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5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3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5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3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7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6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71E19-5ADD-4264-B47F-C6C7C7815556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B10D-F428-42D2-8E35-1DD3AF37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2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463619" y="1202626"/>
            <a:ext cx="13648" cy="4047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63619" y="5249934"/>
            <a:ext cx="59043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7699" y="1202626"/>
            <a:ext cx="3569" cy="404730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88069" y="3463692"/>
            <a:ext cx="2987703" cy="1280878"/>
          </a:xfrm>
          <a:prstGeom prst="line">
            <a:avLst/>
          </a:prstGeom>
          <a:ln w="6350">
            <a:solidFill>
              <a:schemeClr val="accent4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197698" y="3968756"/>
            <a:ext cx="3116846" cy="778924"/>
          </a:xfrm>
          <a:prstGeom prst="line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07093" y="2316689"/>
            <a:ext cx="2961048" cy="2410799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621267" y="4744572"/>
            <a:ext cx="2566800" cy="387626"/>
          </a:xfrm>
          <a:custGeom>
            <a:avLst/>
            <a:gdLst>
              <a:gd name="connsiteX0" fmla="*/ 0 w 2951922"/>
              <a:gd name="connsiteY0" fmla="*/ 387626 h 387626"/>
              <a:gd name="connsiteX1" fmla="*/ 1729409 w 2951922"/>
              <a:gd name="connsiteY1" fmla="*/ 308113 h 387626"/>
              <a:gd name="connsiteX2" fmla="*/ 2951922 w 2951922"/>
              <a:gd name="connsiteY2" fmla="*/ 0 h 3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1922" h="387626">
                <a:moveTo>
                  <a:pt x="0" y="387626"/>
                </a:moveTo>
                <a:cubicBezTo>
                  <a:pt x="618711" y="380171"/>
                  <a:pt x="1237422" y="372717"/>
                  <a:pt x="1729409" y="308113"/>
                </a:cubicBezTo>
                <a:cubicBezTo>
                  <a:pt x="2221396" y="243509"/>
                  <a:pt x="2586659" y="121754"/>
                  <a:pt x="295192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75367" y="379927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</a:rPr>
              <a:t>BAU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8878" y="2062462"/>
            <a:ext cx="107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Historical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12276" y="2062462"/>
            <a:ext cx="225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GLOBIOM Projections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2993" y="53588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</a:rPr>
              <a:t>2010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8804" y="53588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</a:rPr>
              <a:t>2050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75367" y="2700434"/>
            <a:ext cx="1001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Option 1+2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75367" y="3368211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Calibri" panose="020F0502020204030204" pitchFamily="34" charset="0"/>
              </a:rPr>
              <a:t>option 1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7021269" y="1653310"/>
            <a:ext cx="327013" cy="30571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76768" y="1640783"/>
            <a:ext cx="238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Vision for the future</a:t>
            </a:r>
            <a:endParaRPr lang="en-US" b="1" dirty="0">
              <a:latin typeface="Calibri" panose="020F050202020403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191600" y="2854226"/>
            <a:ext cx="2978671" cy="1890350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2277" y="1825068"/>
            <a:ext cx="12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</a:rPr>
              <a:t>Indicator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</a:rPr>
              <a:t>e.g. crop yield</a:t>
            </a:r>
          </a:p>
        </p:txBody>
      </p:sp>
      <p:sp>
        <p:nvSpPr>
          <p:cNvPr id="28" name="TextBox 27"/>
          <p:cNvSpPr txBox="1"/>
          <p:nvPr/>
        </p:nvSpPr>
        <p:spPr>
          <a:xfrm rot="5400000">
            <a:off x="7947135" y="2981483"/>
            <a:ext cx="197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Sensitivity analysis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188069" y="2348288"/>
            <a:ext cx="3117007" cy="2396282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88067" y="2572847"/>
            <a:ext cx="2968690" cy="2171725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188069" y="2849317"/>
            <a:ext cx="3112449" cy="1895255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188069" y="3038337"/>
            <a:ext cx="2976563" cy="1706235"/>
          </a:xfrm>
          <a:prstGeom prst="line">
            <a:avLst/>
          </a:prstGeom>
          <a:ln w="6350">
            <a:solidFill>
              <a:schemeClr val="accent6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188069" y="3520459"/>
            <a:ext cx="3123927" cy="1224113"/>
          </a:xfrm>
          <a:prstGeom prst="line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212653" y="3659472"/>
            <a:ext cx="2950882" cy="1075628"/>
          </a:xfrm>
          <a:prstGeom prst="line">
            <a:avLst/>
          </a:prstGeom>
          <a:ln w="6350">
            <a:solidFill>
              <a:schemeClr val="accent4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188067" y="4087081"/>
            <a:ext cx="2975468" cy="657491"/>
          </a:xfrm>
          <a:prstGeom prst="line">
            <a:avLst/>
          </a:prstGeom>
          <a:ln w="635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188067" y="3914296"/>
            <a:ext cx="2980074" cy="830274"/>
          </a:xfrm>
          <a:prstGeom prst="line">
            <a:avLst/>
          </a:prstGeom>
          <a:ln w="635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>
            <a:off x="8479442" y="3853815"/>
            <a:ext cx="197827" cy="2349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275367" y="2179354"/>
            <a:ext cx="118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Option 1+2+3</a:t>
            </a:r>
          </a:p>
        </p:txBody>
      </p:sp>
      <p:sp>
        <p:nvSpPr>
          <p:cNvPr id="39" name="Right Brace 38"/>
          <p:cNvSpPr/>
          <p:nvPr/>
        </p:nvSpPr>
        <p:spPr>
          <a:xfrm>
            <a:off x="8479442" y="2195167"/>
            <a:ext cx="197827" cy="2349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>
            <a:off x="8479442" y="2738321"/>
            <a:ext cx="197827" cy="2349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>
            <a:off x="8479442" y="3423764"/>
            <a:ext cx="197827" cy="2349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72087" y="4615719"/>
            <a:ext cx="169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Policy scenarios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915510" y="3746445"/>
            <a:ext cx="0" cy="87636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101267" y="3038335"/>
            <a:ext cx="0" cy="158447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317465" y="2561343"/>
            <a:ext cx="4955" cy="2061462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48804" y="1049851"/>
            <a:ext cx="3560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The vision is a set of </a:t>
            </a:r>
            <a:r>
              <a:rPr lang="en-US" sz="1600" b="1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with stated ‘targets’, not a </a:t>
            </a:r>
            <a:r>
              <a:rPr lang="en-US" sz="1600" b="1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model output</a:t>
            </a:r>
            <a:endParaRPr lang="en-US" sz="1600" b="1" i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07718" y="2667465"/>
            <a:ext cx="1502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600" b="1" i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Climate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change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Socio-economic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uncertainty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9120276" y="3038336"/>
            <a:ext cx="554092" cy="18678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7" grpId="0"/>
      <p:bldP spid="28" grpId="0"/>
      <p:bldP spid="37" grpId="0" animBg="1"/>
      <p:bldP spid="38" grpId="0"/>
      <p:bldP spid="39" grpId="0" animBg="1"/>
      <p:bldP spid="40" grpId="0" animBg="1"/>
      <p:bldP spid="41" grpId="0" animBg="1"/>
      <p:bldP spid="42" grpId="0"/>
      <p:bldP spid="46" grpId="0"/>
      <p:bldP spid="47" grpId="0"/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VAN-DIJK Michiel</dc:creator>
  <cp:lastModifiedBy>VAN-DIJK Michiel</cp:lastModifiedBy>
  <cp:revision>2</cp:revision>
  <dcterms:created xsi:type="dcterms:W3CDTF">2018-04-27T14:51:43Z</dcterms:created>
  <dcterms:modified xsi:type="dcterms:W3CDTF">2018-04-27T14:55:16Z</dcterms:modified>
</cp:coreProperties>
</file>