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73" r:id="rId3"/>
    <p:sldId id="274" r:id="rId4"/>
    <p:sldId id="275" r:id="rId5"/>
    <p:sldId id="276" r:id="rId6"/>
    <p:sldId id="278" r:id="rId7"/>
    <p:sldId id="279" r:id="rId8"/>
  </p:sldIdLst>
  <p:sldSz cx="9144000" cy="5143500" type="screen16x9"/>
  <p:notesSz cx="6858000" cy="9144000"/>
  <p:defaultTextStyle>
    <a:defPPr>
      <a:defRPr lang="nl-N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28">
          <p15:clr>
            <a:srgbClr val="A4A3A4"/>
          </p15:clr>
        </p15:guide>
        <p15:guide id="2" orient="horz" pos="106">
          <p15:clr>
            <a:srgbClr val="A4A3A4"/>
          </p15:clr>
        </p15:guide>
        <p15:guide id="3" orient="horz" pos="2811">
          <p15:clr>
            <a:srgbClr val="A4A3A4"/>
          </p15:clr>
        </p15:guide>
        <p15:guide id="4" pos="391">
          <p15:clr>
            <a:srgbClr val="A4A3A4"/>
          </p15:clr>
        </p15:guide>
        <p15:guide id="5" pos="560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9C35"/>
    <a:srgbClr val="FFFFFF"/>
    <a:srgbClr val="34B233"/>
    <a:srgbClr val="000000"/>
    <a:srgbClr val="292929"/>
    <a:srgbClr val="D5D2CA"/>
    <a:srgbClr val="005172"/>
    <a:srgbClr val="6AAD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8034E78-7F5D-4C2E-B375-FC64B27BC917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ijl, gemiddeld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Stijl, gemiddeld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Stijl, gemiddeld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38B1855-1B75-4FBE-930C-398BA8C253C6}" styleName="Stijl, thema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034E78-7F5D-4C2E-B375-FC64B27BC917}" styleName="Stijl, donker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Stijl, gemiddeld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202B0CA-FC54-4496-8BCA-5EF66A818D29}" styleName="Stijl, donker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8603FDC-E32A-4AB5-989C-0864C3EAD2B8}" styleName="Stijl, thema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B344D84-9AFB-497E-A393-DC336BA19D2E}" styleName="Stijl, gemiddeld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Stijl, gemiddeld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Stijl, gemiddeld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Stijl, gemiddeld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9631B5-78F2-41C9-869B-9F39066F8104}" styleName="Stijl, gemiddeld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Stijl, gemiddeld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Stijl, gemiddeld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A107856-5554-42FB-B03E-39F5DBC370BA}" styleName="Stijl, gemiddeld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7E9639D4-E3E2-4D34-9284-5A2195B3D0D7}" styleName="Stijl, lich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40" d="100"/>
          <a:sy n="140" d="100"/>
        </p:scale>
        <p:origin x="120" y="210"/>
      </p:cViewPr>
      <p:guideLst>
        <p:guide orient="horz" pos="928"/>
        <p:guide orient="horz" pos="106"/>
        <p:guide orient="horz" pos="2811"/>
        <p:guide pos="391"/>
        <p:guide pos="560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EFC83C-B988-4A9E-9713-F559C31F4362}" type="datetimeFigureOut">
              <a:rPr lang="nl-NL" smtClean="0"/>
              <a:t>5-10-2020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D45D2F-C69D-4D90-B22B-9B2DC58DBD5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5412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/>
              <a:t>Klik om de stijl te bewerken</a:t>
            </a:r>
            <a:endParaRPr lang="en-GB" dirty="0"/>
          </a:p>
        </p:txBody>
      </p:sp>
      <p:sp>
        <p:nvSpPr>
          <p:cNvPr id="14" name="Tijdelijke aanduiding voor afbeelding 2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467564" y="2120875"/>
            <a:ext cx="2340000" cy="234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Klik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op het pictogram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als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u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een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afbeelding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wilt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toevoegen</a:t>
            </a:r>
            <a:endParaRPr kumimoji="0" lang="en-GB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" name="Tijdelijke aanduiding voor afbeelding 24"/>
          <p:cNvSpPr>
            <a:spLocks noGrp="1" noChangeAspect="1"/>
          </p:cNvSpPr>
          <p:nvPr>
            <p:ph type="pic" sz="quarter" idx="19"/>
          </p:nvPr>
        </p:nvSpPr>
        <p:spPr bwMode="auto">
          <a:xfrm>
            <a:off x="6553175" y="2120875"/>
            <a:ext cx="2340000" cy="234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Klik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op het pictogram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als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u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een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afbeelding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wilt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toevoegen</a:t>
            </a:r>
            <a:endParaRPr kumimoji="0" lang="en-GB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" name="Tijdelijke aanduiding voor afbeelding 24"/>
          <p:cNvSpPr>
            <a:spLocks noGrp="1" noChangeAspect="1"/>
          </p:cNvSpPr>
          <p:nvPr>
            <p:ph type="pic" sz="quarter" idx="16"/>
          </p:nvPr>
        </p:nvSpPr>
        <p:spPr bwMode="auto">
          <a:xfrm>
            <a:off x="4959012" y="2120875"/>
            <a:ext cx="2340000" cy="234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Klik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op het pictogram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als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u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een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afbeelding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wilt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toevoegen</a:t>
            </a:r>
            <a:endParaRPr kumimoji="0" lang="en-GB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" name="Tijdelijke aanduiding voor afbeelding 24"/>
          <p:cNvSpPr>
            <a:spLocks noGrp="1" noChangeAspect="1"/>
          </p:cNvSpPr>
          <p:nvPr>
            <p:ph type="pic" sz="quarter" idx="15"/>
          </p:nvPr>
        </p:nvSpPr>
        <p:spPr bwMode="auto">
          <a:xfrm>
            <a:off x="3364849" y="2120875"/>
            <a:ext cx="2340000" cy="234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Klik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op het pictogram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als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u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een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afbeelding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wilt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toevoegen</a:t>
            </a:r>
            <a:endParaRPr kumimoji="0" lang="en-GB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" name="Tijdelijke aanduiding voor tekst 21"/>
          <p:cNvSpPr>
            <a:spLocks noGrp="1"/>
          </p:cNvSpPr>
          <p:nvPr>
            <p:ph type="body" sz="quarter" idx="20"/>
          </p:nvPr>
        </p:nvSpPr>
        <p:spPr>
          <a:xfrm>
            <a:off x="505856" y="1234871"/>
            <a:ext cx="8385731" cy="330620"/>
          </a:xfrm>
        </p:spPr>
        <p:txBody>
          <a:bodyPr/>
          <a:lstStyle>
            <a:lvl1pPr marL="0" indent="0">
              <a:lnSpc>
                <a:spcPts val="2000"/>
              </a:lnSpc>
              <a:buNone/>
              <a:defRPr sz="1600"/>
            </a:lvl1pPr>
            <a:lvl2pPr marL="696913" indent="0">
              <a:lnSpc>
                <a:spcPts val="2000"/>
              </a:lnSpc>
              <a:buNone/>
              <a:defRPr sz="1600"/>
            </a:lvl2pPr>
            <a:lvl3pPr marL="1560512" indent="0">
              <a:lnSpc>
                <a:spcPts val="2000"/>
              </a:lnSpc>
              <a:buNone/>
              <a:defRPr sz="1600"/>
            </a:lvl3pPr>
            <a:lvl4pPr marL="2332037" indent="0">
              <a:lnSpc>
                <a:spcPts val="2000"/>
              </a:lnSpc>
              <a:buNone/>
              <a:defRPr sz="1600"/>
            </a:lvl4pPr>
            <a:lvl5pPr marL="3052763" indent="0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modelstijlen</a:t>
            </a:r>
            <a:r>
              <a:rPr lang="en-GB" dirty="0"/>
              <a:t> te </a:t>
            </a:r>
            <a:r>
              <a:rPr lang="en-GB" dirty="0" err="1"/>
              <a:t>bewerken</a:t>
            </a:r>
            <a:endParaRPr lang="en-GB" dirty="0"/>
          </a:p>
        </p:txBody>
      </p:sp>
      <p:sp>
        <p:nvSpPr>
          <p:cNvPr id="19" name="Tijdelijke aanduiding voor tekst 21"/>
          <p:cNvSpPr>
            <a:spLocks noGrp="1"/>
          </p:cNvSpPr>
          <p:nvPr>
            <p:ph type="body" sz="quarter" idx="21"/>
          </p:nvPr>
        </p:nvSpPr>
        <p:spPr>
          <a:xfrm>
            <a:off x="505856" y="1648186"/>
            <a:ext cx="8385731" cy="330620"/>
          </a:xfrm>
        </p:spPr>
        <p:txBody>
          <a:bodyPr/>
          <a:lstStyle>
            <a:lvl1pPr marL="0" indent="0">
              <a:lnSpc>
                <a:spcPts val="2000"/>
              </a:lnSpc>
              <a:buNone/>
              <a:defRPr sz="1600"/>
            </a:lvl1pPr>
            <a:lvl2pPr marL="696913" indent="0">
              <a:lnSpc>
                <a:spcPts val="2000"/>
              </a:lnSpc>
              <a:buNone/>
              <a:defRPr sz="1600"/>
            </a:lvl2pPr>
            <a:lvl3pPr marL="1560512" indent="0">
              <a:lnSpc>
                <a:spcPts val="2000"/>
              </a:lnSpc>
              <a:buNone/>
              <a:defRPr sz="1600"/>
            </a:lvl3pPr>
            <a:lvl4pPr marL="2332037" indent="0">
              <a:lnSpc>
                <a:spcPts val="2000"/>
              </a:lnSpc>
              <a:buNone/>
              <a:defRPr sz="1600"/>
            </a:lvl4pPr>
            <a:lvl5pPr marL="3052763" indent="0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modelstijlen</a:t>
            </a:r>
            <a:r>
              <a:rPr lang="en-GB" dirty="0"/>
              <a:t> te </a:t>
            </a:r>
            <a:r>
              <a:rPr lang="en-GB" dirty="0" err="1"/>
              <a:t>bewerken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9833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ox with rectangula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tekst 4"/>
          <p:cNvSpPr>
            <a:spLocks noGrp="1"/>
          </p:cNvSpPr>
          <p:nvPr>
            <p:ph type="body" sz="quarter" idx="17"/>
          </p:nvPr>
        </p:nvSpPr>
        <p:spPr>
          <a:xfrm>
            <a:off x="504000" y="1368000"/>
            <a:ext cx="3874036" cy="3091979"/>
          </a:xfrm>
        </p:spPr>
        <p:txBody>
          <a:bodyPr lIns="90000"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modelstijlen</a:t>
            </a:r>
            <a:r>
              <a:rPr lang="en-GB" dirty="0"/>
              <a:t> te </a:t>
            </a:r>
            <a:r>
              <a:rPr lang="en-GB" dirty="0" err="1"/>
              <a:t>bewerken</a:t>
            </a:r>
            <a:endParaRPr lang="en-GB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561600" y="169210"/>
            <a:ext cx="3816000" cy="987200"/>
          </a:xfrm>
        </p:spPr>
        <p:txBody>
          <a:bodyPr/>
          <a:lstStyle/>
          <a:p>
            <a:r>
              <a:rPr lang="en-GB"/>
              <a:t>Klik om de stijl te bewerken</a:t>
            </a:r>
            <a:endParaRPr lang="en-GB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8" name="Tijdelijke aanduiding voor afbeelding 24"/>
          <p:cNvSpPr>
            <a:spLocks noGrp="1" noChangeAspect="1"/>
          </p:cNvSpPr>
          <p:nvPr>
            <p:ph type="pic" sz="quarter" idx="16"/>
          </p:nvPr>
        </p:nvSpPr>
        <p:spPr>
          <a:xfrm>
            <a:off x="4607588" y="170100"/>
            <a:ext cx="4284000" cy="4284000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op het pictogram </a:t>
            </a:r>
            <a:r>
              <a:rPr lang="en-GB" noProof="0" dirty="0" err="1"/>
              <a:t>als</a:t>
            </a:r>
            <a:r>
              <a:rPr lang="en-GB" noProof="0" dirty="0"/>
              <a:t> u </a:t>
            </a:r>
            <a:r>
              <a:rPr lang="en-GB" noProof="0" dirty="0" err="1"/>
              <a:t>een</a:t>
            </a:r>
            <a:r>
              <a:rPr lang="en-GB" noProof="0" dirty="0"/>
              <a:t> </a:t>
            </a:r>
            <a:r>
              <a:rPr lang="en-GB" noProof="0" dirty="0" err="1"/>
              <a:t>afbeelding</a:t>
            </a:r>
            <a:r>
              <a:rPr lang="en-GB" noProof="0" dirty="0"/>
              <a:t> wilt </a:t>
            </a:r>
            <a:r>
              <a:rPr lang="en-GB" noProof="0" dirty="0" err="1"/>
              <a:t>toevoegen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107234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with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4"/>
          <p:cNvSpPr>
            <a:spLocks noGrp="1" noChangeAspect="1"/>
          </p:cNvSpPr>
          <p:nvPr>
            <p:ph type="pic" sz="quarter" idx="16"/>
          </p:nvPr>
        </p:nvSpPr>
        <p:spPr>
          <a:xfrm>
            <a:off x="620713" y="1473201"/>
            <a:ext cx="2556000" cy="1980000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op het pictogram </a:t>
            </a:r>
            <a:r>
              <a:rPr lang="en-GB" noProof="0" dirty="0" err="1"/>
              <a:t>als</a:t>
            </a:r>
            <a:r>
              <a:rPr lang="en-GB" noProof="0" dirty="0"/>
              <a:t> u </a:t>
            </a:r>
            <a:r>
              <a:rPr lang="en-GB" noProof="0" dirty="0" err="1"/>
              <a:t>een</a:t>
            </a:r>
            <a:r>
              <a:rPr lang="en-GB" noProof="0" dirty="0"/>
              <a:t> </a:t>
            </a:r>
            <a:r>
              <a:rPr lang="en-GB" noProof="0" dirty="0" err="1"/>
              <a:t>afbeelding</a:t>
            </a:r>
            <a:r>
              <a:rPr lang="en-GB" noProof="0" dirty="0"/>
              <a:t> wilt </a:t>
            </a:r>
            <a:r>
              <a:rPr lang="en-GB" noProof="0" dirty="0" err="1"/>
              <a:t>toevoegen</a:t>
            </a:r>
            <a:endParaRPr lang="en-GB" noProof="0" dirty="0"/>
          </a:p>
        </p:txBody>
      </p:sp>
      <p:sp>
        <p:nvSpPr>
          <p:cNvPr id="4" name="Tijdelijke aanduiding voor afbeelding 24"/>
          <p:cNvSpPr>
            <a:spLocks noGrp="1" noChangeAspect="1"/>
          </p:cNvSpPr>
          <p:nvPr>
            <p:ph type="pic" sz="quarter" idx="17"/>
          </p:nvPr>
        </p:nvSpPr>
        <p:spPr>
          <a:xfrm>
            <a:off x="3478944" y="1473201"/>
            <a:ext cx="2556000" cy="1980000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op het pictogram </a:t>
            </a:r>
            <a:r>
              <a:rPr lang="en-GB" noProof="0" dirty="0" err="1"/>
              <a:t>als</a:t>
            </a:r>
            <a:r>
              <a:rPr lang="en-GB" noProof="0" dirty="0"/>
              <a:t> u </a:t>
            </a:r>
            <a:r>
              <a:rPr lang="en-GB" noProof="0" dirty="0" err="1"/>
              <a:t>een</a:t>
            </a:r>
            <a:r>
              <a:rPr lang="en-GB" noProof="0" dirty="0"/>
              <a:t> </a:t>
            </a:r>
            <a:r>
              <a:rPr lang="en-GB" noProof="0" dirty="0" err="1"/>
              <a:t>afbeelding</a:t>
            </a:r>
            <a:r>
              <a:rPr lang="en-GB" noProof="0" dirty="0"/>
              <a:t> wilt </a:t>
            </a:r>
            <a:r>
              <a:rPr lang="en-GB" noProof="0" dirty="0" err="1"/>
              <a:t>toevoegen</a:t>
            </a:r>
            <a:endParaRPr lang="en-GB" noProof="0" dirty="0"/>
          </a:p>
        </p:txBody>
      </p:sp>
      <p:sp>
        <p:nvSpPr>
          <p:cNvPr id="5" name="Tijdelijke aanduiding voor afbeelding 24"/>
          <p:cNvSpPr>
            <a:spLocks noGrp="1" noChangeAspect="1"/>
          </p:cNvSpPr>
          <p:nvPr>
            <p:ph type="pic" sz="quarter" idx="18"/>
          </p:nvPr>
        </p:nvSpPr>
        <p:spPr>
          <a:xfrm>
            <a:off x="6337175" y="1473201"/>
            <a:ext cx="2556000" cy="1980000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op het pictogram </a:t>
            </a:r>
            <a:r>
              <a:rPr lang="en-GB" noProof="0" dirty="0" err="1"/>
              <a:t>als</a:t>
            </a:r>
            <a:r>
              <a:rPr lang="en-GB" noProof="0" dirty="0"/>
              <a:t> u </a:t>
            </a:r>
            <a:r>
              <a:rPr lang="en-GB" noProof="0" dirty="0" err="1"/>
              <a:t>een</a:t>
            </a:r>
            <a:r>
              <a:rPr lang="en-GB" noProof="0" dirty="0"/>
              <a:t> </a:t>
            </a:r>
            <a:r>
              <a:rPr lang="en-GB" noProof="0" dirty="0" err="1"/>
              <a:t>afbeelding</a:t>
            </a:r>
            <a:r>
              <a:rPr lang="en-GB" noProof="0" dirty="0"/>
              <a:t> wilt </a:t>
            </a:r>
            <a:r>
              <a:rPr lang="en-GB" noProof="0" dirty="0" err="1"/>
              <a:t>toevoegen</a:t>
            </a:r>
            <a:endParaRPr lang="en-GB" noProof="0" dirty="0"/>
          </a:p>
        </p:txBody>
      </p:sp>
      <p:sp>
        <p:nvSpPr>
          <p:cNvPr id="13" name="Tijdelijke aanduiding voor dianummer 12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14" name="Titel 1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/>
              <a:t>Klik om de stijl te bewerken</a:t>
            </a:r>
            <a:endParaRPr lang="en-GB" dirty="0"/>
          </a:p>
        </p:txBody>
      </p:sp>
      <p:sp>
        <p:nvSpPr>
          <p:cNvPr id="15" name="Tijdelijke aanduiding voor tekst 21"/>
          <p:cNvSpPr>
            <a:spLocks noGrp="1"/>
          </p:cNvSpPr>
          <p:nvPr>
            <p:ph type="body" sz="quarter" idx="20"/>
          </p:nvPr>
        </p:nvSpPr>
        <p:spPr>
          <a:xfrm>
            <a:off x="505856" y="3507017"/>
            <a:ext cx="2673132" cy="955446"/>
          </a:xfrm>
        </p:spPr>
        <p:txBody>
          <a:bodyPr/>
          <a:lstStyle>
            <a:lvl1pPr marL="0" indent="0">
              <a:lnSpc>
                <a:spcPts val="2000"/>
              </a:lnSpc>
              <a:buNone/>
              <a:defRPr sz="1600"/>
            </a:lvl1pPr>
            <a:lvl2pPr marL="696913" indent="0">
              <a:lnSpc>
                <a:spcPts val="2000"/>
              </a:lnSpc>
              <a:buNone/>
              <a:defRPr sz="1600"/>
            </a:lvl2pPr>
            <a:lvl3pPr marL="1560512" indent="0">
              <a:lnSpc>
                <a:spcPts val="2000"/>
              </a:lnSpc>
              <a:buNone/>
              <a:defRPr sz="1600"/>
            </a:lvl3pPr>
            <a:lvl4pPr marL="2332037" indent="0">
              <a:lnSpc>
                <a:spcPts val="2000"/>
              </a:lnSpc>
              <a:buNone/>
              <a:defRPr sz="1600"/>
            </a:lvl4pPr>
            <a:lvl5pPr marL="3052763" indent="0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modelstijlen</a:t>
            </a:r>
            <a:r>
              <a:rPr lang="en-GB" dirty="0"/>
              <a:t> te </a:t>
            </a:r>
            <a:r>
              <a:rPr lang="en-GB" dirty="0" err="1"/>
              <a:t>bewerken</a:t>
            </a:r>
            <a:endParaRPr lang="en-GB" dirty="0"/>
          </a:p>
        </p:txBody>
      </p:sp>
      <p:sp>
        <p:nvSpPr>
          <p:cNvPr id="17" name="Tijdelijke aanduiding voor tekst 21"/>
          <p:cNvSpPr>
            <a:spLocks noGrp="1"/>
          </p:cNvSpPr>
          <p:nvPr>
            <p:ph type="body" sz="quarter" idx="26"/>
          </p:nvPr>
        </p:nvSpPr>
        <p:spPr>
          <a:xfrm>
            <a:off x="6215589" y="3507854"/>
            <a:ext cx="2673132" cy="955446"/>
          </a:xfrm>
        </p:spPr>
        <p:txBody>
          <a:bodyPr/>
          <a:lstStyle>
            <a:lvl1pPr marL="0" indent="0">
              <a:lnSpc>
                <a:spcPts val="2000"/>
              </a:lnSpc>
              <a:buNone/>
              <a:defRPr sz="1600"/>
            </a:lvl1pPr>
            <a:lvl2pPr marL="696913" indent="0">
              <a:lnSpc>
                <a:spcPts val="2000"/>
              </a:lnSpc>
              <a:buNone/>
              <a:defRPr sz="1600"/>
            </a:lvl2pPr>
            <a:lvl3pPr marL="1560512" indent="0">
              <a:lnSpc>
                <a:spcPts val="2000"/>
              </a:lnSpc>
              <a:buNone/>
              <a:defRPr sz="1600"/>
            </a:lvl3pPr>
            <a:lvl4pPr marL="2332037" indent="0">
              <a:lnSpc>
                <a:spcPts val="2000"/>
              </a:lnSpc>
              <a:buNone/>
              <a:defRPr sz="1600"/>
            </a:lvl4pPr>
            <a:lvl5pPr marL="3052763" indent="0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modelstijlen</a:t>
            </a:r>
            <a:r>
              <a:rPr lang="en-GB" dirty="0"/>
              <a:t> te </a:t>
            </a:r>
            <a:r>
              <a:rPr lang="en-GB" dirty="0" err="1"/>
              <a:t>bewerken</a:t>
            </a:r>
            <a:endParaRPr lang="en-GB" dirty="0"/>
          </a:p>
        </p:txBody>
      </p:sp>
      <p:sp>
        <p:nvSpPr>
          <p:cNvPr id="18" name="Tijdelijke aanduiding voor tekst 21"/>
          <p:cNvSpPr>
            <a:spLocks noGrp="1"/>
          </p:cNvSpPr>
          <p:nvPr>
            <p:ph type="body" sz="quarter" idx="27"/>
          </p:nvPr>
        </p:nvSpPr>
        <p:spPr>
          <a:xfrm>
            <a:off x="3364454" y="3507854"/>
            <a:ext cx="2673132" cy="955446"/>
          </a:xfrm>
        </p:spPr>
        <p:txBody>
          <a:bodyPr/>
          <a:lstStyle>
            <a:lvl1pPr marL="0" indent="0">
              <a:lnSpc>
                <a:spcPts val="2000"/>
              </a:lnSpc>
              <a:buNone/>
              <a:defRPr sz="1600"/>
            </a:lvl1pPr>
            <a:lvl2pPr marL="696913" indent="0">
              <a:lnSpc>
                <a:spcPts val="2000"/>
              </a:lnSpc>
              <a:buNone/>
              <a:defRPr sz="1600"/>
            </a:lvl2pPr>
            <a:lvl3pPr marL="1560512" indent="0">
              <a:lnSpc>
                <a:spcPts val="2000"/>
              </a:lnSpc>
              <a:buNone/>
              <a:defRPr sz="1600"/>
            </a:lvl3pPr>
            <a:lvl4pPr marL="2332037" indent="0">
              <a:lnSpc>
                <a:spcPts val="2000"/>
              </a:lnSpc>
              <a:buNone/>
              <a:defRPr sz="1600"/>
            </a:lvl4pPr>
            <a:lvl5pPr marL="3052763" indent="0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modelstijlen</a:t>
            </a:r>
            <a:r>
              <a:rPr lang="en-GB" dirty="0"/>
              <a:t> te </a:t>
            </a:r>
            <a:r>
              <a:rPr lang="en-GB" dirty="0" err="1"/>
              <a:t>bewerken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10310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 with 2 squar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4"/>
          <p:cNvSpPr>
            <a:spLocks noGrp="1" noChangeAspect="1"/>
          </p:cNvSpPr>
          <p:nvPr>
            <p:ph type="pic" sz="quarter" idx="16"/>
          </p:nvPr>
        </p:nvSpPr>
        <p:spPr>
          <a:xfrm>
            <a:off x="620713" y="1473201"/>
            <a:ext cx="4059604" cy="2987862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op het pictogram </a:t>
            </a:r>
            <a:r>
              <a:rPr lang="en-GB" noProof="0" dirty="0" err="1"/>
              <a:t>als</a:t>
            </a:r>
            <a:r>
              <a:rPr lang="en-GB" noProof="0" dirty="0"/>
              <a:t> u </a:t>
            </a:r>
            <a:r>
              <a:rPr lang="en-GB" noProof="0" dirty="0" err="1"/>
              <a:t>een</a:t>
            </a:r>
            <a:r>
              <a:rPr lang="en-GB" noProof="0" dirty="0"/>
              <a:t> </a:t>
            </a:r>
            <a:r>
              <a:rPr lang="en-GB" noProof="0" dirty="0" err="1"/>
              <a:t>afbeelding</a:t>
            </a:r>
            <a:r>
              <a:rPr lang="en-GB" noProof="0" dirty="0"/>
              <a:t> wilt </a:t>
            </a:r>
            <a:r>
              <a:rPr lang="en-GB" noProof="0" dirty="0" err="1"/>
              <a:t>toevoegen</a:t>
            </a:r>
            <a:endParaRPr lang="en-GB" noProof="0" dirty="0"/>
          </a:p>
        </p:txBody>
      </p:sp>
      <p:sp>
        <p:nvSpPr>
          <p:cNvPr id="5" name="Tijdelijke aanduiding voor afbeelding 24"/>
          <p:cNvSpPr>
            <a:spLocks noGrp="1" noChangeAspect="1"/>
          </p:cNvSpPr>
          <p:nvPr>
            <p:ph type="pic" sz="quarter" idx="17"/>
          </p:nvPr>
        </p:nvSpPr>
        <p:spPr>
          <a:xfrm>
            <a:off x="4826161" y="1474463"/>
            <a:ext cx="4060800" cy="2988000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op het pictogram </a:t>
            </a:r>
            <a:r>
              <a:rPr lang="en-GB" noProof="0" dirty="0" err="1"/>
              <a:t>als</a:t>
            </a:r>
            <a:r>
              <a:rPr lang="en-GB" noProof="0" dirty="0"/>
              <a:t> u </a:t>
            </a:r>
            <a:r>
              <a:rPr lang="en-GB" noProof="0" dirty="0" err="1"/>
              <a:t>een</a:t>
            </a:r>
            <a:r>
              <a:rPr lang="en-GB" noProof="0" dirty="0"/>
              <a:t> </a:t>
            </a:r>
            <a:r>
              <a:rPr lang="en-GB" noProof="0" dirty="0" err="1"/>
              <a:t>afbeelding</a:t>
            </a:r>
            <a:r>
              <a:rPr lang="en-GB" noProof="0" dirty="0"/>
              <a:t> wilt </a:t>
            </a:r>
            <a:r>
              <a:rPr lang="en-GB" noProof="0" dirty="0" err="1"/>
              <a:t>toevoegen</a:t>
            </a:r>
            <a:endParaRPr lang="en-GB" noProof="0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/>
              <a:t>Klik om de stijl te bewerken</a:t>
            </a:r>
            <a:endParaRPr lang="en-GB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en-GB" smtClean="0"/>
              <a:pPr algn="r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26276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/>
              <a:t>Klik om de stijl te bewerken</a:t>
            </a:r>
            <a:endParaRPr lang="en-GB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7" name="Tijdelijke aanduiding voor afbeelding 24"/>
          <p:cNvSpPr>
            <a:spLocks noGrp="1" noChangeAspect="1"/>
          </p:cNvSpPr>
          <p:nvPr>
            <p:ph type="pic" sz="quarter" idx="16"/>
          </p:nvPr>
        </p:nvSpPr>
        <p:spPr>
          <a:xfrm>
            <a:off x="618745" y="1107712"/>
            <a:ext cx="8274430" cy="3348000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op het pictogram </a:t>
            </a:r>
            <a:r>
              <a:rPr lang="en-GB" noProof="0" dirty="0" err="1"/>
              <a:t>als</a:t>
            </a:r>
            <a:r>
              <a:rPr lang="en-GB" noProof="0" dirty="0"/>
              <a:t> u </a:t>
            </a:r>
            <a:r>
              <a:rPr lang="en-GB" noProof="0" dirty="0" err="1"/>
              <a:t>een</a:t>
            </a:r>
            <a:r>
              <a:rPr lang="en-GB" noProof="0" dirty="0"/>
              <a:t> </a:t>
            </a:r>
            <a:r>
              <a:rPr lang="en-GB" noProof="0" dirty="0" err="1"/>
              <a:t>afbeelding</a:t>
            </a:r>
            <a:r>
              <a:rPr lang="en-GB" noProof="0" dirty="0"/>
              <a:t> wilt </a:t>
            </a:r>
            <a:r>
              <a:rPr lang="en-GB" noProof="0" dirty="0" err="1"/>
              <a:t>toevoegen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1780158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rectangula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ianumm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6" name="Tijdelijke aanduiding voor afbeelding 24"/>
          <p:cNvSpPr>
            <a:spLocks noGrp="1" noChangeAspect="1"/>
          </p:cNvSpPr>
          <p:nvPr>
            <p:ph type="pic" sz="quarter" idx="16"/>
          </p:nvPr>
        </p:nvSpPr>
        <p:spPr>
          <a:xfrm>
            <a:off x="615950" y="166688"/>
            <a:ext cx="4032000" cy="4290300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op het pictogram </a:t>
            </a:r>
            <a:r>
              <a:rPr lang="en-GB" noProof="0" dirty="0" err="1"/>
              <a:t>als</a:t>
            </a:r>
            <a:r>
              <a:rPr lang="en-GB" noProof="0" dirty="0"/>
              <a:t> u </a:t>
            </a:r>
            <a:r>
              <a:rPr lang="en-GB" noProof="0" dirty="0" err="1"/>
              <a:t>een</a:t>
            </a:r>
            <a:r>
              <a:rPr lang="en-GB" noProof="0" dirty="0"/>
              <a:t> </a:t>
            </a:r>
            <a:r>
              <a:rPr lang="en-GB" noProof="0" dirty="0" err="1"/>
              <a:t>afbeelding</a:t>
            </a:r>
            <a:r>
              <a:rPr lang="en-GB" noProof="0" dirty="0"/>
              <a:t> wilt </a:t>
            </a:r>
            <a:r>
              <a:rPr lang="en-GB" noProof="0" dirty="0" err="1"/>
              <a:t>toevoegen</a:t>
            </a:r>
            <a:endParaRPr lang="en-GB" noProof="0" dirty="0"/>
          </a:p>
        </p:txBody>
      </p:sp>
      <p:sp>
        <p:nvSpPr>
          <p:cNvPr id="7" name="Tijdelijke aanduiding voor afbeelding 24"/>
          <p:cNvSpPr>
            <a:spLocks noGrp="1" noChangeAspect="1"/>
          </p:cNvSpPr>
          <p:nvPr>
            <p:ph type="pic" sz="quarter" idx="17"/>
          </p:nvPr>
        </p:nvSpPr>
        <p:spPr>
          <a:xfrm>
            <a:off x="4859588" y="166688"/>
            <a:ext cx="4032000" cy="4289669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op het pictogram </a:t>
            </a:r>
            <a:r>
              <a:rPr lang="en-GB" noProof="0" dirty="0" err="1"/>
              <a:t>als</a:t>
            </a:r>
            <a:r>
              <a:rPr lang="en-GB" noProof="0" dirty="0"/>
              <a:t> u </a:t>
            </a:r>
            <a:r>
              <a:rPr lang="en-GB" noProof="0" dirty="0" err="1"/>
              <a:t>een</a:t>
            </a:r>
            <a:r>
              <a:rPr lang="en-GB" noProof="0" dirty="0"/>
              <a:t> </a:t>
            </a:r>
            <a:r>
              <a:rPr lang="en-GB" noProof="0" dirty="0" err="1"/>
              <a:t>afbeelding</a:t>
            </a:r>
            <a:r>
              <a:rPr lang="en-GB" noProof="0" dirty="0"/>
              <a:t> wilt </a:t>
            </a:r>
            <a:r>
              <a:rPr lang="en-GB" noProof="0" dirty="0" err="1"/>
              <a:t>toevoegen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7044709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beeldvu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4"/>
          <p:cNvSpPr>
            <a:spLocks noGrp="1" noChangeAspect="1"/>
          </p:cNvSpPr>
          <p:nvPr>
            <p:ph type="pic" sz="quarter" idx="16"/>
          </p:nvPr>
        </p:nvSpPr>
        <p:spPr bwMode="gray">
          <a:xfrm>
            <a:off x="1" y="0"/>
            <a:ext cx="9143999" cy="5143500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op het pictogram </a:t>
            </a:r>
            <a:r>
              <a:rPr lang="en-GB" noProof="0" dirty="0" err="1"/>
              <a:t>als</a:t>
            </a:r>
            <a:r>
              <a:rPr lang="en-GB" noProof="0" dirty="0"/>
              <a:t> u </a:t>
            </a:r>
            <a:r>
              <a:rPr lang="en-GB" noProof="0" dirty="0" err="1"/>
              <a:t>een</a:t>
            </a:r>
            <a:r>
              <a:rPr lang="en-GB" noProof="0" dirty="0"/>
              <a:t> </a:t>
            </a:r>
            <a:r>
              <a:rPr lang="en-GB" noProof="0" dirty="0" err="1"/>
              <a:t>afbeelding</a:t>
            </a:r>
            <a:r>
              <a:rPr lang="en-GB" noProof="0" dirty="0"/>
              <a:t> wilt </a:t>
            </a:r>
            <a:r>
              <a:rPr lang="en-GB" noProof="0" dirty="0" err="1"/>
              <a:t>toevoegen</a:t>
            </a:r>
            <a:endParaRPr lang="en-GB" noProof="0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F25965E0-7062-474C-8671-DB3A3CE669B0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 bwMode="white">
          <a:xfrm>
            <a:off x="561600" y="172641"/>
            <a:ext cx="8330400" cy="576832"/>
          </a:xfrm>
          <a:noFill/>
          <a:ln w="0">
            <a:gradFill>
              <a:gsLst>
                <a:gs pos="0">
                  <a:schemeClr val="bg1"/>
                </a:gs>
                <a:gs pos="1000">
                  <a:schemeClr val="bg1">
                    <a:alpha val="0"/>
                  </a:schemeClr>
                </a:gs>
                <a:gs pos="99000">
                  <a:srgbClr val="FFFFFF">
                    <a:alpha val="0"/>
                  </a:srgbClr>
                </a:gs>
                <a:gs pos="100000">
                  <a:schemeClr val="bg1"/>
                </a:gs>
              </a:gsLst>
              <a:lin ang="5400000" scaled="0"/>
            </a:gradFill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Klik om de stijl te bewerken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66283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ianumm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en-GB" smtClean="0"/>
              <a:pPr algn="r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15829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grafiek 5"/>
          <p:cNvSpPr>
            <a:spLocks noGrp="1"/>
          </p:cNvSpPr>
          <p:nvPr>
            <p:ph type="chart" sz="quarter" idx="17"/>
          </p:nvPr>
        </p:nvSpPr>
        <p:spPr>
          <a:xfrm>
            <a:off x="498238" y="1365481"/>
            <a:ext cx="8394937" cy="3092400"/>
          </a:xfrm>
          <a:noFill/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/>
              <a:t>Klik om de stijl te bewerken</a:t>
            </a:r>
            <a:endParaRPr lang="en-GB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en-GB" smtClean="0"/>
              <a:pPr algn="r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13773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tabel 4"/>
          <p:cNvSpPr>
            <a:spLocks noGrp="1"/>
          </p:cNvSpPr>
          <p:nvPr>
            <p:ph type="tbl" sz="quarter" idx="10"/>
          </p:nvPr>
        </p:nvSpPr>
        <p:spPr>
          <a:xfrm>
            <a:off x="620713" y="1473200"/>
            <a:ext cx="8272462" cy="298926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/>
              <a:t>Klik om de stijl te bewerken</a:t>
            </a:r>
            <a:endParaRPr lang="en-GB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en-GB" smtClean="0"/>
              <a:pPr algn="r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93371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with circ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afbeelding 24"/>
          <p:cNvSpPr>
            <a:spLocks noGrp="1" noChangeAspect="1"/>
          </p:cNvSpPr>
          <p:nvPr>
            <p:ph type="pic" sz="quarter" idx="16"/>
          </p:nvPr>
        </p:nvSpPr>
        <p:spPr>
          <a:xfrm>
            <a:off x="4598375" y="168357"/>
            <a:ext cx="4294800" cy="4294105"/>
          </a:xfrm>
          <a:prstGeom prst="ellipse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op het pictogram </a:t>
            </a:r>
            <a:r>
              <a:rPr lang="en-GB" noProof="0" dirty="0" err="1"/>
              <a:t>als</a:t>
            </a:r>
            <a:r>
              <a:rPr lang="en-GB" noProof="0" dirty="0"/>
              <a:t> u </a:t>
            </a:r>
            <a:r>
              <a:rPr lang="en-GB" noProof="0" dirty="0" err="1"/>
              <a:t>een</a:t>
            </a:r>
            <a:r>
              <a:rPr lang="en-GB" noProof="0" dirty="0"/>
              <a:t> </a:t>
            </a:r>
            <a:r>
              <a:rPr lang="en-GB" noProof="0" dirty="0" err="1"/>
              <a:t>afbeelding</a:t>
            </a:r>
            <a:r>
              <a:rPr lang="en-GB" noProof="0" dirty="0"/>
              <a:t> wilt </a:t>
            </a:r>
            <a:r>
              <a:rPr lang="en-GB" noProof="0" dirty="0" err="1"/>
              <a:t>toevoegen</a:t>
            </a:r>
            <a:endParaRPr lang="en-GB" noProof="0" dirty="0"/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>
          <a:xfrm>
            <a:off x="561600" y="169210"/>
            <a:ext cx="3816000" cy="987200"/>
          </a:xfrm>
        </p:spPr>
        <p:txBody>
          <a:bodyPr/>
          <a:lstStyle/>
          <a:p>
            <a:r>
              <a:rPr lang="en-GB"/>
              <a:t>Klik om de stijl te bewerken</a:t>
            </a:r>
            <a:endParaRPr lang="en-GB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6" name="Tijdelijke aanduiding voor afbeelding 24"/>
          <p:cNvSpPr>
            <a:spLocks noGrp="1"/>
          </p:cNvSpPr>
          <p:nvPr>
            <p:ph type="pic" sz="quarter" idx="19" hasCustomPrompt="1"/>
          </p:nvPr>
        </p:nvSpPr>
        <p:spPr>
          <a:xfrm>
            <a:off x="2293449" y="4594924"/>
            <a:ext cx="1116000" cy="455707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l">
              <a:lnSpc>
                <a:spcPts val="1000"/>
              </a:lnSpc>
              <a:spcBef>
                <a:spcPts val="0"/>
              </a:spcBef>
              <a:buNone/>
              <a:defRPr sz="600"/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op het pictogram </a:t>
            </a:r>
            <a:r>
              <a:rPr lang="en-GB" noProof="0" dirty="0" err="1"/>
              <a:t>als</a:t>
            </a:r>
            <a:r>
              <a:rPr lang="en-GB" noProof="0" dirty="0"/>
              <a:t> u </a:t>
            </a:r>
            <a:r>
              <a:rPr lang="en-GB" noProof="0" dirty="0" err="1"/>
              <a:t>een</a:t>
            </a:r>
            <a:r>
              <a:rPr lang="en-GB" noProof="0" dirty="0"/>
              <a:t> logo wilt </a:t>
            </a:r>
            <a:r>
              <a:rPr lang="en-GB" noProof="0" dirty="0" err="1"/>
              <a:t>toevoegen</a:t>
            </a:r>
            <a:endParaRPr lang="en-GB" noProof="0" dirty="0"/>
          </a:p>
        </p:txBody>
      </p:sp>
      <p:sp>
        <p:nvSpPr>
          <p:cNvPr id="9" name="Tijdelijke aanduiding voor afbeelding 24"/>
          <p:cNvSpPr>
            <a:spLocks noGrp="1"/>
          </p:cNvSpPr>
          <p:nvPr>
            <p:ph type="pic" sz="quarter" idx="24" hasCustomPrompt="1"/>
          </p:nvPr>
        </p:nvSpPr>
        <p:spPr>
          <a:xfrm>
            <a:off x="3643126" y="4594924"/>
            <a:ext cx="1116000" cy="455707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l">
              <a:lnSpc>
                <a:spcPts val="1000"/>
              </a:lnSpc>
              <a:spcBef>
                <a:spcPts val="0"/>
              </a:spcBef>
              <a:buNone/>
              <a:defRPr sz="600"/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op het pictogram </a:t>
            </a:r>
            <a:r>
              <a:rPr lang="en-GB" noProof="0" dirty="0" err="1"/>
              <a:t>als</a:t>
            </a:r>
            <a:r>
              <a:rPr lang="en-GB" noProof="0" dirty="0"/>
              <a:t> u </a:t>
            </a:r>
            <a:r>
              <a:rPr lang="en-GB" noProof="0" dirty="0" err="1"/>
              <a:t>een</a:t>
            </a:r>
            <a:r>
              <a:rPr lang="en-GB" noProof="0" dirty="0"/>
              <a:t> logo wilt </a:t>
            </a:r>
            <a:r>
              <a:rPr lang="en-GB" noProof="0" dirty="0" err="1"/>
              <a:t>toevoegen</a:t>
            </a:r>
            <a:endParaRPr lang="en-GB" noProof="0" dirty="0"/>
          </a:p>
        </p:txBody>
      </p:sp>
      <p:sp>
        <p:nvSpPr>
          <p:cNvPr id="10" name="Tijdelijke aanduiding voor afbeelding 24"/>
          <p:cNvSpPr>
            <a:spLocks noGrp="1"/>
          </p:cNvSpPr>
          <p:nvPr>
            <p:ph type="pic" sz="quarter" idx="25" hasCustomPrompt="1"/>
          </p:nvPr>
        </p:nvSpPr>
        <p:spPr>
          <a:xfrm>
            <a:off x="4992803" y="4594924"/>
            <a:ext cx="1116000" cy="455707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l">
              <a:lnSpc>
                <a:spcPts val="1000"/>
              </a:lnSpc>
              <a:spcBef>
                <a:spcPts val="0"/>
              </a:spcBef>
              <a:buNone/>
              <a:defRPr sz="600"/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op het pictogram </a:t>
            </a:r>
            <a:r>
              <a:rPr lang="en-GB" noProof="0" dirty="0" err="1"/>
              <a:t>als</a:t>
            </a:r>
            <a:r>
              <a:rPr lang="en-GB" noProof="0" dirty="0"/>
              <a:t> u </a:t>
            </a:r>
            <a:r>
              <a:rPr lang="en-GB" noProof="0" dirty="0" err="1"/>
              <a:t>een</a:t>
            </a:r>
            <a:r>
              <a:rPr lang="en-GB" noProof="0" dirty="0"/>
              <a:t> logo wilt </a:t>
            </a:r>
            <a:r>
              <a:rPr lang="en-GB" noProof="0" dirty="0" err="1"/>
              <a:t>toevoegen</a:t>
            </a:r>
            <a:endParaRPr lang="en-GB" noProof="0" dirty="0"/>
          </a:p>
        </p:txBody>
      </p:sp>
      <p:sp>
        <p:nvSpPr>
          <p:cNvPr id="11" name="Tijdelijke aanduiding voor afbeelding 24"/>
          <p:cNvSpPr>
            <a:spLocks noGrp="1"/>
          </p:cNvSpPr>
          <p:nvPr>
            <p:ph type="pic" sz="quarter" idx="26" hasCustomPrompt="1"/>
          </p:nvPr>
        </p:nvSpPr>
        <p:spPr>
          <a:xfrm>
            <a:off x="6342480" y="4594924"/>
            <a:ext cx="1116000" cy="455707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l">
              <a:lnSpc>
                <a:spcPts val="1000"/>
              </a:lnSpc>
              <a:spcBef>
                <a:spcPts val="0"/>
              </a:spcBef>
              <a:buNone/>
              <a:defRPr sz="600"/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op het pictogram </a:t>
            </a:r>
            <a:r>
              <a:rPr lang="en-GB" noProof="0" dirty="0" err="1"/>
              <a:t>als</a:t>
            </a:r>
            <a:r>
              <a:rPr lang="en-GB" noProof="0" dirty="0"/>
              <a:t> u </a:t>
            </a:r>
            <a:r>
              <a:rPr lang="en-GB" noProof="0" dirty="0" err="1"/>
              <a:t>een</a:t>
            </a:r>
            <a:r>
              <a:rPr lang="en-GB" noProof="0" dirty="0"/>
              <a:t> logo wilt </a:t>
            </a:r>
            <a:r>
              <a:rPr lang="en-GB" noProof="0" dirty="0" err="1"/>
              <a:t>toevoegen</a:t>
            </a:r>
            <a:endParaRPr lang="en-GB" noProof="0" dirty="0"/>
          </a:p>
        </p:txBody>
      </p:sp>
      <p:sp>
        <p:nvSpPr>
          <p:cNvPr id="12" name="Tijdelijke aanduiding voor tekst 4"/>
          <p:cNvSpPr>
            <a:spLocks noGrp="1"/>
          </p:cNvSpPr>
          <p:nvPr>
            <p:ph type="body" sz="quarter" idx="17"/>
          </p:nvPr>
        </p:nvSpPr>
        <p:spPr>
          <a:xfrm>
            <a:off x="504000" y="1368000"/>
            <a:ext cx="3874036" cy="3091979"/>
          </a:xfrm>
        </p:spPr>
        <p:txBody>
          <a:bodyPr lIns="90000"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modelstijlen</a:t>
            </a:r>
            <a:r>
              <a:rPr lang="en-GB" dirty="0"/>
              <a:t> te </a:t>
            </a:r>
            <a:r>
              <a:rPr lang="en-GB" dirty="0" err="1"/>
              <a:t>bewerken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3450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6"/>
          <p:cNvSpPr>
            <a:spLocks noGrp="1"/>
          </p:cNvSpPr>
          <p:nvPr>
            <p:ph type="body" sz="quarter" idx="10"/>
          </p:nvPr>
        </p:nvSpPr>
        <p:spPr>
          <a:xfrm>
            <a:off x="493200" y="1368000"/>
            <a:ext cx="8398800" cy="3092400"/>
          </a:xfrm>
        </p:spPr>
        <p:txBody>
          <a:bodyPr/>
          <a:lstStyle>
            <a:lvl2pPr>
              <a:buClr>
                <a:schemeClr val="bg2"/>
              </a:buClr>
              <a:defRPr/>
            </a:lvl2pPr>
          </a:lstStyle>
          <a:p>
            <a:pPr lvl="0"/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modelstijlen</a:t>
            </a:r>
            <a:r>
              <a:rPr lang="en-GB" dirty="0"/>
              <a:t> te </a:t>
            </a:r>
            <a:r>
              <a:rPr lang="en-GB" dirty="0" err="1"/>
              <a:t>bewerken</a:t>
            </a:r>
            <a:endParaRPr lang="en-GB" dirty="0"/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/>
              <a:t>Klik om de stijl te bewerken</a:t>
            </a:r>
            <a:endParaRPr lang="en-GB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en-GB" smtClean="0"/>
              <a:pPr algn="r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33010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with multiple logo'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>
          <a:xfrm>
            <a:off x="561600" y="169210"/>
            <a:ext cx="3816000" cy="987200"/>
          </a:xfrm>
        </p:spPr>
        <p:txBody>
          <a:bodyPr/>
          <a:lstStyle/>
          <a:p>
            <a:r>
              <a:rPr lang="en-GB"/>
              <a:t>Klik om de stijl te bewerken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10" name="Tijdelijke aanduiding voor afbeelding 24"/>
          <p:cNvSpPr>
            <a:spLocks noGrp="1" noChangeAspect="1"/>
          </p:cNvSpPr>
          <p:nvPr>
            <p:ph type="pic" sz="quarter" idx="16"/>
          </p:nvPr>
        </p:nvSpPr>
        <p:spPr>
          <a:xfrm>
            <a:off x="4598375" y="168357"/>
            <a:ext cx="4294800" cy="4294105"/>
          </a:xfrm>
          <a:prstGeom prst="ellipse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op het pictogram </a:t>
            </a:r>
            <a:r>
              <a:rPr lang="en-GB" noProof="0" dirty="0" err="1"/>
              <a:t>als</a:t>
            </a:r>
            <a:r>
              <a:rPr lang="en-GB" noProof="0" dirty="0"/>
              <a:t> u </a:t>
            </a:r>
            <a:r>
              <a:rPr lang="en-GB" noProof="0" dirty="0" err="1"/>
              <a:t>een</a:t>
            </a:r>
            <a:r>
              <a:rPr lang="en-GB" noProof="0" dirty="0"/>
              <a:t> </a:t>
            </a:r>
            <a:r>
              <a:rPr lang="en-GB" noProof="0" dirty="0" err="1"/>
              <a:t>afbeelding</a:t>
            </a:r>
            <a:r>
              <a:rPr lang="en-GB" noProof="0" dirty="0"/>
              <a:t> wilt </a:t>
            </a:r>
            <a:r>
              <a:rPr lang="en-GB" noProof="0" dirty="0" err="1"/>
              <a:t>toevoegen</a:t>
            </a:r>
            <a:endParaRPr lang="en-GB" noProof="0" dirty="0"/>
          </a:p>
        </p:txBody>
      </p:sp>
      <p:sp>
        <p:nvSpPr>
          <p:cNvPr id="11" name="Tijdelijke aanduiding voor tekst 4"/>
          <p:cNvSpPr>
            <a:spLocks noGrp="1"/>
          </p:cNvSpPr>
          <p:nvPr>
            <p:ph type="body" sz="quarter" idx="17"/>
          </p:nvPr>
        </p:nvSpPr>
        <p:spPr>
          <a:xfrm>
            <a:off x="504000" y="1368000"/>
            <a:ext cx="3874036" cy="3091979"/>
          </a:xfrm>
        </p:spPr>
        <p:txBody>
          <a:bodyPr lIns="90000"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modelstijlen</a:t>
            </a:r>
            <a:r>
              <a:rPr lang="en-GB" dirty="0"/>
              <a:t> te </a:t>
            </a:r>
            <a:r>
              <a:rPr lang="en-GB" dirty="0" err="1"/>
              <a:t>bewerken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1264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stijl</a:t>
            </a:r>
            <a:r>
              <a:rPr lang="en-GB" dirty="0"/>
              <a:t> te </a:t>
            </a:r>
            <a:r>
              <a:rPr lang="en-GB" dirty="0" err="1"/>
              <a:t>bewerken</a:t>
            </a:r>
            <a:endParaRPr lang="en-GB" dirty="0"/>
          </a:p>
        </p:txBody>
      </p:sp>
      <p:sp>
        <p:nvSpPr>
          <p:cNvPr id="3" name="Tijdelijke aanduiding voor tekst 6"/>
          <p:cNvSpPr>
            <a:spLocks noGrp="1"/>
          </p:cNvSpPr>
          <p:nvPr>
            <p:ph type="body" sz="quarter" idx="10"/>
          </p:nvPr>
        </p:nvSpPr>
        <p:spPr>
          <a:xfrm>
            <a:off x="493200" y="1368000"/>
            <a:ext cx="4104000" cy="3092400"/>
          </a:xfrm>
        </p:spPr>
        <p:txBody>
          <a:bodyPr/>
          <a:lstStyle>
            <a:lvl2pPr>
              <a:buClr>
                <a:schemeClr val="bg2"/>
              </a:buClr>
              <a:defRPr/>
            </a:lvl2pPr>
          </a:lstStyle>
          <a:p>
            <a:pPr lvl="0"/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modelstijlen</a:t>
            </a:r>
            <a:r>
              <a:rPr lang="en-GB" dirty="0"/>
              <a:t> te </a:t>
            </a:r>
            <a:r>
              <a:rPr lang="en-GB" dirty="0" err="1"/>
              <a:t>bewerken</a:t>
            </a:r>
            <a:endParaRPr lang="en-GB" dirty="0"/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4" name="Tijdelijke aanduiding voor tekst 6"/>
          <p:cNvSpPr>
            <a:spLocks noGrp="1"/>
          </p:cNvSpPr>
          <p:nvPr>
            <p:ph type="body" sz="quarter" idx="11"/>
          </p:nvPr>
        </p:nvSpPr>
        <p:spPr>
          <a:xfrm>
            <a:off x="4785800" y="1368000"/>
            <a:ext cx="4104000" cy="3092400"/>
          </a:xfrm>
        </p:spPr>
        <p:txBody>
          <a:bodyPr/>
          <a:lstStyle>
            <a:lvl2pPr>
              <a:buClr>
                <a:schemeClr val="bg2"/>
              </a:buClr>
              <a:defRPr/>
            </a:lvl2pPr>
          </a:lstStyle>
          <a:p>
            <a:pPr lvl="0"/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modelstijlen</a:t>
            </a:r>
            <a:r>
              <a:rPr lang="en-GB" dirty="0"/>
              <a:t> te </a:t>
            </a:r>
            <a:r>
              <a:rPr lang="en-GB" dirty="0" err="1"/>
              <a:t>bewerken</a:t>
            </a:r>
            <a:endParaRPr lang="en-GB" dirty="0"/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en-GB" smtClean="0"/>
              <a:pPr algn="r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0493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ox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stijl</a:t>
            </a:r>
            <a:r>
              <a:rPr lang="en-GB" dirty="0"/>
              <a:t> te </a:t>
            </a:r>
            <a:r>
              <a:rPr lang="en-GB" dirty="0" err="1"/>
              <a:t>bewerken</a:t>
            </a:r>
            <a:endParaRPr lang="en-GB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7" name="Tijdelijke aanduiding voor tekst 6"/>
          <p:cNvSpPr>
            <a:spLocks noGrp="1"/>
          </p:cNvSpPr>
          <p:nvPr>
            <p:ph type="body" sz="quarter" idx="10"/>
          </p:nvPr>
        </p:nvSpPr>
        <p:spPr>
          <a:xfrm>
            <a:off x="493200" y="1368000"/>
            <a:ext cx="4104000" cy="3092400"/>
          </a:xfrm>
        </p:spPr>
        <p:txBody>
          <a:bodyPr/>
          <a:lstStyle>
            <a:lvl2pPr>
              <a:buClr>
                <a:schemeClr val="bg2"/>
              </a:buClr>
              <a:defRPr/>
            </a:lvl2pPr>
          </a:lstStyle>
          <a:p>
            <a:pPr lvl="0"/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modelstijlen</a:t>
            </a:r>
            <a:r>
              <a:rPr lang="en-GB" dirty="0"/>
              <a:t> te </a:t>
            </a:r>
            <a:r>
              <a:rPr lang="en-GB" dirty="0" err="1"/>
              <a:t>bewerken</a:t>
            </a:r>
            <a:endParaRPr lang="en-GB" dirty="0"/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8" name="Tijdelijke aanduiding voor afbeelding 24"/>
          <p:cNvSpPr>
            <a:spLocks noGrp="1" noChangeAspect="1"/>
          </p:cNvSpPr>
          <p:nvPr>
            <p:ph type="pic" sz="quarter" idx="17"/>
          </p:nvPr>
        </p:nvSpPr>
        <p:spPr>
          <a:xfrm>
            <a:off x="4828401" y="1474788"/>
            <a:ext cx="4051491" cy="2986087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op het pictogram </a:t>
            </a:r>
            <a:r>
              <a:rPr lang="en-GB" noProof="0" dirty="0" err="1"/>
              <a:t>als</a:t>
            </a:r>
            <a:r>
              <a:rPr lang="en-GB" noProof="0" dirty="0"/>
              <a:t> u </a:t>
            </a:r>
            <a:r>
              <a:rPr lang="en-GB" noProof="0" dirty="0" err="1"/>
              <a:t>een</a:t>
            </a:r>
            <a:r>
              <a:rPr lang="en-GB" noProof="0" dirty="0"/>
              <a:t> </a:t>
            </a:r>
            <a:r>
              <a:rPr lang="en-GB" noProof="0" dirty="0" err="1"/>
              <a:t>afbeelding</a:t>
            </a:r>
            <a:r>
              <a:rPr lang="en-GB" noProof="0" dirty="0"/>
              <a:t> wilt </a:t>
            </a:r>
            <a:r>
              <a:rPr lang="en-GB" noProof="0" dirty="0" err="1"/>
              <a:t>toevoegen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295017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ox with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grafiek 5"/>
          <p:cNvSpPr>
            <a:spLocks noGrp="1"/>
          </p:cNvSpPr>
          <p:nvPr>
            <p:ph type="chart" sz="quarter" idx="17"/>
          </p:nvPr>
        </p:nvSpPr>
        <p:spPr>
          <a:xfrm>
            <a:off x="4791075" y="1364830"/>
            <a:ext cx="4102100" cy="3097633"/>
          </a:xfrm>
          <a:noFill/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/>
              <a:t>Klik om de stijl te bewerken</a:t>
            </a:r>
            <a:endParaRPr lang="en-GB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8" name="Tijdelijke aanduiding voor tekst 6"/>
          <p:cNvSpPr>
            <a:spLocks noGrp="1"/>
          </p:cNvSpPr>
          <p:nvPr>
            <p:ph type="body" sz="quarter" idx="10"/>
          </p:nvPr>
        </p:nvSpPr>
        <p:spPr>
          <a:xfrm>
            <a:off x="493200" y="1368000"/>
            <a:ext cx="4104000" cy="3092400"/>
          </a:xfrm>
        </p:spPr>
        <p:txBody>
          <a:bodyPr/>
          <a:lstStyle>
            <a:lvl2pPr>
              <a:buClr>
                <a:schemeClr val="bg2"/>
              </a:buClr>
              <a:defRPr/>
            </a:lvl2pPr>
          </a:lstStyle>
          <a:p>
            <a:pPr lvl="0"/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modelstijlen</a:t>
            </a:r>
            <a:r>
              <a:rPr lang="en-GB" dirty="0"/>
              <a:t> te </a:t>
            </a:r>
            <a:r>
              <a:rPr lang="en-GB" dirty="0" err="1"/>
              <a:t>bewerken</a:t>
            </a:r>
            <a:endParaRPr lang="en-GB" dirty="0"/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5406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ox with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stijl</a:t>
            </a:r>
            <a:r>
              <a:rPr lang="en-GB" dirty="0"/>
              <a:t> te </a:t>
            </a:r>
            <a:r>
              <a:rPr lang="en-GB" dirty="0" err="1"/>
              <a:t>bewerken</a:t>
            </a:r>
            <a:endParaRPr lang="en-GB" dirty="0"/>
          </a:p>
        </p:txBody>
      </p:sp>
      <p:sp>
        <p:nvSpPr>
          <p:cNvPr id="5" name="Tijdelijke aanduiding voor tabel 4"/>
          <p:cNvSpPr>
            <a:spLocks noGrp="1"/>
          </p:cNvSpPr>
          <p:nvPr>
            <p:ph type="tbl" sz="quarter" idx="11"/>
          </p:nvPr>
        </p:nvSpPr>
        <p:spPr>
          <a:xfrm>
            <a:off x="4791075" y="1473200"/>
            <a:ext cx="4102100" cy="298926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7" name="Tijdelijke aanduiding voor tekst 6"/>
          <p:cNvSpPr>
            <a:spLocks noGrp="1"/>
          </p:cNvSpPr>
          <p:nvPr>
            <p:ph type="body" sz="quarter" idx="10"/>
          </p:nvPr>
        </p:nvSpPr>
        <p:spPr>
          <a:xfrm>
            <a:off x="493200" y="1368000"/>
            <a:ext cx="4104000" cy="3092400"/>
          </a:xfrm>
        </p:spPr>
        <p:txBody>
          <a:bodyPr/>
          <a:lstStyle>
            <a:lvl2pPr>
              <a:buClr>
                <a:schemeClr val="bg2"/>
              </a:buClr>
              <a:defRPr/>
            </a:lvl2pPr>
          </a:lstStyle>
          <a:p>
            <a:pPr lvl="0"/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modelstijlen</a:t>
            </a:r>
            <a:r>
              <a:rPr lang="en-GB" dirty="0"/>
              <a:t> te </a:t>
            </a:r>
            <a:r>
              <a:rPr lang="en-GB" dirty="0" err="1"/>
              <a:t>bewerken</a:t>
            </a:r>
            <a:endParaRPr lang="en-GB" dirty="0"/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8394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ano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stijl</a:t>
            </a:r>
            <a:r>
              <a:rPr lang="en-GB" dirty="0"/>
              <a:t> te </a:t>
            </a:r>
            <a:r>
              <a:rPr lang="en-GB" dirty="0" err="1"/>
              <a:t>bewerken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5" name="Tijdelijke aanduiding voor SmartArt 7"/>
          <p:cNvSpPr>
            <a:spLocks noGrp="1"/>
          </p:cNvSpPr>
          <p:nvPr>
            <p:ph type="dgm" sz="quarter" idx="10"/>
          </p:nvPr>
        </p:nvSpPr>
        <p:spPr>
          <a:xfrm>
            <a:off x="493200" y="1368000"/>
            <a:ext cx="8398800" cy="3092400"/>
          </a:xfrm>
        </p:spPr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60759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stijl</a:t>
            </a:r>
            <a:r>
              <a:rPr lang="en-GB" dirty="0"/>
              <a:t> te </a:t>
            </a:r>
            <a:r>
              <a:rPr lang="en-GB" dirty="0" err="1"/>
              <a:t>bewerken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en-GB" smtClean="0"/>
              <a:pPr algn="r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35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multiple logo'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4"/>
          <p:cNvSpPr>
            <a:spLocks noGrp="1"/>
          </p:cNvSpPr>
          <p:nvPr>
            <p:ph type="pic" sz="quarter" idx="16" hasCustomPrompt="1"/>
          </p:nvPr>
        </p:nvSpPr>
        <p:spPr>
          <a:xfrm>
            <a:off x="2293449" y="4594924"/>
            <a:ext cx="1116000" cy="455707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l">
              <a:lnSpc>
                <a:spcPts val="1000"/>
              </a:lnSpc>
              <a:spcBef>
                <a:spcPts val="0"/>
              </a:spcBef>
              <a:buNone/>
              <a:defRPr sz="600"/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op het pictogram </a:t>
            </a:r>
            <a:r>
              <a:rPr lang="en-GB" noProof="0" dirty="0" err="1"/>
              <a:t>als</a:t>
            </a:r>
            <a:r>
              <a:rPr lang="en-GB" noProof="0" dirty="0"/>
              <a:t> u </a:t>
            </a:r>
            <a:r>
              <a:rPr lang="en-GB" noProof="0" dirty="0" err="1"/>
              <a:t>een</a:t>
            </a:r>
            <a:r>
              <a:rPr lang="en-GB" noProof="0" dirty="0"/>
              <a:t> logo wilt </a:t>
            </a:r>
            <a:r>
              <a:rPr lang="en-GB" noProof="0" dirty="0" err="1"/>
              <a:t>toevoegen</a:t>
            </a:r>
            <a:endParaRPr lang="en-GB" noProof="0" dirty="0"/>
          </a:p>
        </p:txBody>
      </p:sp>
      <p:sp>
        <p:nvSpPr>
          <p:cNvPr id="16" name="Tijdelijke aanduiding voor afbeelding 24"/>
          <p:cNvSpPr>
            <a:spLocks noGrp="1"/>
          </p:cNvSpPr>
          <p:nvPr>
            <p:ph type="pic" sz="quarter" idx="24" hasCustomPrompt="1"/>
          </p:nvPr>
        </p:nvSpPr>
        <p:spPr>
          <a:xfrm>
            <a:off x="3643126" y="4594924"/>
            <a:ext cx="1116000" cy="455707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l">
              <a:lnSpc>
                <a:spcPts val="1000"/>
              </a:lnSpc>
              <a:spcBef>
                <a:spcPts val="0"/>
              </a:spcBef>
              <a:buNone/>
              <a:defRPr sz="600"/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op het pictogram </a:t>
            </a:r>
            <a:r>
              <a:rPr lang="en-GB" noProof="0" dirty="0" err="1"/>
              <a:t>als</a:t>
            </a:r>
            <a:r>
              <a:rPr lang="en-GB" noProof="0" dirty="0"/>
              <a:t> u </a:t>
            </a:r>
            <a:r>
              <a:rPr lang="en-GB" noProof="0" dirty="0" err="1"/>
              <a:t>een</a:t>
            </a:r>
            <a:r>
              <a:rPr lang="en-GB" noProof="0" dirty="0"/>
              <a:t> logo wilt </a:t>
            </a:r>
            <a:r>
              <a:rPr lang="en-GB" noProof="0" dirty="0" err="1"/>
              <a:t>toevoegen</a:t>
            </a:r>
            <a:endParaRPr lang="en-GB" noProof="0" dirty="0"/>
          </a:p>
        </p:txBody>
      </p:sp>
      <p:sp>
        <p:nvSpPr>
          <p:cNvPr id="17" name="Tijdelijke aanduiding voor afbeelding 24"/>
          <p:cNvSpPr>
            <a:spLocks noGrp="1"/>
          </p:cNvSpPr>
          <p:nvPr>
            <p:ph type="pic" sz="quarter" idx="25" hasCustomPrompt="1"/>
          </p:nvPr>
        </p:nvSpPr>
        <p:spPr>
          <a:xfrm>
            <a:off x="4992803" y="4594924"/>
            <a:ext cx="1116000" cy="455707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l">
              <a:lnSpc>
                <a:spcPts val="1000"/>
              </a:lnSpc>
              <a:spcBef>
                <a:spcPts val="0"/>
              </a:spcBef>
              <a:buNone/>
              <a:defRPr sz="600"/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op het pictogram </a:t>
            </a:r>
            <a:r>
              <a:rPr lang="en-GB" noProof="0" dirty="0" err="1"/>
              <a:t>als</a:t>
            </a:r>
            <a:r>
              <a:rPr lang="en-GB" noProof="0" dirty="0"/>
              <a:t> u </a:t>
            </a:r>
            <a:r>
              <a:rPr lang="en-GB" noProof="0" dirty="0" err="1"/>
              <a:t>een</a:t>
            </a:r>
            <a:r>
              <a:rPr lang="en-GB" noProof="0" dirty="0"/>
              <a:t> logo wilt </a:t>
            </a:r>
            <a:r>
              <a:rPr lang="en-GB" noProof="0" dirty="0" err="1"/>
              <a:t>toevoegen</a:t>
            </a:r>
            <a:endParaRPr lang="en-GB" noProof="0" dirty="0"/>
          </a:p>
        </p:txBody>
      </p:sp>
      <p:sp>
        <p:nvSpPr>
          <p:cNvPr id="18" name="Tijdelijke aanduiding voor afbeelding 24"/>
          <p:cNvSpPr>
            <a:spLocks noGrp="1"/>
          </p:cNvSpPr>
          <p:nvPr>
            <p:ph type="pic" sz="quarter" idx="26" hasCustomPrompt="1"/>
          </p:nvPr>
        </p:nvSpPr>
        <p:spPr>
          <a:xfrm>
            <a:off x="6342480" y="4594924"/>
            <a:ext cx="1116000" cy="455707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l">
              <a:lnSpc>
                <a:spcPts val="1000"/>
              </a:lnSpc>
              <a:spcBef>
                <a:spcPts val="0"/>
              </a:spcBef>
              <a:buNone/>
              <a:defRPr sz="600"/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op het pictogram </a:t>
            </a:r>
            <a:r>
              <a:rPr lang="en-GB" noProof="0" dirty="0" err="1"/>
              <a:t>als</a:t>
            </a:r>
            <a:r>
              <a:rPr lang="en-GB" noProof="0" dirty="0"/>
              <a:t> u </a:t>
            </a:r>
            <a:r>
              <a:rPr lang="en-GB" noProof="0" dirty="0" err="1"/>
              <a:t>een</a:t>
            </a:r>
            <a:r>
              <a:rPr lang="en-GB" noProof="0" dirty="0"/>
              <a:t> logo wilt </a:t>
            </a:r>
            <a:r>
              <a:rPr lang="en-GB" noProof="0" dirty="0" err="1"/>
              <a:t>toevoegen</a:t>
            </a:r>
            <a:endParaRPr lang="en-GB" noProof="0" dirty="0"/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/>
              <a:t>Klik om de stijl te bewerken</a:t>
            </a:r>
            <a:endParaRPr lang="en-GB" dirty="0"/>
          </a:p>
        </p:txBody>
      </p:sp>
      <p:sp>
        <p:nvSpPr>
          <p:cNvPr id="23" name="Tijdelijke aanduiding voor afbeelding 2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467564" y="2120875"/>
            <a:ext cx="2340000" cy="234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Klik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op het pictogram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als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u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een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afbeelding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wilt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toevoegen</a:t>
            </a:r>
            <a:endParaRPr kumimoji="0" lang="en-GB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" name="Tijdelijke aanduiding voor afbeelding 24"/>
          <p:cNvSpPr>
            <a:spLocks noGrp="1" noChangeAspect="1"/>
          </p:cNvSpPr>
          <p:nvPr>
            <p:ph type="pic" sz="quarter" idx="19"/>
          </p:nvPr>
        </p:nvSpPr>
        <p:spPr bwMode="auto">
          <a:xfrm>
            <a:off x="6553175" y="2120875"/>
            <a:ext cx="2340000" cy="234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Klik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op het pictogram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als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u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een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afbeelding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wilt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toevoegen</a:t>
            </a:r>
            <a:endParaRPr kumimoji="0" lang="en-GB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" name="Tijdelijke aanduiding voor afbeelding 24"/>
          <p:cNvSpPr>
            <a:spLocks noGrp="1" noChangeAspect="1"/>
          </p:cNvSpPr>
          <p:nvPr>
            <p:ph type="pic" sz="quarter" idx="28"/>
          </p:nvPr>
        </p:nvSpPr>
        <p:spPr bwMode="auto">
          <a:xfrm>
            <a:off x="4959012" y="2120875"/>
            <a:ext cx="2340000" cy="234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Klik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op het pictogram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als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u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een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afbeelding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wilt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toevoegen</a:t>
            </a:r>
            <a:endParaRPr kumimoji="0" lang="en-GB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" name="Tijdelijke aanduiding voor afbeelding 24"/>
          <p:cNvSpPr>
            <a:spLocks noGrp="1" noChangeAspect="1"/>
          </p:cNvSpPr>
          <p:nvPr>
            <p:ph type="pic" sz="quarter" idx="15"/>
          </p:nvPr>
        </p:nvSpPr>
        <p:spPr bwMode="auto">
          <a:xfrm>
            <a:off x="3364849" y="2120875"/>
            <a:ext cx="2340000" cy="234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Klik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op het pictogram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als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u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een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afbeelding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wilt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toevoegen</a:t>
            </a:r>
            <a:endParaRPr kumimoji="0" lang="en-GB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" name="Tijdelijke aanduiding voor tekst 21"/>
          <p:cNvSpPr>
            <a:spLocks noGrp="1"/>
          </p:cNvSpPr>
          <p:nvPr>
            <p:ph type="body" sz="quarter" idx="20"/>
          </p:nvPr>
        </p:nvSpPr>
        <p:spPr>
          <a:xfrm>
            <a:off x="505856" y="1234871"/>
            <a:ext cx="8385731" cy="330620"/>
          </a:xfrm>
        </p:spPr>
        <p:txBody>
          <a:bodyPr/>
          <a:lstStyle>
            <a:lvl1pPr marL="0" indent="0">
              <a:lnSpc>
                <a:spcPts val="2000"/>
              </a:lnSpc>
              <a:buNone/>
              <a:defRPr sz="1600"/>
            </a:lvl1pPr>
            <a:lvl2pPr marL="696913" indent="0">
              <a:lnSpc>
                <a:spcPts val="2000"/>
              </a:lnSpc>
              <a:buNone/>
              <a:defRPr sz="1600"/>
            </a:lvl2pPr>
            <a:lvl3pPr marL="1560512" indent="0">
              <a:lnSpc>
                <a:spcPts val="2000"/>
              </a:lnSpc>
              <a:buNone/>
              <a:defRPr sz="1600"/>
            </a:lvl3pPr>
            <a:lvl4pPr marL="2332037" indent="0">
              <a:lnSpc>
                <a:spcPts val="2000"/>
              </a:lnSpc>
              <a:buNone/>
              <a:defRPr sz="1600"/>
            </a:lvl4pPr>
            <a:lvl5pPr marL="3052763" indent="0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modelstijlen</a:t>
            </a:r>
            <a:r>
              <a:rPr lang="en-GB" dirty="0"/>
              <a:t> te </a:t>
            </a:r>
            <a:r>
              <a:rPr lang="en-GB" dirty="0" err="1"/>
              <a:t>bewerken</a:t>
            </a:r>
            <a:endParaRPr lang="en-GB" dirty="0"/>
          </a:p>
        </p:txBody>
      </p:sp>
      <p:sp>
        <p:nvSpPr>
          <p:cNvPr id="28" name="Tijdelijke aanduiding voor tekst 21"/>
          <p:cNvSpPr>
            <a:spLocks noGrp="1"/>
          </p:cNvSpPr>
          <p:nvPr>
            <p:ph type="body" sz="quarter" idx="21"/>
          </p:nvPr>
        </p:nvSpPr>
        <p:spPr>
          <a:xfrm>
            <a:off x="505856" y="1648186"/>
            <a:ext cx="8385731" cy="330620"/>
          </a:xfrm>
        </p:spPr>
        <p:txBody>
          <a:bodyPr/>
          <a:lstStyle>
            <a:lvl1pPr marL="0" indent="0">
              <a:lnSpc>
                <a:spcPts val="2000"/>
              </a:lnSpc>
              <a:buNone/>
              <a:defRPr sz="1600"/>
            </a:lvl1pPr>
            <a:lvl2pPr marL="696913" indent="0">
              <a:lnSpc>
                <a:spcPts val="2000"/>
              </a:lnSpc>
              <a:buNone/>
              <a:defRPr sz="1600"/>
            </a:lvl2pPr>
            <a:lvl3pPr marL="1560512" indent="0">
              <a:lnSpc>
                <a:spcPts val="2000"/>
              </a:lnSpc>
              <a:buNone/>
              <a:defRPr sz="1600"/>
            </a:lvl3pPr>
            <a:lvl4pPr marL="2332037" indent="0">
              <a:lnSpc>
                <a:spcPts val="2000"/>
              </a:lnSpc>
              <a:buNone/>
              <a:defRPr sz="1600"/>
            </a:lvl4pPr>
            <a:lvl5pPr marL="3052763" indent="0">
              <a:lnSpc>
                <a:spcPts val="2000"/>
              </a:lnSpc>
              <a:buNone/>
              <a:defRPr sz="1600"/>
            </a:lvl5pPr>
          </a:lstStyle>
          <a:p>
            <a:pPr lvl="0"/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modelstijlen</a:t>
            </a:r>
            <a:r>
              <a:rPr lang="en-GB" dirty="0"/>
              <a:t> te </a:t>
            </a:r>
            <a:r>
              <a:rPr lang="en-GB" dirty="0" err="1"/>
              <a:t>bewerken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4516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>
          <a:blip r:embed="rId2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jdelijke aanduiding voor titel 1"/>
          <p:cNvSpPr>
            <a:spLocks noGrp="1"/>
          </p:cNvSpPr>
          <p:nvPr>
            <p:ph type="title"/>
          </p:nvPr>
        </p:nvSpPr>
        <p:spPr bwMode="auto">
          <a:xfrm>
            <a:off x="561600" y="169210"/>
            <a:ext cx="8330400" cy="576832"/>
          </a:xfrm>
          <a:prstGeom prst="rect">
            <a:avLst/>
          </a:prstGeom>
          <a:noFill/>
          <a:ln w="0">
            <a:gradFill>
              <a:gsLst>
                <a:gs pos="0">
                  <a:schemeClr val="tx1"/>
                </a:gs>
                <a:gs pos="1000">
                  <a:schemeClr val="tx1">
                    <a:alpha val="0"/>
                  </a:schemeClr>
                </a:gs>
                <a:gs pos="99000">
                  <a:srgbClr val="005172">
                    <a:alpha val="0"/>
                  </a:srgbClr>
                </a:gs>
                <a:gs pos="100000">
                  <a:schemeClr val="tx1"/>
                </a:gs>
              </a:gsLst>
              <a:lin ang="5400000" scaled="0"/>
            </a:gradFill>
          </a:ln>
        </p:spPr>
        <p:txBody>
          <a:bodyPr vert="horz" wrap="square" lIns="18000" tIns="18000" rIns="91440" bIns="1800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stijl</a:t>
            </a:r>
            <a:r>
              <a:rPr lang="en-GB" dirty="0"/>
              <a:t> te </a:t>
            </a:r>
            <a:r>
              <a:rPr lang="en-GB" dirty="0" err="1"/>
              <a:t>bewerken</a:t>
            </a:r>
            <a:endParaRPr lang="en-GB" dirty="0"/>
          </a:p>
        </p:txBody>
      </p:sp>
      <p:sp>
        <p:nvSpPr>
          <p:cNvPr id="1028" name="Tijdelijke aanduiding voor tekst 23"/>
          <p:cNvSpPr>
            <a:spLocks noGrp="1"/>
          </p:cNvSpPr>
          <p:nvPr>
            <p:ph type="body" idx="1"/>
          </p:nvPr>
        </p:nvSpPr>
        <p:spPr bwMode="auto">
          <a:xfrm>
            <a:off x="501567" y="1368000"/>
            <a:ext cx="8391607" cy="309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modelstijlen</a:t>
            </a:r>
            <a:r>
              <a:rPr lang="en-GB" dirty="0"/>
              <a:t> te </a:t>
            </a:r>
            <a:r>
              <a:rPr lang="en-GB" dirty="0" err="1"/>
              <a:t>bewerken</a:t>
            </a:r>
            <a:endParaRPr lang="en-GB" dirty="0"/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endParaRPr lang="en-GB" dirty="0"/>
          </a:p>
        </p:txBody>
      </p:sp>
      <p:sp>
        <p:nvSpPr>
          <p:cNvPr id="4" name="Tijdelijke aanduiding voor dianummer 1"/>
          <p:cNvSpPr>
            <a:spLocks noGrp="1"/>
          </p:cNvSpPr>
          <p:nvPr>
            <p:ph type="sldNum" sz="quarter" idx="4"/>
          </p:nvPr>
        </p:nvSpPr>
        <p:spPr>
          <a:xfrm>
            <a:off x="8463600" y="4773600"/>
            <a:ext cx="468000" cy="123188"/>
          </a:xfrm>
          <a:prstGeom prst="rect">
            <a:avLst/>
          </a:prstGeom>
          <a:noFill/>
        </p:spPr>
        <p:txBody>
          <a:bodyPr wrap="square" tIns="0" rIns="36000" bIns="0" rtlCol="0">
            <a:noAutofit/>
          </a:bodyPr>
          <a:lstStyle>
            <a:lvl1pPr>
              <a:lnSpc>
                <a:spcPts val="900"/>
              </a:lnSpc>
              <a:defRPr lang="nl-NL" sz="800" smtClean="0">
                <a:latin typeface="Verdana" pitchFamily="34" charset="0"/>
              </a:defRPr>
            </a:lvl1pPr>
          </a:lstStyle>
          <a:p>
            <a:pPr algn="r"/>
            <a:fld id="{F25965E0-7062-474C-8671-DB3A3CE669B0}" type="slidenum">
              <a:rPr lang="en-GB" smtClean="0"/>
              <a:pPr algn="r"/>
              <a:t>‹#›</a:t>
            </a:fld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B478AE-6B8D-419C-B962-782C7A4C4378}"/>
              </a:ext>
            </a:extLst>
          </p:cNvPr>
          <p:cNvPicPr>
            <a:picLocks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51435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67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68" r:id="rId8"/>
    <p:sldLayoutId id="2147483664" r:id="rId9"/>
    <p:sldLayoutId id="2147483653" r:id="rId10"/>
    <p:sldLayoutId id="2147483655" r:id="rId11"/>
    <p:sldLayoutId id="2147483656" r:id="rId12"/>
    <p:sldLayoutId id="2147483657" r:id="rId13"/>
    <p:sldLayoutId id="2147483659" r:id="rId14"/>
    <p:sldLayoutId id="2147483660" r:id="rId15"/>
    <p:sldLayoutId id="2147483661" r:id="rId16"/>
    <p:sldLayoutId id="2147483663" r:id="rId17"/>
    <p:sldLayoutId id="2147483665" r:id="rId18"/>
    <p:sldLayoutId id="2147483654" r:id="rId19"/>
    <p:sldLayoutId id="2147483666" r:id="rId20"/>
  </p:sldLayoutIdLst>
  <p:hf hdr="0" ftr="0" dt="0"/>
  <p:txStyles>
    <p:titleStyle>
      <a:lvl1pPr algn="l" rtl="0" fontAlgn="base">
        <a:lnSpc>
          <a:spcPts val="3200"/>
        </a:lnSpc>
        <a:spcBef>
          <a:spcPct val="0"/>
        </a:spcBef>
        <a:spcAft>
          <a:spcPct val="0"/>
        </a:spcAft>
        <a:defRPr sz="2600" kern="1200">
          <a:solidFill>
            <a:schemeClr val="bg2"/>
          </a:solidFill>
          <a:latin typeface="Verdana" pitchFamily="34" charset="0"/>
          <a:ea typeface="+mj-ea"/>
          <a:cs typeface="+mj-cs"/>
        </a:defRPr>
      </a:lvl1pPr>
      <a:lvl2pPr algn="l" rtl="0" fontAlgn="base">
        <a:lnSpc>
          <a:spcPts val="4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2pPr>
      <a:lvl3pPr algn="l" rtl="0" fontAlgn="base">
        <a:lnSpc>
          <a:spcPts val="4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3pPr>
      <a:lvl4pPr algn="l" rtl="0" fontAlgn="base">
        <a:lnSpc>
          <a:spcPts val="4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4pPr>
      <a:lvl5pPr algn="l" rtl="0" fontAlgn="base">
        <a:lnSpc>
          <a:spcPts val="4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5pPr>
      <a:lvl6pPr marL="457200" algn="l" rtl="0" fontAlgn="base">
        <a:lnSpc>
          <a:spcPts val="4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6pPr>
      <a:lvl7pPr marL="914400" algn="l" rtl="0" fontAlgn="base">
        <a:lnSpc>
          <a:spcPts val="4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7pPr>
      <a:lvl8pPr marL="1371600" algn="l" rtl="0" fontAlgn="base">
        <a:lnSpc>
          <a:spcPts val="4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8pPr>
      <a:lvl9pPr marL="1828800" algn="l" rtl="0" fontAlgn="base">
        <a:lnSpc>
          <a:spcPts val="4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9pPr>
    </p:titleStyle>
    <p:bodyStyle>
      <a:lvl1pPr marL="252413" indent="-252413" algn="l" rtl="0" fontAlgn="base">
        <a:lnSpc>
          <a:spcPts val="2400"/>
        </a:lnSpc>
        <a:spcBef>
          <a:spcPts val="1100"/>
        </a:spcBef>
        <a:spcAft>
          <a:spcPct val="0"/>
        </a:spcAft>
        <a:buClr>
          <a:schemeClr val="bg2"/>
        </a:buClr>
        <a:buSzPct val="140000"/>
        <a:buFont typeface="Wingdings" pitchFamily="2" charset="2"/>
        <a:buChar char="§"/>
        <a:defRPr sz="1800" kern="1200">
          <a:solidFill>
            <a:schemeClr val="bg2"/>
          </a:solidFill>
          <a:latin typeface="Verdana" pitchFamily="34" charset="0"/>
          <a:ea typeface="+mn-ea"/>
          <a:cs typeface="+mn-cs"/>
        </a:defRPr>
      </a:lvl1pPr>
      <a:lvl2pPr marL="982663" indent="-285750" algn="l" rtl="0" fontAlgn="base">
        <a:lnSpc>
          <a:spcPts val="2400"/>
        </a:lnSpc>
        <a:spcBef>
          <a:spcPts val="900"/>
        </a:spcBef>
        <a:spcAft>
          <a:spcPct val="0"/>
        </a:spcAft>
        <a:buClr>
          <a:schemeClr val="bg2"/>
        </a:buClr>
        <a:buSzPct val="115000"/>
        <a:buFont typeface="Verdana" pitchFamily="34" charset="0"/>
        <a:buChar char="●"/>
        <a:defRPr sz="1800" kern="1200">
          <a:solidFill>
            <a:schemeClr val="bg2"/>
          </a:solidFill>
          <a:latin typeface="Verdana" pitchFamily="34" charset="0"/>
          <a:ea typeface="+mn-ea"/>
          <a:cs typeface="+mn-cs"/>
        </a:defRPr>
      </a:lvl2pPr>
      <a:lvl3pPr marL="1879600" indent="-319088" algn="l" rtl="0" fontAlgn="base">
        <a:lnSpc>
          <a:spcPts val="2400"/>
        </a:lnSpc>
        <a:spcBef>
          <a:spcPts val="900"/>
        </a:spcBef>
        <a:spcAft>
          <a:spcPct val="0"/>
        </a:spcAft>
        <a:buSzPct val="115000"/>
        <a:buFont typeface="Verdana" pitchFamily="34" charset="0"/>
        <a:buChar char="●"/>
        <a:defRPr sz="1800" kern="1200">
          <a:solidFill>
            <a:schemeClr val="bg2"/>
          </a:solidFill>
          <a:latin typeface="Verdana" pitchFamily="34" charset="0"/>
          <a:ea typeface="+mn-ea"/>
          <a:cs typeface="+mn-cs"/>
        </a:defRPr>
      </a:lvl3pPr>
      <a:lvl4pPr marL="2692400" indent="-360363" algn="l" rtl="0" fontAlgn="base">
        <a:lnSpc>
          <a:spcPts val="2400"/>
        </a:lnSpc>
        <a:spcBef>
          <a:spcPts val="900"/>
        </a:spcBef>
        <a:spcAft>
          <a:spcPct val="0"/>
        </a:spcAft>
        <a:buSzPct val="115000"/>
        <a:buFont typeface="Verdana" pitchFamily="34" charset="0"/>
        <a:buChar char="●"/>
        <a:defRPr sz="1800" kern="1200" baseline="0">
          <a:solidFill>
            <a:schemeClr val="bg2"/>
          </a:solidFill>
          <a:latin typeface="Verdana" pitchFamily="34" charset="0"/>
          <a:ea typeface="+mn-ea"/>
          <a:cs typeface="+mn-cs"/>
        </a:defRPr>
      </a:lvl4pPr>
      <a:lvl5pPr marL="3405188" indent="-352425" algn="l" rtl="0" fontAlgn="base">
        <a:lnSpc>
          <a:spcPts val="2400"/>
        </a:lnSpc>
        <a:spcBef>
          <a:spcPts val="900"/>
        </a:spcBef>
        <a:spcAft>
          <a:spcPct val="0"/>
        </a:spcAft>
        <a:buSzPct val="115000"/>
        <a:buFont typeface="Verdana" pitchFamily="34" charset="0"/>
        <a:buChar char="●"/>
        <a:defRPr sz="1800" kern="1200">
          <a:solidFill>
            <a:schemeClr val="bg2"/>
          </a:solidFill>
          <a:latin typeface="Verdan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Revamping the MAGNET website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GB" dirty="0"/>
              <a:t>Brief overview and next steps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GB" dirty="0"/>
              <a:t>5 October, 2020, Michiel van Dijk</a:t>
            </a:r>
          </a:p>
        </p:txBody>
      </p:sp>
      <p:pic>
        <p:nvPicPr>
          <p:cNvPr id="11" name="Picture 10" descr="A picture containing logo&#10;&#10;Description automatically generated">
            <a:extLst>
              <a:ext uri="{FF2B5EF4-FFF2-40B4-BE49-F238E27FC236}">
                <a16:creationId xmlns:a16="http://schemas.microsoft.com/office/drawing/2014/main" id="{ABCE6CB2-84CB-474E-9C4C-185546DC6D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959" y="2175710"/>
            <a:ext cx="7714081" cy="1977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885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6185678-B71C-484B-B107-80091FE15C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en-GB" smtClean="0"/>
              <a:pPr algn="r"/>
              <a:t>2</a:t>
            </a:fld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9CFBB9-F8D5-4AD9-A60D-7286E758B67E}"/>
              </a:ext>
            </a:extLst>
          </p:cNvPr>
          <p:cNvSpPr txBox="1"/>
          <p:nvPr/>
        </p:nvSpPr>
        <p:spPr>
          <a:xfrm>
            <a:off x="2578894" y="311150"/>
            <a:ext cx="4936103" cy="339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GB" sz="2800" dirty="0">
                <a:latin typeface="Verdana" pitchFamily="34" charset="0"/>
              </a:rPr>
              <a:t>www.magnet-model.org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7643F50-63C1-499C-B5CA-F1DC55E0F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221"/>
            <a:ext cx="7784281" cy="419296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3AED642-BABF-4286-8852-020CD1B35C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17" y="481100"/>
            <a:ext cx="6623649" cy="40302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590AE71-72E0-42C1-B878-7BCCCED9C0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8806" y="1473200"/>
            <a:ext cx="8056277" cy="36446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16144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850F48-9701-48B1-A2B5-0ADB1D8EAA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0713" y="810547"/>
            <a:ext cx="8398800" cy="3911577"/>
          </a:xfrm>
        </p:spPr>
        <p:txBody>
          <a:bodyPr/>
          <a:lstStyle/>
          <a:p>
            <a:r>
              <a:rPr lang="en-GB" dirty="0"/>
              <a:t>New design using the open source </a:t>
            </a:r>
            <a:r>
              <a:rPr lang="en-GB" dirty="0" err="1"/>
              <a:t>Wowchemy</a:t>
            </a:r>
            <a:r>
              <a:rPr lang="en-GB" dirty="0"/>
              <a:t> Academic theme</a:t>
            </a:r>
          </a:p>
          <a:p>
            <a:r>
              <a:rPr lang="en-GB" dirty="0"/>
              <a:t>Created using a combination of Hugo, </a:t>
            </a:r>
            <a:r>
              <a:rPr lang="en-GB" dirty="0" err="1"/>
              <a:t>Rstudio</a:t>
            </a:r>
            <a:r>
              <a:rPr lang="en-GB" dirty="0"/>
              <a:t> and Markdown</a:t>
            </a:r>
          </a:p>
          <a:p>
            <a:r>
              <a:rPr lang="en-GB" dirty="0"/>
              <a:t>Works (a bit) like the MAGNET model</a:t>
            </a:r>
          </a:p>
          <a:p>
            <a:pPr lvl="1">
              <a:lnSpc>
                <a:spcPts val="1200"/>
              </a:lnSpc>
            </a:pPr>
            <a:r>
              <a:rPr lang="en-GB" sz="1400" dirty="0"/>
              <a:t>Versioning</a:t>
            </a:r>
          </a:p>
          <a:p>
            <a:pPr lvl="1">
              <a:lnSpc>
                <a:spcPts val="1200"/>
              </a:lnSpc>
            </a:pPr>
            <a:r>
              <a:rPr lang="en-GB" sz="1400" dirty="0"/>
              <a:t>Local changes copied to the cloud (</a:t>
            </a:r>
            <a:r>
              <a:rPr lang="en-GB" sz="1400" dirty="0" err="1"/>
              <a:t>Github</a:t>
            </a:r>
            <a:r>
              <a:rPr lang="en-GB" sz="1400" dirty="0"/>
              <a:t>)</a:t>
            </a:r>
          </a:p>
          <a:p>
            <a:pPr lvl="1">
              <a:lnSpc>
                <a:spcPts val="1200"/>
              </a:lnSpc>
            </a:pPr>
            <a:r>
              <a:rPr lang="en-GB" sz="1400" dirty="0"/>
              <a:t>Automatically updated</a:t>
            </a:r>
          </a:p>
          <a:p>
            <a:r>
              <a:rPr lang="en-GB" dirty="0"/>
              <a:t>‘Academic’ theme</a:t>
            </a:r>
          </a:p>
          <a:p>
            <a:pPr lvl="1">
              <a:lnSpc>
                <a:spcPts val="1200"/>
              </a:lnSpc>
            </a:pPr>
            <a:r>
              <a:rPr lang="en-GB" sz="1400" dirty="0"/>
              <a:t>MAGNET publication list that can easily be updated</a:t>
            </a:r>
          </a:p>
          <a:p>
            <a:pPr lvl="1">
              <a:lnSpc>
                <a:spcPts val="1200"/>
              </a:lnSpc>
            </a:pPr>
            <a:r>
              <a:rPr lang="en-GB" sz="1400" dirty="0"/>
              <a:t>Team page</a:t>
            </a:r>
          </a:p>
          <a:p>
            <a:pPr lvl="1">
              <a:lnSpc>
                <a:spcPts val="1200"/>
              </a:lnSpc>
            </a:pPr>
            <a:r>
              <a:rPr lang="en-GB" sz="1400" dirty="0"/>
              <a:t>Blog</a:t>
            </a:r>
          </a:p>
          <a:p>
            <a:pPr lvl="1">
              <a:lnSpc>
                <a:spcPts val="1200"/>
              </a:lnSpc>
            </a:pPr>
            <a:r>
              <a:rPr lang="en-GB" sz="1400" dirty="0"/>
              <a:t>Projects</a:t>
            </a:r>
          </a:p>
          <a:p>
            <a:pPr lvl="1">
              <a:lnSpc>
                <a:spcPts val="1200"/>
              </a:lnSpc>
            </a:pPr>
            <a:r>
              <a:rPr lang="en-GB" sz="1400" dirty="0"/>
              <a:t>Search function</a:t>
            </a:r>
          </a:p>
          <a:p>
            <a:pPr lvl="1">
              <a:lnSpc>
                <a:spcPts val="1200"/>
              </a:lnSpc>
            </a:pPr>
            <a:endParaRPr lang="en-GB" sz="1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0FF53FF-27A7-4E15-979B-B70F02A50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new?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9EA02A6-4B57-4350-BDB5-900C5814C0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en-GB" smtClean="0"/>
              <a:pPr algn="r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3297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091627A-301E-4632-9F41-21EE111693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en-GB" smtClean="0"/>
              <a:pPr algn="r"/>
              <a:t>4</a:t>
            </a:fld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B25F3B-47F1-4751-B1A9-08DE41950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665" y="681037"/>
            <a:ext cx="9189330" cy="44624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B6738A0-6A58-43ED-A7CD-D384E45D29D9}"/>
              </a:ext>
            </a:extLst>
          </p:cNvPr>
          <p:cNvSpPr txBox="1"/>
          <p:nvPr/>
        </p:nvSpPr>
        <p:spPr>
          <a:xfrm>
            <a:off x="773084" y="264374"/>
            <a:ext cx="8046719" cy="339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GB" sz="2800" dirty="0">
                <a:latin typeface="Verdana" pitchFamily="34" charset="0"/>
              </a:rPr>
              <a:t>www. https://magnet-model.netlify.app/</a:t>
            </a:r>
          </a:p>
        </p:txBody>
      </p:sp>
    </p:spTree>
    <p:extLst>
      <p:ext uri="{BB962C8B-B14F-4D97-AF65-F5344CB8AC3E}">
        <p14:creationId xmlns:p14="http://schemas.microsoft.com/office/powerpoint/2010/main" val="1613372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17D8D6-3661-4427-A7A6-3425227B11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0713" y="877549"/>
            <a:ext cx="5793150" cy="3092400"/>
          </a:xfrm>
        </p:spPr>
        <p:txBody>
          <a:bodyPr/>
          <a:lstStyle/>
          <a:p>
            <a:r>
              <a:rPr lang="en-GB" dirty="0"/>
              <a:t>Please provide</a:t>
            </a:r>
          </a:p>
          <a:p>
            <a:pPr lvl="1"/>
            <a:r>
              <a:rPr lang="en-GB" i="1" dirty="0"/>
              <a:t>Personal information</a:t>
            </a:r>
            <a:r>
              <a:rPr lang="en-GB" dirty="0"/>
              <a:t> (_index.md) </a:t>
            </a:r>
          </a:p>
          <a:p>
            <a:pPr lvl="1"/>
            <a:r>
              <a:rPr lang="en-GB" i="1" dirty="0"/>
              <a:t>A nice picture</a:t>
            </a:r>
            <a:r>
              <a:rPr lang="en-GB" dirty="0"/>
              <a:t> (avatar.jpg)</a:t>
            </a:r>
          </a:p>
          <a:p>
            <a:pPr lvl="1"/>
            <a:r>
              <a:rPr lang="en-GB" i="1" dirty="0"/>
              <a:t>CV</a:t>
            </a:r>
            <a:r>
              <a:rPr lang="en-GB" dirty="0"/>
              <a:t> ([name].pdf)</a:t>
            </a:r>
          </a:p>
          <a:p>
            <a:pPr lvl="1"/>
            <a:r>
              <a:rPr lang="en-GB" i="1" dirty="0"/>
              <a:t>MAGNET references</a:t>
            </a:r>
            <a:r>
              <a:rPr lang="en-GB" dirty="0"/>
              <a:t> (add DOI codes!)</a:t>
            </a:r>
          </a:p>
          <a:p>
            <a:pPr lvl="1"/>
            <a:r>
              <a:rPr lang="en-GB" b="1" i="1" dirty="0"/>
              <a:t>User name = publication name</a:t>
            </a:r>
          </a:p>
          <a:p>
            <a:r>
              <a:rPr lang="en-GB" dirty="0"/>
              <a:t>Instructions can be found on the SharePoint.</a:t>
            </a:r>
          </a:p>
          <a:p>
            <a:pPr lvl="1"/>
            <a:r>
              <a:rPr lang="en-GB" dirty="0"/>
              <a:t>\WEBSITE 2020\team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9511E49-AFB0-4D09-A694-76C2FED25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 steps – short term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48B202E-5EA9-4BAB-95D4-4648A23AF23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en-GB" smtClean="0"/>
              <a:pPr algn="r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5934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4BF8A6F-13AA-4A7C-8F49-C16E3A4B6D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3200" y="1368000"/>
            <a:ext cx="5332834" cy="3092400"/>
          </a:xfrm>
        </p:spPr>
        <p:txBody>
          <a:bodyPr/>
          <a:lstStyle/>
          <a:p>
            <a:r>
              <a:rPr lang="en-GB" dirty="0"/>
              <a:t>Need 2 to 3 volunteers to manage and improve technical part of the website.</a:t>
            </a:r>
          </a:p>
          <a:p>
            <a:r>
              <a:rPr lang="en-GB" dirty="0"/>
              <a:t>Who adds content and when?</a:t>
            </a:r>
          </a:p>
          <a:p>
            <a:r>
              <a:rPr lang="en-GB" dirty="0"/>
              <a:t>MAGNET description &amp; manual</a:t>
            </a:r>
          </a:p>
          <a:p>
            <a:r>
              <a:rPr lang="en-GB" dirty="0"/>
              <a:t>Blog and/or project summaries?</a:t>
            </a:r>
          </a:p>
          <a:p>
            <a:r>
              <a:rPr lang="en-GB" dirty="0"/>
              <a:t>Involvement of MAGNET consortium members?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FFD4778-5DFF-4D66-84BC-955CA630B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 steps – medium term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A3DA6-1C17-491B-82D6-DFE6A06E14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en-GB" smtClean="0"/>
              <a:pPr algn="r"/>
              <a:t>6</a:t>
            </a:fld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871129-B83D-4C20-A5F5-183CA67568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5280" y="0"/>
            <a:ext cx="3144343" cy="5240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006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A8CFB4-E6D7-45B6-A549-9564D304FF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F25965E0-7062-474C-8671-DB3A3CE669B0}" type="slidenum">
              <a:rPr lang="en-GB" smtClean="0"/>
              <a:pPr algn="r"/>
              <a:t>7</a:t>
            </a:fld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B7BDB5-0A2A-4197-84AE-935CC92B1D89}"/>
              </a:ext>
            </a:extLst>
          </p:cNvPr>
          <p:cNvSpPr txBox="1"/>
          <p:nvPr/>
        </p:nvSpPr>
        <p:spPr>
          <a:xfrm>
            <a:off x="2093308" y="2351305"/>
            <a:ext cx="4957383" cy="4408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GB" sz="6600" dirty="0">
                <a:latin typeface="Verdana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141075582"/>
      </p:ext>
    </p:extLst>
  </p:cSld>
  <p:clrMapOvr>
    <a:masterClrMapping/>
  </p:clrMapOvr>
</p:sld>
</file>

<file path=ppt/theme/theme1.xml><?xml version="1.0" encoding="utf-8"?>
<a:theme xmlns:a="http://schemas.openxmlformats.org/drawingml/2006/main" name="WUR">
  <a:themeElements>
    <a:clrScheme name="Wageningen UR witte achtergrond">
      <a:dk1>
        <a:srgbClr val="005172"/>
      </a:dk1>
      <a:lt1>
        <a:srgbClr val="FFFFFF"/>
      </a:lt1>
      <a:dk2>
        <a:srgbClr val="34B233"/>
      </a:dk2>
      <a:lt2>
        <a:srgbClr val="005172"/>
      </a:lt2>
      <a:accent1>
        <a:srgbClr val="519FD7"/>
      </a:accent1>
      <a:accent2>
        <a:srgbClr val="A59D95"/>
      </a:accent2>
      <a:accent3>
        <a:srgbClr val="D5D2CA"/>
      </a:accent3>
      <a:accent4>
        <a:srgbClr val="FF7900"/>
      </a:accent4>
      <a:accent5>
        <a:srgbClr val="00549F"/>
      </a:accent5>
      <a:accent6>
        <a:srgbClr val="000000"/>
      </a:accent6>
      <a:hlink>
        <a:srgbClr val="00549F"/>
      </a:hlink>
      <a:folHlink>
        <a:srgbClr val="000000"/>
      </a:folHlink>
    </a:clrScheme>
    <a:fontScheme name="Wageningen UR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</a:spPr>
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<a:prstTxWarp prst="textNoShape">
          <a:avLst/>
        </a:prstTxWarp>
        <a:spAutoFit/>
      </a:bodyPr>
      <a:lstStyle>
        <a:defPPr algn="ctr">
          <a:defRPr sz="1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5875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ts val="1800"/>
          </a:lnSpc>
          <a:defRPr sz="1400" dirty="0" err="1" smtClean="0">
            <a:latin typeface="Verdan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6247</TotalTime>
  <Words>199</Words>
  <Application>Microsoft Office PowerPoint</Application>
  <PresentationFormat>On-screen Show (16:9)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Verdana</vt:lpstr>
      <vt:lpstr>Wingdings</vt:lpstr>
      <vt:lpstr>WUR</vt:lpstr>
      <vt:lpstr>Revamping the MAGNET website</vt:lpstr>
      <vt:lpstr>PowerPoint Presentation</vt:lpstr>
      <vt:lpstr>What is new?</vt:lpstr>
      <vt:lpstr>PowerPoint Presentation</vt:lpstr>
      <vt:lpstr>Next steps – short term</vt:lpstr>
      <vt:lpstr>Next steps – medium term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Martin Brinkman</dc:creator>
  <cp:lastModifiedBy>Dijk, Michiel van</cp:lastModifiedBy>
  <cp:revision>316</cp:revision>
  <dcterms:created xsi:type="dcterms:W3CDTF">2011-09-29T08:30:03Z</dcterms:created>
  <dcterms:modified xsi:type="dcterms:W3CDTF">2020-10-05T06:56:20Z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_Template">
    <vt:lpwstr>WHUKW.pptx</vt:lpwstr>
  </property>
</Properties>
</file>