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5" r:id="rId5"/>
    <p:sldId id="276" r:id="rId6"/>
    <p:sldId id="278" r:id="rId7"/>
    <p:sldId id="279" r:id="rId8"/>
  </p:sldIdLst>
  <p:sldSz cx="9144000" cy="5143500" type="screen16x9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>
          <p15:clr>
            <a:srgbClr val="A4A3A4"/>
          </p15:clr>
        </p15:guide>
        <p15:guide id="2" orient="horz" pos="106">
          <p15:clr>
            <a:srgbClr val="A4A3A4"/>
          </p15:clr>
        </p15:guide>
        <p15:guide id="3" orient="horz" pos="2811">
          <p15:clr>
            <a:srgbClr val="A4A3A4"/>
          </p15:clr>
        </p15:guide>
        <p15:guide id="4" pos="391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492" y="108"/>
      </p:cViewPr>
      <p:guideLst>
        <p:guide orient="horz" pos="928"/>
        <p:guide orient="horz" pos="106"/>
        <p:guide orient="horz" pos="2811"/>
        <p:guide pos="391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607588" y="170100"/>
            <a:ext cx="4284000" cy="42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78944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337175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3507017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6215589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3364454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4059604" cy="29878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474463"/>
            <a:ext cx="4060800" cy="298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8745" y="1107712"/>
            <a:ext cx="8274430" cy="334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5950" y="166688"/>
            <a:ext cx="4032000" cy="42903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59588" y="166688"/>
            <a:ext cx="4032000" cy="428966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1" y="0"/>
            <a:ext cx="9143999" cy="51435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561600" y="172641"/>
            <a:ext cx="8330400" cy="576832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Klik om de stijl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98238" y="1365481"/>
            <a:ext cx="8394937" cy="30924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620713" y="1473200"/>
            <a:ext cx="8272462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858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8401" y="1474788"/>
            <a:ext cx="4051491" cy="29860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364830"/>
            <a:ext cx="4102100" cy="309763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473200"/>
            <a:ext cx="4102100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61600" y="169210"/>
            <a:ext cx="8330400" cy="576832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501567" y="1368000"/>
            <a:ext cx="8391607" cy="30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463600" y="4773600"/>
            <a:ext cx="468000" cy="123188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900"/>
              </a:lnSpc>
              <a:defRPr lang="nl-NL" sz="800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478AE-6B8D-419C-B962-782C7A4C4378}"/>
              </a:ext>
            </a:extLst>
          </p:cNvPr>
          <p:cNvPicPr>
            <a:picLocks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26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400"/>
        </a:lnSpc>
        <a:spcBef>
          <a:spcPts val="11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400"/>
        </a:lnSpc>
        <a:spcBef>
          <a:spcPts val="9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Revamping the MAGNET website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Brief overview and next steps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5 October, 2020, Michiel van Dijk</a:t>
            </a: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ABCE6CB2-84CB-474E-9C4C-185546DC6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9" y="2175710"/>
            <a:ext cx="7714081" cy="19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5678-B71C-484B-B107-80091FE15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CFBB9-F8D5-4AD9-A60D-7286E758B67E}"/>
              </a:ext>
            </a:extLst>
          </p:cNvPr>
          <p:cNvSpPr txBox="1"/>
          <p:nvPr/>
        </p:nvSpPr>
        <p:spPr>
          <a:xfrm>
            <a:off x="2578894" y="311150"/>
            <a:ext cx="4936103" cy="33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2800" dirty="0">
                <a:latin typeface="Verdana" pitchFamily="34" charset="0"/>
              </a:rPr>
              <a:t>www.magnet-model.org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643F50-63C1-499C-B5CA-F1DC55E0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21"/>
            <a:ext cx="7784281" cy="4192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AED642-BABF-4286-8852-020CD1B3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" y="481100"/>
            <a:ext cx="6623649" cy="40302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90AE71-72E0-42C1-B878-7BCCCED9C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06" y="1473200"/>
            <a:ext cx="8056277" cy="3644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14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50F48-9701-48B1-A2B5-0ADB1D8EA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713" y="810547"/>
            <a:ext cx="8398800" cy="3911577"/>
          </a:xfrm>
        </p:spPr>
        <p:txBody>
          <a:bodyPr/>
          <a:lstStyle/>
          <a:p>
            <a:r>
              <a:rPr lang="en-GB" dirty="0"/>
              <a:t>New design using the open source </a:t>
            </a:r>
            <a:r>
              <a:rPr lang="en-GB" dirty="0" err="1"/>
              <a:t>Wowchemy</a:t>
            </a:r>
            <a:r>
              <a:rPr lang="en-GB" dirty="0"/>
              <a:t> Academic theme</a:t>
            </a:r>
          </a:p>
          <a:p>
            <a:r>
              <a:rPr lang="en-GB" dirty="0"/>
              <a:t>Created using a combination of Hugo, </a:t>
            </a:r>
            <a:r>
              <a:rPr lang="en-GB" dirty="0" err="1"/>
              <a:t>Rstudio</a:t>
            </a:r>
            <a:r>
              <a:rPr lang="en-GB" dirty="0"/>
              <a:t> and Markdown</a:t>
            </a:r>
          </a:p>
          <a:p>
            <a:r>
              <a:rPr lang="en-GB" dirty="0"/>
              <a:t>Works (a bit) like the MAGNET model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Versioning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Local changes copied to the cloud (</a:t>
            </a:r>
            <a:r>
              <a:rPr lang="en-GB" sz="1400" dirty="0" err="1"/>
              <a:t>Github</a:t>
            </a:r>
            <a:r>
              <a:rPr lang="en-GB" sz="1400" dirty="0"/>
              <a:t>)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Automatically updated</a:t>
            </a:r>
          </a:p>
          <a:p>
            <a:r>
              <a:rPr lang="en-GB" dirty="0"/>
              <a:t>‘Academic’ theme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MAGNET publication list that can easily be updated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Team page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Blog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Projects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Search function</a:t>
            </a:r>
          </a:p>
          <a:p>
            <a:pPr lvl="1">
              <a:lnSpc>
                <a:spcPts val="1200"/>
              </a:lnSpc>
            </a:pPr>
            <a:endParaRPr lang="en-GB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FF53FF-27A7-4E15-979B-B70F02A5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new?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A02A6-4B57-4350-BDB5-900C5814C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2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91627A-301E-4632-9F41-21EE11169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4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25F3B-47F1-4751-B1A9-08DE4195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65" y="681037"/>
            <a:ext cx="9189330" cy="4462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738A0-6A58-43ED-A7CD-D384E45D29D9}"/>
              </a:ext>
            </a:extLst>
          </p:cNvPr>
          <p:cNvSpPr txBox="1"/>
          <p:nvPr/>
        </p:nvSpPr>
        <p:spPr>
          <a:xfrm>
            <a:off x="773084" y="264374"/>
            <a:ext cx="8046719" cy="33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2800" dirty="0">
                <a:latin typeface="Verdana" pitchFamily="34" charset="0"/>
              </a:rPr>
              <a:t>www. https://magnet-model.netlify.app/</a:t>
            </a:r>
          </a:p>
        </p:txBody>
      </p:sp>
    </p:spTree>
    <p:extLst>
      <p:ext uri="{BB962C8B-B14F-4D97-AF65-F5344CB8AC3E}">
        <p14:creationId xmlns:p14="http://schemas.microsoft.com/office/powerpoint/2010/main" val="161337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7D8D6-3661-4427-A7A6-3425227B1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713" y="877549"/>
            <a:ext cx="5793150" cy="3092400"/>
          </a:xfrm>
        </p:spPr>
        <p:txBody>
          <a:bodyPr/>
          <a:lstStyle/>
          <a:p>
            <a:r>
              <a:rPr lang="en-GB" dirty="0"/>
              <a:t>Please provide:</a:t>
            </a:r>
          </a:p>
          <a:p>
            <a:pPr lvl="1"/>
            <a:r>
              <a:rPr lang="en-GB" i="1" dirty="0"/>
              <a:t>Personal information</a:t>
            </a:r>
            <a:r>
              <a:rPr lang="en-GB" dirty="0"/>
              <a:t> (_index.md) </a:t>
            </a:r>
          </a:p>
          <a:p>
            <a:pPr lvl="1"/>
            <a:r>
              <a:rPr lang="en-GB" i="1" dirty="0"/>
              <a:t>A nice picture</a:t>
            </a:r>
            <a:r>
              <a:rPr lang="en-GB" dirty="0"/>
              <a:t> (avatar.jpg)</a:t>
            </a:r>
          </a:p>
          <a:p>
            <a:pPr lvl="1"/>
            <a:r>
              <a:rPr lang="en-GB" i="1" dirty="0"/>
              <a:t>CV</a:t>
            </a:r>
            <a:r>
              <a:rPr lang="en-GB" dirty="0"/>
              <a:t> ([name].pdf)</a:t>
            </a:r>
          </a:p>
          <a:p>
            <a:pPr lvl="1"/>
            <a:r>
              <a:rPr lang="en-GB" i="1" dirty="0"/>
              <a:t>MAGNET references</a:t>
            </a:r>
            <a:r>
              <a:rPr lang="en-GB" dirty="0"/>
              <a:t> (add DOI codes!)</a:t>
            </a:r>
          </a:p>
          <a:p>
            <a:pPr lvl="1"/>
            <a:r>
              <a:rPr lang="en-GB" b="1" i="1" dirty="0"/>
              <a:t>User name = publication name</a:t>
            </a:r>
          </a:p>
          <a:p>
            <a:r>
              <a:rPr lang="en-GB" dirty="0"/>
              <a:t>Instructions can be found on the SharePoint.</a:t>
            </a:r>
          </a:p>
          <a:p>
            <a:pPr lvl="1"/>
            <a:r>
              <a:rPr lang="en-GB" dirty="0"/>
              <a:t>\WEBSITE 2020\team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11E49-AFB0-4D09-A694-76C2FED2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– short term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B202E-5EA9-4BAB-95D4-4648A23AF2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93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BF8A6F-13AA-4A7C-8F49-C16E3A4B6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5332834" cy="3092400"/>
          </a:xfrm>
        </p:spPr>
        <p:txBody>
          <a:bodyPr/>
          <a:lstStyle/>
          <a:p>
            <a:r>
              <a:rPr lang="en-GB" dirty="0"/>
              <a:t>Need 2 to 3 volunteers to manage and improve technical part of the website.</a:t>
            </a:r>
          </a:p>
          <a:p>
            <a:r>
              <a:rPr lang="en-GB" dirty="0"/>
              <a:t>Who adds content and when?</a:t>
            </a:r>
          </a:p>
          <a:p>
            <a:r>
              <a:rPr lang="en-GB" dirty="0"/>
              <a:t>MAGNET description &amp; manual</a:t>
            </a:r>
          </a:p>
          <a:p>
            <a:r>
              <a:rPr lang="en-GB" dirty="0"/>
              <a:t>Blog and/or project summaries?</a:t>
            </a:r>
          </a:p>
          <a:p>
            <a:r>
              <a:rPr lang="en-GB" dirty="0"/>
              <a:t>Involvement of MAGNET consortium members?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FD4778-5DFF-4D66-84BC-955CA630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– medium 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A3DA6-1C17-491B-82D6-DFE6A06E1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71129-B83D-4C20-A5F5-183CA675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280" y="0"/>
            <a:ext cx="3144343" cy="52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8CFB4-E6D7-45B6-A549-9564D304F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7BDB5-0A2A-4197-84AE-935CC92B1D89}"/>
              </a:ext>
            </a:extLst>
          </p:cNvPr>
          <p:cNvSpPr txBox="1"/>
          <p:nvPr/>
        </p:nvSpPr>
        <p:spPr>
          <a:xfrm>
            <a:off x="2093308" y="2351305"/>
            <a:ext cx="4957383" cy="440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6600" dirty="0">
                <a:latin typeface="Verdana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41075582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6250</TotalTime>
  <Words>200</Words>
  <Application>Microsoft Office PowerPoint</Application>
  <PresentationFormat>On-screen Show 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WUR</vt:lpstr>
      <vt:lpstr>Revamping the MAGNET website</vt:lpstr>
      <vt:lpstr>PowerPoint Presentation</vt:lpstr>
      <vt:lpstr>What is new?</vt:lpstr>
      <vt:lpstr>PowerPoint Presentation</vt:lpstr>
      <vt:lpstr>Next steps – short term</vt:lpstr>
      <vt:lpstr>Next steps – medium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Dijk, Michiel van</cp:lastModifiedBy>
  <cp:revision>317</cp:revision>
  <dcterms:created xsi:type="dcterms:W3CDTF">2011-09-29T08:30:03Z</dcterms:created>
  <dcterms:modified xsi:type="dcterms:W3CDTF">2020-10-05T07:12:28Z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WHUKW.pptx</vt:lpwstr>
  </property>
</Properties>
</file>