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14400213" cy="144002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20"/>
    <p:restoredTop sz="94874"/>
  </p:normalViewPr>
  <p:slideViewPr>
    <p:cSldViewPr snapToGrid="0" snapToObjects="1">
      <p:cViewPr>
        <p:scale>
          <a:sx n="62" d="100"/>
          <a:sy n="62" d="100"/>
        </p:scale>
        <p:origin x="1968" y="-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E775-8F38-9D4A-804F-3FFCD48F9DF1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00B4-CE0B-314F-B8CB-33B0DC6FC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6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E775-8F38-9D4A-804F-3FFCD48F9DF1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00B4-CE0B-314F-B8CB-33B0DC6FC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2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E775-8F38-9D4A-804F-3FFCD48F9DF1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00B4-CE0B-314F-B8CB-33B0DC6FC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7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E775-8F38-9D4A-804F-3FFCD48F9DF1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00B4-CE0B-314F-B8CB-33B0DC6FC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5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E775-8F38-9D4A-804F-3FFCD48F9DF1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00B4-CE0B-314F-B8CB-33B0DC6FC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8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E775-8F38-9D4A-804F-3FFCD48F9DF1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00B4-CE0B-314F-B8CB-33B0DC6FC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2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E775-8F38-9D4A-804F-3FFCD48F9DF1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00B4-CE0B-314F-B8CB-33B0DC6FC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5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E775-8F38-9D4A-804F-3FFCD48F9DF1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00B4-CE0B-314F-B8CB-33B0DC6FC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1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E775-8F38-9D4A-804F-3FFCD48F9DF1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00B4-CE0B-314F-B8CB-33B0DC6FC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E775-8F38-9D4A-804F-3FFCD48F9DF1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00B4-CE0B-314F-B8CB-33B0DC6FC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4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E775-8F38-9D4A-804F-3FFCD48F9DF1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00B4-CE0B-314F-B8CB-33B0DC6FC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6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9E775-8F38-9D4A-804F-3FFCD48F9DF1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100B4-CE0B-314F-B8CB-33B0DC6FC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9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A1D5180-1C48-764D-916E-A5CB8ACD08F2}"/>
              </a:ext>
            </a:extLst>
          </p:cNvPr>
          <p:cNvSpPr/>
          <p:nvPr/>
        </p:nvSpPr>
        <p:spPr>
          <a:xfrm>
            <a:off x="1125416" y="9038492"/>
            <a:ext cx="12309230" cy="4325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E46FE85-6E43-0D4D-8235-11A07151F2D1}"/>
              </a:ext>
            </a:extLst>
          </p:cNvPr>
          <p:cNvSpPr/>
          <p:nvPr/>
        </p:nvSpPr>
        <p:spPr>
          <a:xfrm>
            <a:off x="1125416" y="3795649"/>
            <a:ext cx="12309230" cy="4325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FCEB1F-D6BF-524A-BDE4-86ECB172ED3A}"/>
              </a:ext>
            </a:extLst>
          </p:cNvPr>
          <p:cNvSpPr/>
          <p:nvPr/>
        </p:nvSpPr>
        <p:spPr>
          <a:xfrm>
            <a:off x="1125416" y="1387480"/>
            <a:ext cx="12309230" cy="1321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F47760-51CD-2644-A501-68726BC61160}"/>
              </a:ext>
            </a:extLst>
          </p:cNvPr>
          <p:cNvSpPr/>
          <p:nvPr/>
        </p:nvSpPr>
        <p:spPr>
          <a:xfrm>
            <a:off x="8357891" y="11964987"/>
            <a:ext cx="120015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Test_F.csv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C406E-8FE2-7941-B9A4-BD3C1AB05D34}"/>
              </a:ext>
            </a:extLst>
          </p:cNvPr>
          <p:cNvSpPr/>
          <p:nvPr/>
        </p:nvSpPr>
        <p:spPr>
          <a:xfrm>
            <a:off x="4807193" y="11979274"/>
            <a:ext cx="120015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Test.csv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10B12A-D1CF-8A47-8E72-F3CD460FDAEE}"/>
              </a:ext>
            </a:extLst>
          </p:cNvPr>
          <p:cNvSpPr/>
          <p:nvPr/>
        </p:nvSpPr>
        <p:spPr>
          <a:xfrm>
            <a:off x="6614816" y="11979274"/>
            <a:ext cx="120015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Test_p.csv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ECC074-540F-CC48-A4A3-D2C7E6A80C6E}"/>
              </a:ext>
            </a:extLst>
          </p:cNvPr>
          <p:cNvSpPr/>
          <p:nvPr/>
        </p:nvSpPr>
        <p:spPr>
          <a:xfrm>
            <a:off x="2920906" y="11979273"/>
            <a:ext cx="1200150" cy="48577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Test.mat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14E1FB-71A8-4F45-A9AA-FB6743A1D84C}"/>
              </a:ext>
            </a:extLst>
          </p:cNvPr>
          <p:cNvSpPr/>
          <p:nvPr/>
        </p:nvSpPr>
        <p:spPr>
          <a:xfrm>
            <a:off x="8111587" y="11005617"/>
            <a:ext cx="1563662" cy="485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read_file_F.m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51BD31-5BA9-2E47-84AF-7E26B9E9B049}"/>
              </a:ext>
            </a:extLst>
          </p:cNvPr>
          <p:cNvSpPr/>
          <p:nvPr/>
        </p:nvSpPr>
        <p:spPr>
          <a:xfrm>
            <a:off x="4488979" y="11019904"/>
            <a:ext cx="1836578" cy="485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read_file_env.m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62CDCE-862F-8543-8F48-13815CD7BD69}"/>
              </a:ext>
            </a:extLst>
          </p:cNvPr>
          <p:cNvSpPr/>
          <p:nvPr/>
        </p:nvSpPr>
        <p:spPr>
          <a:xfrm>
            <a:off x="6436741" y="11019904"/>
            <a:ext cx="1563662" cy="485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read_file._</a:t>
            </a:r>
            <a:r>
              <a:rPr lang="en-US" dirty="0" err="1"/>
              <a:t>p.m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9C504B-293D-1A4A-9BA4-0C406747B1BD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5407268" y="11505679"/>
            <a:ext cx="0" cy="47359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56D91A-7029-2A4D-ACE7-850A31BF49A6}"/>
              </a:ext>
            </a:extLst>
          </p:cNvPr>
          <p:cNvCxnSpPr/>
          <p:nvPr/>
        </p:nvCxnSpPr>
        <p:spPr>
          <a:xfrm>
            <a:off x="7214891" y="11505679"/>
            <a:ext cx="0" cy="47359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62D889-4DC9-BA4B-86E0-0370FBEC0044}"/>
              </a:ext>
            </a:extLst>
          </p:cNvPr>
          <p:cNvCxnSpPr/>
          <p:nvPr/>
        </p:nvCxnSpPr>
        <p:spPr>
          <a:xfrm>
            <a:off x="8911825" y="11505679"/>
            <a:ext cx="0" cy="47359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1B1DB97-E64D-8C46-A85A-5125BF349B57}"/>
              </a:ext>
            </a:extLst>
          </p:cNvPr>
          <p:cNvSpPr/>
          <p:nvPr/>
        </p:nvSpPr>
        <p:spPr>
          <a:xfrm>
            <a:off x="4871741" y="7159635"/>
            <a:ext cx="1922488" cy="485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getFileNames.m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63A2D9-988F-2147-8D61-AAAA37FE6F35}"/>
              </a:ext>
            </a:extLst>
          </p:cNvPr>
          <p:cNvSpPr/>
          <p:nvPr/>
        </p:nvSpPr>
        <p:spPr>
          <a:xfrm>
            <a:off x="5904189" y="9763074"/>
            <a:ext cx="2621404" cy="485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importMeasurement.m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64E17B-531F-0E41-91BA-95735D89CD1B}"/>
              </a:ext>
            </a:extLst>
          </p:cNvPr>
          <p:cNvCxnSpPr>
            <a:cxnSpLocks/>
            <a:stCxn id="25" idx="2"/>
            <a:endCxn id="11" idx="0"/>
          </p:cNvCxnSpPr>
          <p:nvPr/>
        </p:nvCxnSpPr>
        <p:spPr>
          <a:xfrm flipH="1">
            <a:off x="5407270" y="10248849"/>
            <a:ext cx="1807623" cy="77105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355A7C-C72E-B04F-AE2C-B8F32786454E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7214893" y="10248847"/>
            <a:ext cx="1678527" cy="75676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5DA3FF-B6AB-F046-96E1-F8362F3075FC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>
            <a:off x="7214893" y="10248849"/>
            <a:ext cx="3681" cy="77105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DADE6A1-61F5-4742-A528-1D4614939B13}"/>
              </a:ext>
            </a:extLst>
          </p:cNvPr>
          <p:cNvSpPr/>
          <p:nvPr/>
        </p:nvSpPr>
        <p:spPr>
          <a:xfrm>
            <a:off x="5904189" y="6387955"/>
            <a:ext cx="2621404" cy="485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importFolder.m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9DDD46-6568-434C-BBEE-0808F668A9A6}"/>
              </a:ext>
            </a:extLst>
          </p:cNvPr>
          <p:cNvCxnSpPr>
            <a:cxnSpLocks/>
          </p:cNvCxnSpPr>
          <p:nvPr/>
        </p:nvCxnSpPr>
        <p:spPr>
          <a:xfrm flipV="1">
            <a:off x="5832985" y="6912841"/>
            <a:ext cx="420662" cy="265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2FDA3FA-1056-2844-8595-D528A454D495}"/>
              </a:ext>
            </a:extLst>
          </p:cNvPr>
          <p:cNvSpPr txBox="1"/>
          <p:nvPr/>
        </p:nvSpPr>
        <p:spPr>
          <a:xfrm>
            <a:off x="1144660" y="8669213"/>
            <a:ext cx="2171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Measurement level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985F28-51CC-114A-BCFC-B8D6EC2C139F}"/>
              </a:ext>
            </a:extLst>
          </p:cNvPr>
          <p:cNvSpPr/>
          <p:nvPr/>
        </p:nvSpPr>
        <p:spPr>
          <a:xfrm>
            <a:off x="5400379" y="5450813"/>
            <a:ext cx="3629024" cy="485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importFromMastersheet.m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49EC6F-B26D-2C40-B8FA-D1EB15B30C3A}"/>
              </a:ext>
            </a:extLst>
          </p:cNvPr>
          <p:cNvSpPr/>
          <p:nvPr/>
        </p:nvSpPr>
        <p:spPr>
          <a:xfrm>
            <a:off x="1457966" y="5450813"/>
            <a:ext cx="3629024" cy="48577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TheHill_Mastersheet.xlsx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BCE9FC-BA10-6547-90D2-6F2C8A72D49E}"/>
              </a:ext>
            </a:extLst>
          </p:cNvPr>
          <p:cNvCxnSpPr>
            <a:cxnSpLocks/>
          </p:cNvCxnSpPr>
          <p:nvPr/>
        </p:nvCxnSpPr>
        <p:spPr>
          <a:xfrm>
            <a:off x="9029403" y="1996905"/>
            <a:ext cx="2312626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0CEDF4C-A66A-8A40-A56D-A8E32E5092E4}"/>
              </a:ext>
            </a:extLst>
          </p:cNvPr>
          <p:cNvCxnSpPr>
            <a:cxnSpLocks/>
            <a:stCxn id="48" idx="2"/>
            <a:endCxn id="38" idx="0"/>
          </p:cNvCxnSpPr>
          <p:nvPr/>
        </p:nvCxnSpPr>
        <p:spPr>
          <a:xfrm>
            <a:off x="7214891" y="5936588"/>
            <a:ext cx="0" cy="45136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0F45018-556D-364C-931A-C12995697E03}"/>
              </a:ext>
            </a:extLst>
          </p:cNvPr>
          <p:cNvSpPr/>
          <p:nvPr/>
        </p:nvSpPr>
        <p:spPr>
          <a:xfrm>
            <a:off x="9221139" y="6630359"/>
            <a:ext cx="1803504" cy="485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calcRMSE.m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4C94E3F-8541-4044-8828-FA38C0C844B9}"/>
              </a:ext>
            </a:extLst>
          </p:cNvPr>
          <p:cNvSpPr/>
          <p:nvPr/>
        </p:nvSpPr>
        <p:spPr>
          <a:xfrm>
            <a:off x="9221139" y="5936588"/>
            <a:ext cx="1803504" cy="485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dragDelta.m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A3C6E4E-2F2B-B74F-B9DD-790C5A59950E}"/>
              </a:ext>
            </a:extLst>
          </p:cNvPr>
          <p:cNvSpPr/>
          <p:nvPr/>
        </p:nvSpPr>
        <p:spPr>
          <a:xfrm>
            <a:off x="11342029" y="1768259"/>
            <a:ext cx="1803504" cy="485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defaultPlots.m</a:t>
            </a:r>
            <a:endParaRPr lang="en-US" dirty="0"/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7A1F51A-1FBA-7E44-8DED-64157196DEB3}"/>
              </a:ext>
            </a:extLst>
          </p:cNvPr>
          <p:cNvCxnSpPr>
            <a:stCxn id="48" idx="3"/>
            <a:endCxn id="59" idx="1"/>
          </p:cNvCxnSpPr>
          <p:nvPr/>
        </p:nvCxnSpPr>
        <p:spPr>
          <a:xfrm>
            <a:off x="9029403" y="5693701"/>
            <a:ext cx="191736" cy="4857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B77D87A8-14E1-0A4F-B555-EBBEE214F910}"/>
              </a:ext>
            </a:extLst>
          </p:cNvPr>
          <p:cNvCxnSpPr>
            <a:cxnSpLocks/>
            <a:stCxn id="48" idx="3"/>
            <a:endCxn id="58" idx="1"/>
          </p:cNvCxnSpPr>
          <p:nvPr/>
        </p:nvCxnSpPr>
        <p:spPr>
          <a:xfrm>
            <a:off x="9029403" y="5693699"/>
            <a:ext cx="191736" cy="11795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AD83E3AA-4EB9-1A4A-BA66-FCE6163AA985}"/>
              </a:ext>
            </a:extLst>
          </p:cNvPr>
          <p:cNvCxnSpPr>
            <a:cxnSpLocks/>
            <a:stCxn id="48" idx="3"/>
            <a:endCxn id="59" idx="3"/>
          </p:cNvCxnSpPr>
          <p:nvPr/>
        </p:nvCxnSpPr>
        <p:spPr>
          <a:xfrm>
            <a:off x="9029403" y="5693701"/>
            <a:ext cx="1995240" cy="485775"/>
          </a:xfrm>
          <a:prstGeom prst="bentConnector3">
            <a:avLst>
              <a:gd name="adj1" fmla="val 108761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7B003247-2954-A24D-91CE-EBC85A1FE89F}"/>
              </a:ext>
            </a:extLst>
          </p:cNvPr>
          <p:cNvCxnSpPr>
            <a:cxnSpLocks/>
            <a:stCxn id="48" idx="3"/>
            <a:endCxn id="58" idx="3"/>
          </p:cNvCxnSpPr>
          <p:nvPr/>
        </p:nvCxnSpPr>
        <p:spPr>
          <a:xfrm>
            <a:off x="9029403" y="5693699"/>
            <a:ext cx="1995240" cy="1179546"/>
          </a:xfrm>
          <a:prstGeom prst="bentConnector3">
            <a:avLst>
              <a:gd name="adj1" fmla="val 108762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6B87958E-F803-934E-B421-0EE90747ED3D}"/>
              </a:ext>
            </a:extLst>
          </p:cNvPr>
          <p:cNvCxnSpPr>
            <a:cxnSpLocks/>
            <a:stCxn id="25" idx="1"/>
            <a:endCxn id="7" idx="3"/>
          </p:cNvCxnSpPr>
          <p:nvPr/>
        </p:nvCxnSpPr>
        <p:spPr>
          <a:xfrm rot="10800000" flipV="1">
            <a:off x="4121059" y="10005961"/>
            <a:ext cx="1783133" cy="2216199"/>
          </a:xfrm>
          <a:prstGeom prst="bentConnector3">
            <a:avLst>
              <a:gd name="adj1" fmla="val 88008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44F4B1CA-CCB0-1B41-AF6F-169B620AA513}"/>
              </a:ext>
            </a:extLst>
          </p:cNvPr>
          <p:cNvCxnSpPr>
            <a:cxnSpLocks/>
            <a:stCxn id="7" idx="1"/>
            <a:endCxn id="25" idx="1"/>
          </p:cNvCxnSpPr>
          <p:nvPr/>
        </p:nvCxnSpPr>
        <p:spPr>
          <a:xfrm rot="10800000" flipH="1">
            <a:off x="2920907" y="10005963"/>
            <a:ext cx="2983283" cy="2216199"/>
          </a:xfrm>
          <a:prstGeom prst="bentConnector3">
            <a:avLst>
              <a:gd name="adj1" fmla="val -7663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D39AEC4-3E01-A142-87B3-1CABFC599CBF}"/>
              </a:ext>
            </a:extLst>
          </p:cNvPr>
          <p:cNvSpPr/>
          <p:nvPr/>
        </p:nvSpPr>
        <p:spPr>
          <a:xfrm>
            <a:off x="10031327" y="9718829"/>
            <a:ext cx="2621404" cy="485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pressureTranslator.m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04255E6-E642-BC47-AC6A-8537F8877EF0}"/>
              </a:ext>
            </a:extLst>
          </p:cNvPr>
          <p:cNvSpPr/>
          <p:nvPr/>
        </p:nvSpPr>
        <p:spPr>
          <a:xfrm>
            <a:off x="10031327" y="10240779"/>
            <a:ext cx="2621404" cy="485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velocityCalculator.m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5D0D93-3A8A-824D-A9BE-F2E058EB9682}"/>
              </a:ext>
            </a:extLst>
          </p:cNvPr>
          <p:cNvSpPr/>
          <p:nvPr/>
        </p:nvSpPr>
        <p:spPr>
          <a:xfrm>
            <a:off x="10031327" y="10762729"/>
            <a:ext cx="2621404" cy="485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/>
              <a:t>ensorCalibration</a:t>
            </a:r>
            <a:r>
              <a:rPr lang="en-US" dirty="0" err="1"/>
              <a:t>.m</a:t>
            </a:r>
            <a:endParaRPr lang="en-US" dirty="0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2343E0A1-98E4-FD49-B20A-A7DC7E36D96D}"/>
              </a:ext>
            </a:extLst>
          </p:cNvPr>
          <p:cNvSpPr/>
          <p:nvPr/>
        </p:nvSpPr>
        <p:spPr>
          <a:xfrm>
            <a:off x="3015185" y="12496662"/>
            <a:ext cx="2431228" cy="419559"/>
          </a:xfrm>
          <a:custGeom>
            <a:avLst/>
            <a:gdLst>
              <a:gd name="connsiteX0" fmla="*/ 1914861 w 1914861"/>
              <a:gd name="connsiteY0" fmla="*/ 10757 h 419559"/>
              <a:gd name="connsiteX1" fmla="*/ 914400 w 1914861"/>
              <a:gd name="connsiteY1" fmla="*/ 419548 h 419559"/>
              <a:gd name="connsiteX2" fmla="*/ 0 w 1914861"/>
              <a:gd name="connsiteY2" fmla="*/ 0 h 41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861" h="419559">
                <a:moveTo>
                  <a:pt x="1914861" y="10757"/>
                </a:moveTo>
                <a:cubicBezTo>
                  <a:pt x="1574202" y="216049"/>
                  <a:pt x="1233543" y="421341"/>
                  <a:pt x="914400" y="419548"/>
                </a:cubicBezTo>
                <a:cubicBezTo>
                  <a:pt x="595257" y="417755"/>
                  <a:pt x="297628" y="208877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B1F8B542-A026-234E-BA36-34B6A633AC7D}"/>
              </a:ext>
            </a:extLst>
          </p:cNvPr>
          <p:cNvSpPr/>
          <p:nvPr/>
        </p:nvSpPr>
        <p:spPr>
          <a:xfrm>
            <a:off x="3542308" y="12496662"/>
            <a:ext cx="3726202" cy="419559"/>
          </a:xfrm>
          <a:custGeom>
            <a:avLst/>
            <a:gdLst>
              <a:gd name="connsiteX0" fmla="*/ 1914861 w 1914861"/>
              <a:gd name="connsiteY0" fmla="*/ 10757 h 419559"/>
              <a:gd name="connsiteX1" fmla="*/ 914400 w 1914861"/>
              <a:gd name="connsiteY1" fmla="*/ 419548 h 419559"/>
              <a:gd name="connsiteX2" fmla="*/ 0 w 1914861"/>
              <a:gd name="connsiteY2" fmla="*/ 0 h 41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861" h="419559">
                <a:moveTo>
                  <a:pt x="1914861" y="10757"/>
                </a:moveTo>
                <a:cubicBezTo>
                  <a:pt x="1574202" y="216049"/>
                  <a:pt x="1233543" y="421341"/>
                  <a:pt x="914400" y="419548"/>
                </a:cubicBezTo>
                <a:cubicBezTo>
                  <a:pt x="595257" y="417755"/>
                  <a:pt x="297628" y="208877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56520B77-80E5-3E4E-B194-B4D77222A024}"/>
              </a:ext>
            </a:extLst>
          </p:cNvPr>
          <p:cNvSpPr/>
          <p:nvPr/>
        </p:nvSpPr>
        <p:spPr>
          <a:xfrm>
            <a:off x="3983374" y="12496662"/>
            <a:ext cx="5046031" cy="419559"/>
          </a:xfrm>
          <a:custGeom>
            <a:avLst/>
            <a:gdLst>
              <a:gd name="connsiteX0" fmla="*/ 1914861 w 1914861"/>
              <a:gd name="connsiteY0" fmla="*/ 10757 h 419559"/>
              <a:gd name="connsiteX1" fmla="*/ 914400 w 1914861"/>
              <a:gd name="connsiteY1" fmla="*/ 419548 h 419559"/>
              <a:gd name="connsiteX2" fmla="*/ 0 w 1914861"/>
              <a:gd name="connsiteY2" fmla="*/ 0 h 41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861" h="419559">
                <a:moveTo>
                  <a:pt x="1914861" y="10757"/>
                </a:moveTo>
                <a:cubicBezTo>
                  <a:pt x="1574202" y="216049"/>
                  <a:pt x="1233543" y="421341"/>
                  <a:pt x="914400" y="419548"/>
                </a:cubicBezTo>
                <a:cubicBezTo>
                  <a:pt x="595257" y="417755"/>
                  <a:pt x="297628" y="208877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5563802-E71A-1142-9243-5630FACDD7A6}"/>
              </a:ext>
            </a:extLst>
          </p:cNvPr>
          <p:cNvCxnSpPr>
            <a:cxnSpLocks/>
            <a:stCxn id="55" idx="1"/>
            <a:endCxn id="25" idx="3"/>
          </p:cNvCxnSpPr>
          <p:nvPr/>
        </p:nvCxnSpPr>
        <p:spPr>
          <a:xfrm flipH="1">
            <a:off x="8525593" y="9961717"/>
            <a:ext cx="1505734" cy="442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CF1935-8EAC-EE45-A569-482E4925988E}"/>
              </a:ext>
            </a:extLst>
          </p:cNvPr>
          <p:cNvCxnSpPr>
            <a:cxnSpLocks/>
            <a:stCxn id="60" idx="1"/>
            <a:endCxn id="25" idx="3"/>
          </p:cNvCxnSpPr>
          <p:nvPr/>
        </p:nvCxnSpPr>
        <p:spPr>
          <a:xfrm flipH="1" flipV="1">
            <a:off x="8525593" y="10005962"/>
            <a:ext cx="1505734" cy="47770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8FABAFE-64CB-9C46-A4DB-BB681619C4EC}"/>
              </a:ext>
            </a:extLst>
          </p:cNvPr>
          <p:cNvCxnSpPr>
            <a:cxnSpLocks/>
            <a:stCxn id="61" idx="1"/>
            <a:endCxn id="25" idx="3"/>
          </p:cNvCxnSpPr>
          <p:nvPr/>
        </p:nvCxnSpPr>
        <p:spPr>
          <a:xfrm flipH="1" flipV="1">
            <a:off x="8525593" y="10005962"/>
            <a:ext cx="1505734" cy="99965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462A588-8E63-1B43-BB2B-FC43D00E7A84}"/>
              </a:ext>
            </a:extLst>
          </p:cNvPr>
          <p:cNvCxnSpPr>
            <a:cxnSpLocks/>
            <a:stCxn id="25" idx="3"/>
            <a:endCxn id="55" idx="3"/>
          </p:cNvCxnSpPr>
          <p:nvPr/>
        </p:nvCxnSpPr>
        <p:spPr>
          <a:xfrm flipV="1">
            <a:off x="8525593" y="9961717"/>
            <a:ext cx="4127138" cy="44245"/>
          </a:xfrm>
          <a:prstGeom prst="bentConnector5">
            <a:avLst>
              <a:gd name="adj1" fmla="val 7555"/>
              <a:gd name="adj2" fmla="val 1295559"/>
              <a:gd name="adj3" fmla="val 105539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1EDB95-6158-B349-9DF5-6AD069F10BFD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12652733" y="10483666"/>
            <a:ext cx="237577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A5DFCC7-5C05-8B4E-8015-5590AC97E79B}"/>
              </a:ext>
            </a:extLst>
          </p:cNvPr>
          <p:cNvCxnSpPr>
            <a:cxnSpLocks/>
          </p:cNvCxnSpPr>
          <p:nvPr/>
        </p:nvCxnSpPr>
        <p:spPr>
          <a:xfrm flipV="1">
            <a:off x="12652733" y="11019904"/>
            <a:ext cx="237577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4FAC364-3293-364D-B22A-715C2EE1A9AF}"/>
              </a:ext>
            </a:extLst>
          </p:cNvPr>
          <p:cNvCxnSpPr>
            <a:cxnSpLocks/>
          </p:cNvCxnSpPr>
          <p:nvPr/>
        </p:nvCxnSpPr>
        <p:spPr>
          <a:xfrm flipV="1">
            <a:off x="12890020" y="9947427"/>
            <a:ext cx="288" cy="1072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Up Arrow 22">
            <a:extLst>
              <a:ext uri="{FF2B5EF4-FFF2-40B4-BE49-F238E27FC236}">
                <a16:creationId xmlns:a16="http://schemas.microsoft.com/office/drawing/2014/main" id="{1637DAEE-B4C7-E649-B170-1EB99D7D2BE7}"/>
              </a:ext>
            </a:extLst>
          </p:cNvPr>
          <p:cNvSpPr/>
          <p:nvPr/>
        </p:nvSpPr>
        <p:spPr>
          <a:xfrm>
            <a:off x="6766543" y="2254034"/>
            <a:ext cx="896696" cy="3186050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FD4983-8FF5-524B-85A5-3B810EBB2CB7}"/>
              </a:ext>
            </a:extLst>
          </p:cNvPr>
          <p:cNvCxnSpPr>
            <a:cxnSpLocks/>
            <a:stCxn id="48" idx="1"/>
            <a:endCxn id="49" idx="3"/>
          </p:cNvCxnSpPr>
          <p:nvPr/>
        </p:nvCxnSpPr>
        <p:spPr>
          <a:xfrm flipH="1">
            <a:off x="5086992" y="5693699"/>
            <a:ext cx="31338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99D9D73-8DBD-D944-9C66-2A1BFB5AFB95}"/>
              </a:ext>
            </a:extLst>
          </p:cNvPr>
          <p:cNvSpPr/>
          <p:nvPr/>
        </p:nvSpPr>
        <p:spPr>
          <a:xfrm>
            <a:off x="5400379" y="1753970"/>
            <a:ext cx="3629024" cy="485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TheHill_AnalysisTool.m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0898F79-8F38-ED4C-A698-98A3C28AA8EB}"/>
              </a:ext>
            </a:extLst>
          </p:cNvPr>
          <p:cNvSpPr/>
          <p:nvPr/>
        </p:nvSpPr>
        <p:spPr>
          <a:xfrm>
            <a:off x="1457966" y="1753970"/>
            <a:ext cx="3629024" cy="48577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TheHill_analysisSetup.xlsx</a:t>
            </a:r>
            <a:endParaRPr lang="en-US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9604974-9DBE-7E44-9085-090495E25806}"/>
              </a:ext>
            </a:extLst>
          </p:cNvPr>
          <p:cNvCxnSpPr>
            <a:cxnSpLocks/>
            <a:stCxn id="54" idx="1"/>
            <a:endCxn id="56" idx="3"/>
          </p:cNvCxnSpPr>
          <p:nvPr/>
        </p:nvCxnSpPr>
        <p:spPr>
          <a:xfrm flipH="1">
            <a:off x="5086992" y="1996856"/>
            <a:ext cx="31338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Up Arrow 65">
            <a:extLst>
              <a:ext uri="{FF2B5EF4-FFF2-40B4-BE49-F238E27FC236}">
                <a16:creationId xmlns:a16="http://schemas.microsoft.com/office/drawing/2014/main" id="{7C81DED4-655D-224A-9BFD-379DB25167CE}"/>
              </a:ext>
            </a:extLst>
          </p:cNvPr>
          <p:cNvSpPr/>
          <p:nvPr/>
        </p:nvSpPr>
        <p:spPr>
          <a:xfrm>
            <a:off x="6940007" y="6912841"/>
            <a:ext cx="549768" cy="28059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1F09C44-03E4-7D4F-9851-2569FB4FF4B7}"/>
              </a:ext>
            </a:extLst>
          </p:cNvPr>
          <p:cNvSpPr txBox="1"/>
          <p:nvPr/>
        </p:nvSpPr>
        <p:spPr>
          <a:xfrm>
            <a:off x="1144660" y="3426370"/>
            <a:ext cx="2535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Measurement set level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A7D370-C3BE-9B4D-9BAD-6BE00D0D1C89}"/>
              </a:ext>
            </a:extLst>
          </p:cNvPr>
          <p:cNvSpPr txBox="1"/>
          <p:nvPr/>
        </p:nvSpPr>
        <p:spPr>
          <a:xfrm>
            <a:off x="1144660" y="1018201"/>
            <a:ext cx="698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Analysis level – (No programming. Select options in excel and run)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F91244-99C9-094D-B04C-F518F483CC1D}"/>
              </a:ext>
            </a:extLst>
          </p:cNvPr>
          <p:cNvCxnSpPr>
            <a:cxnSpLocks/>
          </p:cNvCxnSpPr>
          <p:nvPr/>
        </p:nvCxnSpPr>
        <p:spPr>
          <a:xfrm>
            <a:off x="133569" y="5693699"/>
            <a:ext cx="1324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E364B66-ADD4-5144-B6CE-2DE5CE0C9157}"/>
              </a:ext>
            </a:extLst>
          </p:cNvPr>
          <p:cNvSpPr txBox="1"/>
          <p:nvPr/>
        </p:nvSpPr>
        <p:spPr>
          <a:xfrm>
            <a:off x="133569" y="5324367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input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83FF6DB-3614-E646-B2EE-54477269D72C}"/>
              </a:ext>
            </a:extLst>
          </p:cNvPr>
          <p:cNvCxnSpPr>
            <a:cxnSpLocks/>
          </p:cNvCxnSpPr>
          <p:nvPr/>
        </p:nvCxnSpPr>
        <p:spPr>
          <a:xfrm>
            <a:off x="133569" y="1996856"/>
            <a:ext cx="1324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7E0F8BB-2481-734F-B749-B77E71FE4925}"/>
              </a:ext>
            </a:extLst>
          </p:cNvPr>
          <p:cNvSpPr txBox="1"/>
          <p:nvPr/>
        </p:nvSpPr>
        <p:spPr>
          <a:xfrm>
            <a:off x="133569" y="162752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input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C6C4CD-5B22-ED44-BDCF-76DF3332B254}"/>
              </a:ext>
            </a:extLst>
          </p:cNvPr>
          <p:cNvSpPr txBox="1"/>
          <p:nvPr/>
        </p:nvSpPr>
        <p:spPr>
          <a:xfrm>
            <a:off x="7593283" y="840574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… 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5C5EF30-0899-364C-B6B4-D5E8485EF9FB}"/>
              </a:ext>
            </a:extLst>
          </p:cNvPr>
          <p:cNvSpPr txBox="1"/>
          <p:nvPr/>
        </p:nvSpPr>
        <p:spPr>
          <a:xfrm>
            <a:off x="7593283" y="306610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… N</a:t>
            </a:r>
          </a:p>
        </p:txBody>
      </p:sp>
      <p:sp>
        <p:nvSpPr>
          <p:cNvPr id="2" name="Bent-Up Arrow 1">
            <a:extLst>
              <a:ext uri="{FF2B5EF4-FFF2-40B4-BE49-F238E27FC236}">
                <a16:creationId xmlns:a16="http://schemas.microsoft.com/office/drawing/2014/main" id="{C989D794-76D5-7945-A094-9531F1987FF2}"/>
              </a:ext>
            </a:extLst>
          </p:cNvPr>
          <p:cNvSpPr/>
          <p:nvPr/>
        </p:nvSpPr>
        <p:spPr>
          <a:xfrm flipH="1">
            <a:off x="7635552" y="6928971"/>
            <a:ext cx="3706476" cy="1047251"/>
          </a:xfrm>
          <a:prstGeom prst="bent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B798F82-1F2B-1C45-9EB5-18878B3A385B}"/>
              </a:ext>
            </a:extLst>
          </p:cNvPr>
          <p:cNvSpPr/>
          <p:nvPr/>
        </p:nvSpPr>
        <p:spPr>
          <a:xfrm>
            <a:off x="11342028" y="7360139"/>
            <a:ext cx="1803504" cy="712879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Hotwire data</a:t>
            </a:r>
          </a:p>
          <a:p>
            <a:pPr algn="ctr"/>
            <a:r>
              <a:rPr lang="en-US" sz="1400" i="1" dirty="0"/>
              <a:t>See next slide</a:t>
            </a:r>
          </a:p>
        </p:txBody>
      </p:sp>
    </p:spTree>
    <p:extLst>
      <p:ext uri="{BB962C8B-B14F-4D97-AF65-F5344CB8AC3E}">
        <p14:creationId xmlns:p14="http://schemas.microsoft.com/office/powerpoint/2010/main" val="114641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9FDABB-A7D6-0445-956E-B9B7416A730D}"/>
              </a:ext>
            </a:extLst>
          </p:cNvPr>
          <p:cNvSpPr/>
          <p:nvPr/>
        </p:nvSpPr>
        <p:spPr>
          <a:xfrm>
            <a:off x="1125416" y="3795649"/>
            <a:ext cx="12309230" cy="100918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325F1-4809-B64F-A569-CEBB6F3EFF86}"/>
              </a:ext>
            </a:extLst>
          </p:cNvPr>
          <p:cNvSpPr txBox="1"/>
          <p:nvPr/>
        </p:nvSpPr>
        <p:spPr>
          <a:xfrm>
            <a:off x="1144660" y="3426370"/>
            <a:ext cx="2535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Measurement set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B4D70-48E2-E641-A306-895656E84F37}"/>
              </a:ext>
            </a:extLst>
          </p:cNvPr>
          <p:cNvSpPr/>
          <p:nvPr/>
        </p:nvSpPr>
        <p:spPr>
          <a:xfrm>
            <a:off x="4200514" y="5282260"/>
            <a:ext cx="2621404" cy="485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importFolder.m</a:t>
            </a:r>
            <a:endParaRPr lang="en-US" dirty="0"/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E6E127B4-1117-A24D-99C4-18DF29A0764C}"/>
              </a:ext>
            </a:extLst>
          </p:cNvPr>
          <p:cNvSpPr/>
          <p:nvPr/>
        </p:nvSpPr>
        <p:spPr>
          <a:xfrm>
            <a:off x="5236332" y="5803459"/>
            <a:ext cx="549768" cy="151927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001A5117-C55B-F44E-A394-6930887FBED7}"/>
              </a:ext>
            </a:extLst>
          </p:cNvPr>
          <p:cNvSpPr/>
          <p:nvPr/>
        </p:nvSpPr>
        <p:spPr>
          <a:xfrm>
            <a:off x="5236332" y="4598989"/>
            <a:ext cx="549768" cy="683271"/>
          </a:xfrm>
          <a:prstGeom prst="upArrow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4C085-BAC4-0848-A770-F8B0E186AD54}"/>
              </a:ext>
            </a:extLst>
          </p:cNvPr>
          <p:cNvSpPr/>
          <p:nvPr/>
        </p:nvSpPr>
        <p:spPr>
          <a:xfrm>
            <a:off x="4200514" y="7369614"/>
            <a:ext cx="2621404" cy="485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hotwireProcessor.m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DB56BE-4E27-494D-BC0E-304E70C2CEDC}"/>
              </a:ext>
            </a:extLst>
          </p:cNvPr>
          <p:cNvGrpSpPr/>
          <p:nvPr/>
        </p:nvGrpSpPr>
        <p:grpSpPr>
          <a:xfrm>
            <a:off x="2180192" y="8699992"/>
            <a:ext cx="6673175" cy="938444"/>
            <a:chOff x="5194570" y="12747290"/>
            <a:chExt cx="6673175" cy="93844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83E715-2AF5-BE4D-9E4F-F585D5B7085A}"/>
                </a:ext>
              </a:extLst>
            </p:cNvPr>
            <p:cNvSpPr/>
            <p:nvPr/>
          </p:nvSpPr>
          <p:spPr>
            <a:xfrm>
              <a:off x="7647669" y="12747291"/>
              <a:ext cx="1749249" cy="485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Test_HW.csv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67F612-CDE3-374F-88EE-B676AF841D99}"/>
                </a:ext>
              </a:extLst>
            </p:cNvPr>
            <p:cNvSpPr/>
            <p:nvPr/>
          </p:nvSpPr>
          <p:spPr>
            <a:xfrm>
              <a:off x="5194570" y="12747290"/>
              <a:ext cx="1766963" cy="48577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Test_HW.mat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AA6131-0BCD-0747-AF8B-5284F7E5AAD3}"/>
                </a:ext>
              </a:extLst>
            </p:cNvPr>
            <p:cNvSpPr/>
            <p:nvPr/>
          </p:nvSpPr>
          <p:spPr>
            <a:xfrm>
              <a:off x="9612656" y="12747291"/>
              <a:ext cx="2255089" cy="485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Test_HW_cal.csv</a:t>
              </a:r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6CEB25E-DD36-CD4C-9C4D-D505F14221A8}"/>
                </a:ext>
              </a:extLst>
            </p:cNvPr>
            <p:cNvSpPr/>
            <p:nvPr/>
          </p:nvSpPr>
          <p:spPr>
            <a:xfrm>
              <a:off x="6116440" y="13266175"/>
              <a:ext cx="2409154" cy="419559"/>
            </a:xfrm>
            <a:custGeom>
              <a:avLst/>
              <a:gdLst>
                <a:gd name="connsiteX0" fmla="*/ 1914861 w 1914861"/>
                <a:gd name="connsiteY0" fmla="*/ 10757 h 419559"/>
                <a:gd name="connsiteX1" fmla="*/ 914400 w 1914861"/>
                <a:gd name="connsiteY1" fmla="*/ 419548 h 419559"/>
                <a:gd name="connsiteX2" fmla="*/ 0 w 1914861"/>
                <a:gd name="connsiteY2" fmla="*/ 0 h 41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4861" h="419559">
                  <a:moveTo>
                    <a:pt x="1914861" y="10757"/>
                  </a:moveTo>
                  <a:cubicBezTo>
                    <a:pt x="1574202" y="216049"/>
                    <a:pt x="1233543" y="421341"/>
                    <a:pt x="914400" y="419548"/>
                  </a:cubicBezTo>
                  <a:cubicBezTo>
                    <a:pt x="595257" y="417755"/>
                    <a:pt x="297628" y="208877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C177213-6AA7-2146-AA04-6B370DC6A21E}"/>
                </a:ext>
              </a:extLst>
            </p:cNvPr>
            <p:cNvSpPr/>
            <p:nvPr/>
          </p:nvSpPr>
          <p:spPr>
            <a:xfrm>
              <a:off x="6285197" y="13266175"/>
              <a:ext cx="4575635" cy="419559"/>
            </a:xfrm>
            <a:custGeom>
              <a:avLst/>
              <a:gdLst>
                <a:gd name="connsiteX0" fmla="*/ 1914861 w 1914861"/>
                <a:gd name="connsiteY0" fmla="*/ 10757 h 419559"/>
                <a:gd name="connsiteX1" fmla="*/ 914400 w 1914861"/>
                <a:gd name="connsiteY1" fmla="*/ 419548 h 419559"/>
                <a:gd name="connsiteX2" fmla="*/ 0 w 1914861"/>
                <a:gd name="connsiteY2" fmla="*/ 0 h 41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4861" h="419559">
                  <a:moveTo>
                    <a:pt x="1914861" y="10757"/>
                  </a:moveTo>
                  <a:cubicBezTo>
                    <a:pt x="1574202" y="216049"/>
                    <a:pt x="1233543" y="421341"/>
                    <a:pt x="914400" y="419548"/>
                  </a:cubicBezTo>
                  <a:cubicBezTo>
                    <a:pt x="595257" y="417755"/>
                    <a:pt x="297628" y="208877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0F937E72-4805-BF49-904D-D4C9EACFF9CD}"/>
              </a:ext>
            </a:extLst>
          </p:cNvPr>
          <p:cNvCxnSpPr>
            <a:cxnSpLocks/>
            <a:stCxn id="11" idx="0"/>
            <a:endCxn id="9" idx="1"/>
          </p:cNvCxnSpPr>
          <p:nvPr/>
        </p:nvCxnSpPr>
        <p:spPr>
          <a:xfrm rot="5400000" flipH="1" flipV="1">
            <a:off x="3088349" y="7587827"/>
            <a:ext cx="1087490" cy="1136840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43E1122C-9400-584E-BF3F-060B838588F6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 flipV="1">
            <a:off x="3947156" y="7612502"/>
            <a:ext cx="253359" cy="13303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1F165335-4303-C34D-BBF1-43B67887023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5087264" y="8276041"/>
            <a:ext cx="844604" cy="3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D184F88F-2C1C-114A-B838-BF4BEF8F6CA2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6196217" y="7170387"/>
            <a:ext cx="844604" cy="22146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FD487FA-1B0B-FC47-8A13-9752A4E273F0}"/>
              </a:ext>
            </a:extLst>
          </p:cNvPr>
          <p:cNvSpPr/>
          <p:nvPr/>
        </p:nvSpPr>
        <p:spPr>
          <a:xfrm>
            <a:off x="9653533" y="6564244"/>
            <a:ext cx="2621404" cy="485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calcBLproperties.m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6073BF-4FCB-774B-BD9C-B7266F732DAC}"/>
              </a:ext>
            </a:extLst>
          </p:cNvPr>
          <p:cNvSpPr/>
          <p:nvPr/>
        </p:nvSpPr>
        <p:spPr>
          <a:xfrm>
            <a:off x="9653533" y="9879377"/>
            <a:ext cx="2621404" cy="485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canonicalOpt.m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CA3160-0DD0-9844-9402-BE84A1BC581B}"/>
              </a:ext>
            </a:extLst>
          </p:cNvPr>
          <p:cNvSpPr/>
          <p:nvPr/>
        </p:nvSpPr>
        <p:spPr>
          <a:xfrm>
            <a:off x="9653533" y="8778513"/>
            <a:ext cx="2621404" cy="485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canonicalFit.m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EAB31F6-E06A-F840-ACBB-DC40B6E4C53F}"/>
              </a:ext>
            </a:extLst>
          </p:cNvPr>
          <p:cNvSpPr/>
          <p:nvPr/>
        </p:nvSpPr>
        <p:spPr>
          <a:xfrm>
            <a:off x="9653533" y="7677649"/>
            <a:ext cx="2621404" cy="485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canonicalBL.m</a:t>
            </a:r>
            <a:endParaRPr lang="en-US" dirty="0"/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EC22DD1D-9C65-C546-B586-9D5AE8999E5F}"/>
              </a:ext>
            </a:extLst>
          </p:cNvPr>
          <p:cNvCxnSpPr>
            <a:cxnSpLocks/>
            <a:stCxn id="39" idx="1"/>
            <a:endCxn id="9" idx="3"/>
          </p:cNvCxnSpPr>
          <p:nvPr/>
        </p:nvCxnSpPr>
        <p:spPr>
          <a:xfrm rot="10800000">
            <a:off x="6821919" y="7612503"/>
            <a:ext cx="2831615" cy="3080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8B0B6167-4D52-1745-9977-E29A742EDCF2}"/>
              </a:ext>
            </a:extLst>
          </p:cNvPr>
          <p:cNvCxnSpPr>
            <a:cxnSpLocks/>
            <a:stCxn id="39" idx="2"/>
            <a:endCxn id="38" idx="0"/>
          </p:cNvCxnSpPr>
          <p:nvPr/>
        </p:nvCxnSpPr>
        <p:spPr>
          <a:xfrm rot="5400000">
            <a:off x="10656691" y="8470968"/>
            <a:ext cx="615089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16CF1629-857A-404D-A705-FD16CD394871}"/>
              </a:ext>
            </a:extLst>
          </p:cNvPr>
          <p:cNvCxnSpPr>
            <a:cxnSpLocks/>
            <a:stCxn id="38" idx="2"/>
            <a:endCxn id="36" idx="0"/>
          </p:cNvCxnSpPr>
          <p:nvPr/>
        </p:nvCxnSpPr>
        <p:spPr>
          <a:xfrm rot="5400000">
            <a:off x="10656691" y="9571832"/>
            <a:ext cx="615089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CCDFFC24-8476-2140-8904-AEE670F5CD8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479711" y="8470969"/>
            <a:ext cx="615089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87C8D076-3552-D84F-85EA-5ACA30559A2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479711" y="9565482"/>
            <a:ext cx="615089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1B605915-DFB2-4740-8E2A-64C50206964B}"/>
              </a:ext>
            </a:extLst>
          </p:cNvPr>
          <p:cNvCxnSpPr>
            <a:cxnSpLocks/>
            <a:stCxn id="35" idx="2"/>
            <a:endCxn id="39" idx="0"/>
          </p:cNvCxnSpPr>
          <p:nvPr/>
        </p:nvCxnSpPr>
        <p:spPr>
          <a:xfrm rot="5400000">
            <a:off x="10650420" y="7363834"/>
            <a:ext cx="62763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E0707797-0DC5-6547-A5E8-4E30C3788B6F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6880689" y="7419298"/>
            <a:ext cx="4083546" cy="258351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351DDF1E-2507-1F47-BD2F-444642DB49F5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6880689" y="6807132"/>
            <a:ext cx="2772844" cy="6121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2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155</Words>
  <Application>Microsoft Macintosh PowerPoint</Application>
  <PresentationFormat>Custom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Michiel van Nesselrooij</dc:creator>
  <cp:lastModifiedBy>Michiel van Nesselrooij</cp:lastModifiedBy>
  <cp:revision>58</cp:revision>
  <dcterms:created xsi:type="dcterms:W3CDTF">2019-08-14T08:24:07Z</dcterms:created>
  <dcterms:modified xsi:type="dcterms:W3CDTF">2019-11-26T14:41:11Z</dcterms:modified>
</cp:coreProperties>
</file>