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23-1-2016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(logarithmic </a:t>
                </a:r>
                <a:r>
                  <a:rPr lang="en-US" sz="2800" dirty="0" smtClean="0"/>
                  <a:t>variant of Hooke’s </a:t>
                </a:r>
                <a:r>
                  <a:rPr lang="en-US" sz="2800" dirty="0" smtClean="0"/>
                  <a:t>law</a:t>
                </a:r>
                <a:r>
                  <a:rPr lang="en-US" sz="2800" dirty="0" smtClean="0"/>
                  <a:t>):</a:t>
                </a: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nl-NL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nl-NL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5164669"/>
              </a:xfrm>
              <a:blipFill rotWithShape="0">
                <a:blip r:embed="rId2"/>
                <a:stretch>
                  <a:fillRect l="-2251" t="-5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experiment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 data</a:t>
            </a:r>
          </a:p>
          <a:p>
            <a:r>
              <a:rPr lang="en-US" sz="2800" dirty="0" smtClean="0"/>
              <a:t>10(?) </a:t>
            </a:r>
            <a:r>
              <a:rPr lang="en-US" sz="2800" dirty="0" smtClean="0"/>
              <a:t>randomly generated gra</a:t>
            </a:r>
            <a:r>
              <a:rPr lang="en-US" sz="2800" dirty="0" smtClean="0"/>
              <a:t>phs</a:t>
            </a:r>
          </a:p>
          <a:p>
            <a:pPr lvl="1"/>
            <a:r>
              <a:rPr lang="en-US" sz="2400" dirty="0" smtClean="0"/>
              <a:t>30 vertices</a:t>
            </a:r>
          </a:p>
          <a:p>
            <a:pPr lvl="1"/>
            <a:r>
              <a:rPr lang="en-US" sz="2400" dirty="0" smtClean="0"/>
              <a:t>Every node has at least one connection</a:t>
            </a:r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</a:t>
            </a:r>
            <a:r>
              <a:rPr lang="en-US" sz="3200" b="1" dirty="0" smtClean="0"/>
              <a:t>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Testing the output</a:t>
                </a:r>
                <a:endParaRPr lang="en-US" sz="3200" b="1" dirty="0" smtClean="0"/>
              </a:p>
              <a:p>
                <a:r>
                  <a:rPr lang="en-US" sz="2800" dirty="0" smtClean="0"/>
                  <a:t>Test the quality of the output graph after each run</a:t>
                </a:r>
              </a:p>
              <a:p>
                <a:pPr lvl="1"/>
                <a:r>
                  <a:rPr lang="en-US" sz="2400" dirty="0" smtClean="0"/>
                  <a:t>Edge crossings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crossings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nl-NL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l-NL" sz="2200" b="0" i="0" smtClean="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nl-NL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400" dirty="0" smtClean="0"/>
                  <a:t>Uniformity in edge length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Vertex dispersion</a:t>
                </a:r>
              </a:p>
              <a:p>
                <a:pPr lvl="1"/>
                <a:endParaRPr lang="en-US" sz="2400" dirty="0" smtClean="0"/>
              </a:p>
              <a:p>
                <a:pPr lvl="2"/>
                <a:endParaRPr lang="en-US" sz="2600" dirty="0" smtClean="0"/>
              </a:p>
              <a:p>
                <a:endParaRPr lang="en-US" sz="2800" dirty="0" smtClean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endParaRPr lang="en-US" sz="280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3287" y="1930398"/>
                <a:ext cx="10018713" cy="4927602"/>
              </a:xfrm>
              <a:blipFill rotWithShape="0">
                <a:blip r:embed="rId2"/>
                <a:stretch>
                  <a:fillRect l="-2009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  <a:endParaRPr lang="en-US" sz="3200" b="1" dirty="0" smtClean="0"/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  <a:endParaRPr lang="en-US" sz="3200" b="1" dirty="0" smtClean="0"/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pPr lvl="2"/>
            <a:r>
              <a:rPr lang="en-US" sz="2200" dirty="0" smtClean="0"/>
              <a:t>&lt;…&gt;</a:t>
            </a:r>
          </a:p>
          <a:p>
            <a:pPr lvl="1"/>
            <a:endParaRPr lang="en-US" sz="24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err="1"/>
              <a:t>Cluttered</a:t>
            </a:r>
            <a:r>
              <a:rPr lang="nl-NL" sz="2400" dirty="0"/>
              <a:t> mess of crossing </a:t>
            </a:r>
            <a:r>
              <a:rPr lang="nl-NL" sz="2400" dirty="0" err="1"/>
              <a:t>edges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nodes with 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different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sz="2800" dirty="0" smtClean="0"/>
              <a:t>-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0235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  <a:endParaRPr lang="en-US" sz="2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Repulsive force:</a:t>
                </a:r>
                <a:endParaRPr lang="en-US" sz="2800" dirty="0" smtClean="0"/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weight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572</TotalTime>
  <Words>270</Words>
  <Application>Microsoft Office PowerPoint</Application>
  <PresentationFormat>Breedbeeld</PresentationFormat>
  <Paragraphs>102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Corbel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Veen, M.R. van der (Maurits)</cp:lastModifiedBy>
  <cp:revision>33</cp:revision>
  <dcterms:created xsi:type="dcterms:W3CDTF">2015-12-08T12:55:45Z</dcterms:created>
  <dcterms:modified xsi:type="dcterms:W3CDTF">2016-01-24T00:48:25Z</dcterms:modified>
</cp:coreProperties>
</file>