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5164669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variant of Hooke’s law):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nl-NL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5164669"/>
              </a:xfrm>
              <a:blipFill rotWithShape="0">
                <a:blip r:embed="rId2"/>
                <a:stretch>
                  <a:fillRect l="-2251" t="-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experiment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 data</a:t>
            </a:r>
          </a:p>
          <a:p>
            <a:r>
              <a:rPr lang="en-US" sz="2800" dirty="0" smtClean="0"/>
              <a:t>10(?) randomly generated graphs</a:t>
            </a:r>
          </a:p>
          <a:p>
            <a:pPr lvl="1"/>
            <a:r>
              <a:rPr lang="en-US" sz="2400" dirty="0" smtClean="0"/>
              <a:t>30 vertices</a:t>
            </a:r>
          </a:p>
          <a:p>
            <a:pPr lvl="1"/>
            <a:r>
              <a:rPr lang="en-US" sz="2400" dirty="0" smtClean="0"/>
              <a:t>Every node has at least one connection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Testing the output</a:t>
                </a:r>
              </a:p>
              <a:p>
                <a:r>
                  <a:rPr lang="en-US" sz="2800" dirty="0" smtClean="0"/>
                  <a:t>Test the quality of the output graph after each run</a:t>
                </a:r>
              </a:p>
              <a:p>
                <a:pPr lvl="1"/>
                <a:r>
                  <a:rPr lang="en-US" sz="2400" dirty="0" smtClean="0"/>
                  <a:t>Edge crossings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crossings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edges</m:t>
                        </m:r>
                      </m:den>
                    </m:f>
                    <m:r>
                      <a:rPr lang="nl-NL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400" dirty="0" smtClean="0"/>
                  <a:t>Uniformity in edge length</a:t>
                </a:r>
                <a:endParaRPr lang="en-US" sz="2200" dirty="0" smtClean="0"/>
              </a:p>
              <a:p>
                <a:pPr lvl="1"/>
                <a:r>
                  <a:rPr lang="en-US" sz="2400" dirty="0" smtClean="0"/>
                  <a:t>Vertex dispersion</a:t>
                </a:r>
              </a:p>
              <a:p>
                <a:pPr lvl="1"/>
                <a:endParaRPr lang="en-US" sz="2400" dirty="0" smtClean="0"/>
              </a:p>
              <a:p>
                <a:pPr lvl="2"/>
                <a:endParaRPr lang="en-US" sz="2600" dirty="0" smtClean="0"/>
              </a:p>
              <a:p>
                <a:endParaRPr lang="en-US" sz="2800" dirty="0" smtClean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  <a:blipFill rotWithShape="0">
                <a:blip r:embed="rId2"/>
                <a:stretch>
                  <a:fillRect l="-2009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Result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mean?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7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nodes with 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different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dirty="0" smtClean="0"/>
              <a:t>Expecting all algorithms to work equally well</a:t>
            </a:r>
          </a:p>
          <a:p>
            <a:r>
              <a:rPr lang="nl-NL" smtClean="0"/>
              <a:t>There must be optimal values for each one</a:t>
            </a:r>
            <a:endParaRPr lang="nl-NL" dirty="0" smtClean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023507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0235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weight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585</TotalTime>
  <Words>290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Corbel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Result Data</vt:lpstr>
      <vt:lpstr>What does this mean?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michiel van H</cp:lastModifiedBy>
  <cp:revision>39</cp:revision>
  <dcterms:created xsi:type="dcterms:W3CDTF">2015-12-08T12:55:45Z</dcterms:created>
  <dcterms:modified xsi:type="dcterms:W3CDTF">2016-01-24T14:32:50Z</dcterms:modified>
</cp:coreProperties>
</file>