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20"/>
  </p:notesMasterIdLst>
  <p:handoutMasterIdLst>
    <p:handoutMasterId r:id="rId21"/>
  </p:handoutMasterIdLst>
  <p:sldIdLst>
    <p:sldId id="276" r:id="rId2"/>
    <p:sldId id="281" r:id="rId3"/>
    <p:sldId id="295" r:id="rId4"/>
    <p:sldId id="297" r:id="rId5"/>
    <p:sldId id="298" r:id="rId6"/>
    <p:sldId id="299" r:id="rId7"/>
    <p:sldId id="300" r:id="rId8"/>
    <p:sldId id="271" r:id="rId9"/>
    <p:sldId id="302" r:id="rId10"/>
    <p:sldId id="296" r:id="rId11"/>
    <p:sldId id="305" r:id="rId12"/>
    <p:sldId id="301" r:id="rId13"/>
    <p:sldId id="304" r:id="rId14"/>
    <p:sldId id="306" r:id="rId15"/>
    <p:sldId id="292" r:id="rId16"/>
    <p:sldId id="303" r:id="rId17"/>
    <p:sldId id="307" r:id="rId18"/>
    <p:sldId id="294" r:id="rId19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9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B3"/>
    <a:srgbClr val="0049B4"/>
    <a:srgbClr val="002C77"/>
    <a:srgbClr val="E10000"/>
    <a:srgbClr val="001742"/>
    <a:srgbClr val="004AAD"/>
    <a:srgbClr val="905191"/>
    <a:srgbClr val="DF524E"/>
    <a:srgbClr val="F3753A"/>
    <a:srgbClr val="0E7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49" autoAdjust="0"/>
    <p:restoredTop sz="96197" autoAdjust="0"/>
  </p:normalViewPr>
  <p:slideViewPr>
    <p:cSldViewPr>
      <p:cViewPr>
        <p:scale>
          <a:sx n="141" d="100"/>
          <a:sy n="141" d="100"/>
        </p:scale>
        <p:origin x="2720" y="1360"/>
      </p:cViewPr>
      <p:guideLst>
        <p:guide orient="horz" pos="1620"/>
        <p:guide pos="9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-1770" y="-11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7D5D09-A471-6647-BE32-5F9BA2D241CE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D33E79-5855-7945-9379-70CF7DE6FA19}">
      <dgm:prSet/>
      <dgm:spPr>
        <a:solidFill>
          <a:srgbClr val="0071B3"/>
        </a:solidFill>
      </dgm:spPr>
      <dgm:t>
        <a:bodyPr/>
        <a:lstStyle/>
        <a:p>
          <a:r>
            <a:rPr lang="en-US"/>
            <a:t>President</a:t>
          </a:r>
        </a:p>
      </dgm:t>
    </dgm:pt>
    <dgm:pt modelId="{88324B35-767C-1F41-AA5D-90B33C236436}" type="parTrans" cxnId="{16A87B7D-0204-C342-AAFE-0D22C4120F99}">
      <dgm:prSet/>
      <dgm:spPr/>
      <dgm:t>
        <a:bodyPr/>
        <a:lstStyle/>
        <a:p>
          <a:endParaRPr lang="en-US"/>
        </a:p>
      </dgm:t>
    </dgm:pt>
    <dgm:pt modelId="{FFFBD8D8-DAAD-3740-855F-E5556DE5CF70}" type="sibTrans" cxnId="{16A87B7D-0204-C342-AAFE-0D22C4120F99}">
      <dgm:prSet/>
      <dgm:spPr/>
      <dgm:t>
        <a:bodyPr/>
        <a:lstStyle/>
        <a:p>
          <a:endParaRPr lang="en-US"/>
        </a:p>
      </dgm:t>
    </dgm:pt>
    <dgm:pt modelId="{F9671DDD-420C-FE4F-A666-7AC52753D7FD}">
      <dgm:prSet/>
      <dgm:spPr>
        <a:solidFill>
          <a:srgbClr val="0071B3"/>
        </a:solidFill>
      </dgm:spPr>
      <dgm:t>
        <a:bodyPr/>
        <a:lstStyle/>
        <a:p>
          <a:r>
            <a:rPr lang="en-US" dirty="0"/>
            <a:t>Quant Team Lead</a:t>
          </a:r>
        </a:p>
      </dgm:t>
    </dgm:pt>
    <dgm:pt modelId="{56AE907D-0C05-2B49-A0AE-F5BFCE1D3EFD}" type="parTrans" cxnId="{5249B81D-F457-A740-B8AC-F0EB02901533}">
      <dgm:prSet/>
      <dgm:spPr/>
      <dgm:t>
        <a:bodyPr/>
        <a:lstStyle/>
        <a:p>
          <a:endParaRPr lang="en-US"/>
        </a:p>
      </dgm:t>
    </dgm:pt>
    <dgm:pt modelId="{4FD66F30-37EE-4545-9F28-79F22D91016C}" type="sibTrans" cxnId="{5249B81D-F457-A740-B8AC-F0EB02901533}">
      <dgm:prSet/>
      <dgm:spPr/>
      <dgm:t>
        <a:bodyPr/>
        <a:lstStyle/>
        <a:p>
          <a:endParaRPr lang="en-US"/>
        </a:p>
      </dgm:t>
    </dgm:pt>
    <dgm:pt modelId="{6CFB131C-1D31-F147-816C-D981C037FAFB}">
      <dgm:prSet/>
      <dgm:spPr>
        <a:solidFill>
          <a:srgbClr val="0071B3"/>
        </a:solidFill>
      </dgm:spPr>
      <dgm:t>
        <a:bodyPr/>
        <a:lstStyle/>
        <a:p>
          <a:r>
            <a:rPr lang="en-US" dirty="0"/>
            <a:t>SWE Team Lead</a:t>
          </a:r>
        </a:p>
      </dgm:t>
    </dgm:pt>
    <dgm:pt modelId="{552EC8EA-4918-734F-84DD-E3F129BADB38}" type="parTrans" cxnId="{68F987F4-F938-DB4C-900A-3533CB0027A1}">
      <dgm:prSet/>
      <dgm:spPr/>
      <dgm:t>
        <a:bodyPr/>
        <a:lstStyle/>
        <a:p>
          <a:endParaRPr lang="en-US"/>
        </a:p>
      </dgm:t>
    </dgm:pt>
    <dgm:pt modelId="{1C6B409D-B38D-A843-9A06-EFEB92E87E29}" type="sibTrans" cxnId="{68F987F4-F938-DB4C-900A-3533CB0027A1}">
      <dgm:prSet/>
      <dgm:spPr/>
      <dgm:t>
        <a:bodyPr/>
        <a:lstStyle/>
        <a:p>
          <a:endParaRPr lang="en-US"/>
        </a:p>
      </dgm:t>
    </dgm:pt>
    <dgm:pt modelId="{7BFEE2CC-550C-A948-B70A-0E606290C84A}">
      <dgm:prSet/>
      <dgm:spPr>
        <a:solidFill>
          <a:srgbClr val="0071B3"/>
        </a:solidFill>
      </dgm:spPr>
      <dgm:t>
        <a:bodyPr/>
        <a:lstStyle/>
        <a:p>
          <a:r>
            <a:rPr lang="en-US" dirty="0"/>
            <a:t>VP Corporate Relations</a:t>
          </a:r>
        </a:p>
      </dgm:t>
    </dgm:pt>
    <dgm:pt modelId="{0E4E28D5-0DFA-C944-8E84-8A8C17F3C4F9}" type="parTrans" cxnId="{11AE60EA-1FB1-B64D-AC5A-7EB01D702585}">
      <dgm:prSet/>
      <dgm:spPr/>
      <dgm:t>
        <a:bodyPr/>
        <a:lstStyle/>
        <a:p>
          <a:endParaRPr lang="en-US"/>
        </a:p>
      </dgm:t>
    </dgm:pt>
    <dgm:pt modelId="{FA22A080-CB52-B447-884D-1B94CEDBDF15}" type="sibTrans" cxnId="{11AE60EA-1FB1-B64D-AC5A-7EB01D702585}">
      <dgm:prSet/>
      <dgm:spPr/>
      <dgm:t>
        <a:bodyPr/>
        <a:lstStyle/>
        <a:p>
          <a:endParaRPr lang="en-US"/>
        </a:p>
      </dgm:t>
    </dgm:pt>
    <dgm:pt modelId="{FCF0E3FE-3BEC-9048-9A10-73BDD38B88A7}">
      <dgm:prSet/>
      <dgm:spPr>
        <a:solidFill>
          <a:srgbClr val="0071B3"/>
        </a:solidFill>
      </dgm:spPr>
      <dgm:t>
        <a:bodyPr/>
        <a:lstStyle/>
        <a:p>
          <a:r>
            <a:rPr lang="en-US" dirty="0"/>
            <a:t>VP Professional Development</a:t>
          </a:r>
        </a:p>
      </dgm:t>
    </dgm:pt>
    <dgm:pt modelId="{E67F753E-CFB6-014F-B6FA-3D3FCBEC6518}" type="parTrans" cxnId="{2AF5D99A-3B5A-6E4D-846F-D5763FC78167}">
      <dgm:prSet/>
      <dgm:spPr/>
      <dgm:t>
        <a:bodyPr/>
        <a:lstStyle/>
        <a:p>
          <a:endParaRPr lang="en-US"/>
        </a:p>
      </dgm:t>
    </dgm:pt>
    <dgm:pt modelId="{E74934B9-8C3E-2A4A-A8B6-63CED42E2AF0}" type="sibTrans" cxnId="{2AF5D99A-3B5A-6E4D-846F-D5763FC78167}">
      <dgm:prSet/>
      <dgm:spPr/>
      <dgm:t>
        <a:bodyPr/>
        <a:lstStyle/>
        <a:p>
          <a:endParaRPr lang="en-US"/>
        </a:p>
      </dgm:t>
    </dgm:pt>
    <dgm:pt modelId="{B56F0AD5-2AA2-3749-981D-7CEAB2720536}">
      <dgm:prSet/>
      <dgm:spPr>
        <a:solidFill>
          <a:srgbClr val="0071B3"/>
        </a:solidFill>
      </dgm:spPr>
      <dgm:t>
        <a:bodyPr/>
        <a:lstStyle/>
        <a:p>
          <a:r>
            <a:rPr lang="en-US" dirty="0"/>
            <a:t>Senior Vice President</a:t>
          </a:r>
        </a:p>
      </dgm:t>
    </dgm:pt>
    <dgm:pt modelId="{736B45CF-6B0E-7846-8282-20B0D42AD8F9}" type="parTrans" cxnId="{CC07D835-4698-9748-911A-8B26089D50E1}">
      <dgm:prSet/>
      <dgm:spPr/>
      <dgm:t>
        <a:bodyPr/>
        <a:lstStyle/>
        <a:p>
          <a:endParaRPr lang="en-US"/>
        </a:p>
      </dgm:t>
    </dgm:pt>
    <dgm:pt modelId="{B6392204-6456-994B-AC67-AA75AB63C1E3}" type="sibTrans" cxnId="{CC07D835-4698-9748-911A-8B26089D50E1}">
      <dgm:prSet/>
      <dgm:spPr/>
      <dgm:t>
        <a:bodyPr/>
        <a:lstStyle/>
        <a:p>
          <a:endParaRPr lang="en-US"/>
        </a:p>
      </dgm:t>
    </dgm:pt>
    <dgm:pt modelId="{5A50E2B0-E400-6E42-89BE-A02C0F447C20}">
      <dgm:prSet/>
      <dgm:spPr>
        <a:solidFill>
          <a:srgbClr val="0071B3"/>
        </a:solidFill>
      </dgm:spPr>
      <dgm:t>
        <a:bodyPr/>
        <a:lstStyle/>
        <a:p>
          <a:r>
            <a:rPr lang="en-US" dirty="0"/>
            <a:t>VP Operations</a:t>
          </a:r>
        </a:p>
      </dgm:t>
    </dgm:pt>
    <dgm:pt modelId="{BAF483C0-6001-E146-81AF-8A0B2B3F86F6}" type="parTrans" cxnId="{174E87FE-3FBC-7448-879A-87D49B2C6D2E}">
      <dgm:prSet/>
      <dgm:spPr/>
      <dgm:t>
        <a:bodyPr/>
        <a:lstStyle/>
        <a:p>
          <a:endParaRPr lang="en-US"/>
        </a:p>
      </dgm:t>
    </dgm:pt>
    <dgm:pt modelId="{0078089B-3E1C-834E-BE74-92AAA58678A3}" type="sibTrans" cxnId="{174E87FE-3FBC-7448-879A-87D49B2C6D2E}">
      <dgm:prSet/>
      <dgm:spPr/>
      <dgm:t>
        <a:bodyPr/>
        <a:lstStyle/>
        <a:p>
          <a:endParaRPr lang="en-US"/>
        </a:p>
      </dgm:t>
    </dgm:pt>
    <dgm:pt modelId="{0B95860E-FC0D-A44A-A90A-FC36C40425E6}">
      <dgm:prSet/>
      <dgm:spPr>
        <a:solidFill>
          <a:srgbClr val="0071B3"/>
        </a:solidFill>
      </dgm:spPr>
      <dgm:t>
        <a:bodyPr/>
        <a:lstStyle/>
        <a:p>
          <a:r>
            <a:rPr lang="en-US" dirty="0"/>
            <a:t>VP Recruitment</a:t>
          </a:r>
        </a:p>
      </dgm:t>
    </dgm:pt>
    <dgm:pt modelId="{3278170B-2AF1-1346-A3CF-6FA878CE86A3}" type="parTrans" cxnId="{B3C64FD1-7D04-B344-BA41-85DDAB68AA8C}">
      <dgm:prSet/>
      <dgm:spPr/>
      <dgm:t>
        <a:bodyPr/>
        <a:lstStyle/>
        <a:p>
          <a:endParaRPr lang="en-US"/>
        </a:p>
      </dgm:t>
    </dgm:pt>
    <dgm:pt modelId="{BDC0F77C-2F38-F448-B829-D0F78067F689}" type="sibTrans" cxnId="{B3C64FD1-7D04-B344-BA41-85DDAB68AA8C}">
      <dgm:prSet/>
      <dgm:spPr/>
      <dgm:t>
        <a:bodyPr/>
        <a:lstStyle/>
        <a:p>
          <a:endParaRPr lang="en-US"/>
        </a:p>
      </dgm:t>
    </dgm:pt>
    <dgm:pt modelId="{6C136555-8A3A-F54D-8095-8A8677A470FA}" type="pres">
      <dgm:prSet presAssocID="{547D5D09-A471-6647-BE32-5F9BA2D241C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4BE4F70-53BA-904E-A597-7E80A9CE5A80}" type="pres">
      <dgm:prSet presAssocID="{57D33E79-5855-7945-9379-70CF7DE6FA19}" presName="hierRoot1" presStyleCnt="0">
        <dgm:presLayoutVars>
          <dgm:hierBranch val="init"/>
        </dgm:presLayoutVars>
      </dgm:prSet>
      <dgm:spPr/>
    </dgm:pt>
    <dgm:pt modelId="{8D846F5B-592C-494C-B893-CF8D1A61D1D5}" type="pres">
      <dgm:prSet presAssocID="{57D33E79-5855-7945-9379-70CF7DE6FA19}" presName="rootComposite1" presStyleCnt="0"/>
      <dgm:spPr/>
    </dgm:pt>
    <dgm:pt modelId="{8CE1938E-0136-E44E-BA05-1FB3BBF0326A}" type="pres">
      <dgm:prSet presAssocID="{57D33E79-5855-7945-9379-70CF7DE6FA19}" presName="rootText1" presStyleLbl="node0" presStyleIdx="0" presStyleCnt="2">
        <dgm:presLayoutVars>
          <dgm:chPref val="3"/>
        </dgm:presLayoutVars>
      </dgm:prSet>
      <dgm:spPr/>
    </dgm:pt>
    <dgm:pt modelId="{F9BFA875-608E-AF45-A82E-6117D203F7FB}" type="pres">
      <dgm:prSet presAssocID="{57D33E79-5855-7945-9379-70CF7DE6FA19}" presName="rootConnector1" presStyleLbl="node1" presStyleIdx="0" presStyleCnt="0"/>
      <dgm:spPr/>
    </dgm:pt>
    <dgm:pt modelId="{A4BE8CE6-DED8-B04B-AA8C-E633DE5C4944}" type="pres">
      <dgm:prSet presAssocID="{57D33E79-5855-7945-9379-70CF7DE6FA19}" presName="hierChild2" presStyleCnt="0"/>
      <dgm:spPr/>
    </dgm:pt>
    <dgm:pt modelId="{9A7AF994-B1BE-4A4D-B083-310570A40016}" type="pres">
      <dgm:prSet presAssocID="{56AE907D-0C05-2B49-A0AE-F5BFCE1D3EFD}" presName="Name37" presStyleLbl="parChTrans1D2" presStyleIdx="0" presStyleCnt="6"/>
      <dgm:spPr/>
    </dgm:pt>
    <dgm:pt modelId="{DF404876-DFE6-BD49-8B1C-58469BE612FB}" type="pres">
      <dgm:prSet presAssocID="{F9671DDD-420C-FE4F-A666-7AC52753D7FD}" presName="hierRoot2" presStyleCnt="0">
        <dgm:presLayoutVars>
          <dgm:hierBranch val="init"/>
        </dgm:presLayoutVars>
      </dgm:prSet>
      <dgm:spPr/>
    </dgm:pt>
    <dgm:pt modelId="{498B18E1-A2F9-6C48-BA53-4B734E630144}" type="pres">
      <dgm:prSet presAssocID="{F9671DDD-420C-FE4F-A666-7AC52753D7FD}" presName="rootComposite" presStyleCnt="0"/>
      <dgm:spPr/>
    </dgm:pt>
    <dgm:pt modelId="{3222CE04-54AE-5547-B329-7F87EA409BA6}" type="pres">
      <dgm:prSet presAssocID="{F9671DDD-420C-FE4F-A666-7AC52753D7FD}" presName="rootText" presStyleLbl="node2" presStyleIdx="0" presStyleCnt="6">
        <dgm:presLayoutVars>
          <dgm:chPref val="3"/>
        </dgm:presLayoutVars>
      </dgm:prSet>
      <dgm:spPr/>
    </dgm:pt>
    <dgm:pt modelId="{E8AB653E-F294-B348-8316-05F06395D225}" type="pres">
      <dgm:prSet presAssocID="{F9671DDD-420C-FE4F-A666-7AC52753D7FD}" presName="rootConnector" presStyleLbl="node2" presStyleIdx="0" presStyleCnt="6"/>
      <dgm:spPr/>
    </dgm:pt>
    <dgm:pt modelId="{1AC01AC3-E0F0-C745-80DB-0F6B97DBE6FA}" type="pres">
      <dgm:prSet presAssocID="{F9671DDD-420C-FE4F-A666-7AC52753D7FD}" presName="hierChild4" presStyleCnt="0"/>
      <dgm:spPr/>
    </dgm:pt>
    <dgm:pt modelId="{0FFCD330-D961-8D47-AEAE-36EBD568D60E}" type="pres">
      <dgm:prSet presAssocID="{F9671DDD-420C-FE4F-A666-7AC52753D7FD}" presName="hierChild5" presStyleCnt="0"/>
      <dgm:spPr/>
    </dgm:pt>
    <dgm:pt modelId="{39425F07-C76D-204F-B693-112D387788D5}" type="pres">
      <dgm:prSet presAssocID="{552EC8EA-4918-734F-84DD-E3F129BADB38}" presName="Name37" presStyleLbl="parChTrans1D2" presStyleIdx="1" presStyleCnt="6"/>
      <dgm:spPr/>
    </dgm:pt>
    <dgm:pt modelId="{D421E7B4-D799-8947-84F7-C923E0A1F6A5}" type="pres">
      <dgm:prSet presAssocID="{6CFB131C-1D31-F147-816C-D981C037FAFB}" presName="hierRoot2" presStyleCnt="0">
        <dgm:presLayoutVars>
          <dgm:hierBranch val="init"/>
        </dgm:presLayoutVars>
      </dgm:prSet>
      <dgm:spPr/>
    </dgm:pt>
    <dgm:pt modelId="{7465E286-0842-604D-95AA-8FF3E420231B}" type="pres">
      <dgm:prSet presAssocID="{6CFB131C-1D31-F147-816C-D981C037FAFB}" presName="rootComposite" presStyleCnt="0"/>
      <dgm:spPr/>
    </dgm:pt>
    <dgm:pt modelId="{1AB2FC37-F560-1B49-A2D0-95C0690C0766}" type="pres">
      <dgm:prSet presAssocID="{6CFB131C-1D31-F147-816C-D981C037FAFB}" presName="rootText" presStyleLbl="node2" presStyleIdx="1" presStyleCnt="6">
        <dgm:presLayoutVars>
          <dgm:chPref val="3"/>
        </dgm:presLayoutVars>
      </dgm:prSet>
      <dgm:spPr/>
    </dgm:pt>
    <dgm:pt modelId="{5ECD1D22-FE54-BC49-8E86-6635A66AF953}" type="pres">
      <dgm:prSet presAssocID="{6CFB131C-1D31-F147-816C-D981C037FAFB}" presName="rootConnector" presStyleLbl="node2" presStyleIdx="1" presStyleCnt="6"/>
      <dgm:spPr/>
    </dgm:pt>
    <dgm:pt modelId="{5FB51E43-F86C-194F-86C8-2B9D6272AA16}" type="pres">
      <dgm:prSet presAssocID="{6CFB131C-1D31-F147-816C-D981C037FAFB}" presName="hierChild4" presStyleCnt="0"/>
      <dgm:spPr/>
    </dgm:pt>
    <dgm:pt modelId="{8F3179D6-6025-F243-AA2F-B85FAC5E917E}" type="pres">
      <dgm:prSet presAssocID="{6CFB131C-1D31-F147-816C-D981C037FAFB}" presName="hierChild5" presStyleCnt="0"/>
      <dgm:spPr/>
    </dgm:pt>
    <dgm:pt modelId="{88689937-0903-D14E-96AA-2D9F5BDCD9CF}" type="pres">
      <dgm:prSet presAssocID="{0E4E28D5-0DFA-C944-8E84-8A8C17F3C4F9}" presName="Name37" presStyleLbl="parChTrans1D2" presStyleIdx="2" presStyleCnt="6"/>
      <dgm:spPr/>
    </dgm:pt>
    <dgm:pt modelId="{BF6DEAE0-DB4E-4B49-BC6C-61CF6B090812}" type="pres">
      <dgm:prSet presAssocID="{7BFEE2CC-550C-A948-B70A-0E606290C84A}" presName="hierRoot2" presStyleCnt="0">
        <dgm:presLayoutVars>
          <dgm:hierBranch val="init"/>
        </dgm:presLayoutVars>
      </dgm:prSet>
      <dgm:spPr/>
    </dgm:pt>
    <dgm:pt modelId="{F8B0EFF7-C908-1942-B7FD-598337F32733}" type="pres">
      <dgm:prSet presAssocID="{7BFEE2CC-550C-A948-B70A-0E606290C84A}" presName="rootComposite" presStyleCnt="0"/>
      <dgm:spPr/>
    </dgm:pt>
    <dgm:pt modelId="{19092C10-A88A-B64E-ACB8-8C469BDF4F8B}" type="pres">
      <dgm:prSet presAssocID="{7BFEE2CC-550C-A948-B70A-0E606290C84A}" presName="rootText" presStyleLbl="node2" presStyleIdx="2" presStyleCnt="6">
        <dgm:presLayoutVars>
          <dgm:chPref val="3"/>
        </dgm:presLayoutVars>
      </dgm:prSet>
      <dgm:spPr/>
    </dgm:pt>
    <dgm:pt modelId="{16D0A729-6BC8-E84A-8C19-35861719766C}" type="pres">
      <dgm:prSet presAssocID="{7BFEE2CC-550C-A948-B70A-0E606290C84A}" presName="rootConnector" presStyleLbl="node2" presStyleIdx="2" presStyleCnt="6"/>
      <dgm:spPr/>
    </dgm:pt>
    <dgm:pt modelId="{C3112AD9-DD37-8D4A-ADAC-4BE50DD718D4}" type="pres">
      <dgm:prSet presAssocID="{7BFEE2CC-550C-A948-B70A-0E606290C84A}" presName="hierChild4" presStyleCnt="0"/>
      <dgm:spPr/>
    </dgm:pt>
    <dgm:pt modelId="{1B4245EA-0DF3-E140-BB2B-4C7DCB71EFFB}" type="pres">
      <dgm:prSet presAssocID="{7BFEE2CC-550C-A948-B70A-0E606290C84A}" presName="hierChild5" presStyleCnt="0"/>
      <dgm:spPr/>
    </dgm:pt>
    <dgm:pt modelId="{F9589AA1-A035-EA4E-8302-F8587D399DE0}" type="pres">
      <dgm:prSet presAssocID="{E67F753E-CFB6-014F-B6FA-3D3FCBEC6518}" presName="Name37" presStyleLbl="parChTrans1D2" presStyleIdx="3" presStyleCnt="6"/>
      <dgm:spPr/>
    </dgm:pt>
    <dgm:pt modelId="{68D8A4C3-D2AF-EA4C-B99D-79E44A50170B}" type="pres">
      <dgm:prSet presAssocID="{FCF0E3FE-3BEC-9048-9A10-73BDD38B88A7}" presName="hierRoot2" presStyleCnt="0">
        <dgm:presLayoutVars>
          <dgm:hierBranch val="init"/>
        </dgm:presLayoutVars>
      </dgm:prSet>
      <dgm:spPr/>
    </dgm:pt>
    <dgm:pt modelId="{E9B5F3C8-E925-F440-A4B4-A6E510657A55}" type="pres">
      <dgm:prSet presAssocID="{FCF0E3FE-3BEC-9048-9A10-73BDD38B88A7}" presName="rootComposite" presStyleCnt="0"/>
      <dgm:spPr/>
    </dgm:pt>
    <dgm:pt modelId="{02F0275D-6306-A747-A59B-C3BFE751D549}" type="pres">
      <dgm:prSet presAssocID="{FCF0E3FE-3BEC-9048-9A10-73BDD38B88A7}" presName="rootText" presStyleLbl="node2" presStyleIdx="3" presStyleCnt="6">
        <dgm:presLayoutVars>
          <dgm:chPref val="3"/>
        </dgm:presLayoutVars>
      </dgm:prSet>
      <dgm:spPr/>
    </dgm:pt>
    <dgm:pt modelId="{FD373BAF-0A38-EC42-BF2E-475446D2923F}" type="pres">
      <dgm:prSet presAssocID="{FCF0E3FE-3BEC-9048-9A10-73BDD38B88A7}" presName="rootConnector" presStyleLbl="node2" presStyleIdx="3" presStyleCnt="6"/>
      <dgm:spPr/>
    </dgm:pt>
    <dgm:pt modelId="{42F47503-9E15-3541-9E15-225B97D3C23E}" type="pres">
      <dgm:prSet presAssocID="{FCF0E3FE-3BEC-9048-9A10-73BDD38B88A7}" presName="hierChild4" presStyleCnt="0"/>
      <dgm:spPr/>
    </dgm:pt>
    <dgm:pt modelId="{67EAAC5E-D46B-CD4E-8013-7B5624BAE5E3}" type="pres">
      <dgm:prSet presAssocID="{FCF0E3FE-3BEC-9048-9A10-73BDD38B88A7}" presName="hierChild5" presStyleCnt="0"/>
      <dgm:spPr/>
    </dgm:pt>
    <dgm:pt modelId="{D00EB0F0-00EC-3D4E-8164-8FF6957601D3}" type="pres">
      <dgm:prSet presAssocID="{57D33E79-5855-7945-9379-70CF7DE6FA19}" presName="hierChild3" presStyleCnt="0"/>
      <dgm:spPr/>
    </dgm:pt>
    <dgm:pt modelId="{35C38771-1892-CC40-B1D4-FC97FA35C059}" type="pres">
      <dgm:prSet presAssocID="{B56F0AD5-2AA2-3749-981D-7CEAB2720536}" presName="hierRoot1" presStyleCnt="0">
        <dgm:presLayoutVars>
          <dgm:hierBranch val="init"/>
        </dgm:presLayoutVars>
      </dgm:prSet>
      <dgm:spPr/>
    </dgm:pt>
    <dgm:pt modelId="{6E42F193-1510-BD42-99E5-EF7B488C7294}" type="pres">
      <dgm:prSet presAssocID="{B56F0AD5-2AA2-3749-981D-7CEAB2720536}" presName="rootComposite1" presStyleCnt="0"/>
      <dgm:spPr/>
    </dgm:pt>
    <dgm:pt modelId="{DF87AE7D-E8EC-F04C-9F05-6C339458512F}" type="pres">
      <dgm:prSet presAssocID="{B56F0AD5-2AA2-3749-981D-7CEAB2720536}" presName="rootText1" presStyleLbl="node0" presStyleIdx="1" presStyleCnt="2">
        <dgm:presLayoutVars>
          <dgm:chPref val="3"/>
        </dgm:presLayoutVars>
      </dgm:prSet>
      <dgm:spPr/>
    </dgm:pt>
    <dgm:pt modelId="{E00A70DA-3EB0-C948-A493-35406FD0C922}" type="pres">
      <dgm:prSet presAssocID="{B56F0AD5-2AA2-3749-981D-7CEAB2720536}" presName="rootConnector1" presStyleLbl="node1" presStyleIdx="0" presStyleCnt="0"/>
      <dgm:spPr/>
    </dgm:pt>
    <dgm:pt modelId="{54D38FEE-4B91-A140-9E38-1E3CF68276C7}" type="pres">
      <dgm:prSet presAssocID="{B56F0AD5-2AA2-3749-981D-7CEAB2720536}" presName="hierChild2" presStyleCnt="0"/>
      <dgm:spPr/>
    </dgm:pt>
    <dgm:pt modelId="{1EC50443-1AA3-0149-8C74-329D71616443}" type="pres">
      <dgm:prSet presAssocID="{BAF483C0-6001-E146-81AF-8A0B2B3F86F6}" presName="Name37" presStyleLbl="parChTrans1D2" presStyleIdx="4" presStyleCnt="6"/>
      <dgm:spPr/>
    </dgm:pt>
    <dgm:pt modelId="{41043BC3-AAA4-664D-BEBF-60F149C28356}" type="pres">
      <dgm:prSet presAssocID="{5A50E2B0-E400-6E42-89BE-A02C0F447C20}" presName="hierRoot2" presStyleCnt="0">
        <dgm:presLayoutVars>
          <dgm:hierBranch val="init"/>
        </dgm:presLayoutVars>
      </dgm:prSet>
      <dgm:spPr/>
    </dgm:pt>
    <dgm:pt modelId="{9EC5E96C-6681-C241-BB20-93D4B54C9376}" type="pres">
      <dgm:prSet presAssocID="{5A50E2B0-E400-6E42-89BE-A02C0F447C20}" presName="rootComposite" presStyleCnt="0"/>
      <dgm:spPr/>
    </dgm:pt>
    <dgm:pt modelId="{A1845C51-A726-C041-B284-2B734CD034F2}" type="pres">
      <dgm:prSet presAssocID="{5A50E2B0-E400-6E42-89BE-A02C0F447C20}" presName="rootText" presStyleLbl="node2" presStyleIdx="4" presStyleCnt="6">
        <dgm:presLayoutVars>
          <dgm:chPref val="3"/>
        </dgm:presLayoutVars>
      </dgm:prSet>
      <dgm:spPr/>
    </dgm:pt>
    <dgm:pt modelId="{BBAFEB5D-F3F2-D145-B7A3-0367936515F2}" type="pres">
      <dgm:prSet presAssocID="{5A50E2B0-E400-6E42-89BE-A02C0F447C20}" presName="rootConnector" presStyleLbl="node2" presStyleIdx="4" presStyleCnt="6"/>
      <dgm:spPr/>
    </dgm:pt>
    <dgm:pt modelId="{B6F84FD0-3565-ED46-975D-656FDB39A37A}" type="pres">
      <dgm:prSet presAssocID="{5A50E2B0-E400-6E42-89BE-A02C0F447C20}" presName="hierChild4" presStyleCnt="0"/>
      <dgm:spPr/>
    </dgm:pt>
    <dgm:pt modelId="{8AD13FA8-2891-5342-8C0A-AC10D1BF9EA6}" type="pres">
      <dgm:prSet presAssocID="{5A50E2B0-E400-6E42-89BE-A02C0F447C20}" presName="hierChild5" presStyleCnt="0"/>
      <dgm:spPr/>
    </dgm:pt>
    <dgm:pt modelId="{8F6531F5-08CC-CD4E-80B1-C8C5C652EA2F}" type="pres">
      <dgm:prSet presAssocID="{3278170B-2AF1-1346-A3CF-6FA878CE86A3}" presName="Name37" presStyleLbl="parChTrans1D2" presStyleIdx="5" presStyleCnt="6"/>
      <dgm:spPr/>
    </dgm:pt>
    <dgm:pt modelId="{588096E5-9846-164B-9D11-9E601767E047}" type="pres">
      <dgm:prSet presAssocID="{0B95860E-FC0D-A44A-A90A-FC36C40425E6}" presName="hierRoot2" presStyleCnt="0">
        <dgm:presLayoutVars>
          <dgm:hierBranch val="init"/>
        </dgm:presLayoutVars>
      </dgm:prSet>
      <dgm:spPr/>
    </dgm:pt>
    <dgm:pt modelId="{D2F60E8A-538A-CE4B-9904-BA22330F7730}" type="pres">
      <dgm:prSet presAssocID="{0B95860E-FC0D-A44A-A90A-FC36C40425E6}" presName="rootComposite" presStyleCnt="0"/>
      <dgm:spPr/>
    </dgm:pt>
    <dgm:pt modelId="{3F6FB3E4-9BD9-2641-BEFA-C6442D5DF130}" type="pres">
      <dgm:prSet presAssocID="{0B95860E-FC0D-A44A-A90A-FC36C40425E6}" presName="rootText" presStyleLbl="node2" presStyleIdx="5" presStyleCnt="6">
        <dgm:presLayoutVars>
          <dgm:chPref val="3"/>
        </dgm:presLayoutVars>
      </dgm:prSet>
      <dgm:spPr/>
    </dgm:pt>
    <dgm:pt modelId="{F4FAE31E-D3F5-2748-8F7C-0EC40BFEC2AE}" type="pres">
      <dgm:prSet presAssocID="{0B95860E-FC0D-A44A-A90A-FC36C40425E6}" presName="rootConnector" presStyleLbl="node2" presStyleIdx="5" presStyleCnt="6"/>
      <dgm:spPr/>
    </dgm:pt>
    <dgm:pt modelId="{F7F3CA53-BBBF-1D45-A958-80ED62212BFF}" type="pres">
      <dgm:prSet presAssocID="{0B95860E-FC0D-A44A-A90A-FC36C40425E6}" presName="hierChild4" presStyleCnt="0"/>
      <dgm:spPr/>
    </dgm:pt>
    <dgm:pt modelId="{100998BE-DEEF-6C4B-9DF2-2571C2261A8F}" type="pres">
      <dgm:prSet presAssocID="{0B95860E-FC0D-A44A-A90A-FC36C40425E6}" presName="hierChild5" presStyleCnt="0"/>
      <dgm:spPr/>
    </dgm:pt>
    <dgm:pt modelId="{A7C3D69F-45AC-AA4D-B03C-70789C645570}" type="pres">
      <dgm:prSet presAssocID="{B56F0AD5-2AA2-3749-981D-7CEAB2720536}" presName="hierChild3" presStyleCnt="0"/>
      <dgm:spPr/>
    </dgm:pt>
  </dgm:ptLst>
  <dgm:cxnLst>
    <dgm:cxn modelId="{A7614314-9370-A546-92B2-464D8C114B5B}" type="presOf" srcId="{0E4E28D5-0DFA-C944-8E84-8A8C17F3C4F9}" destId="{88689937-0903-D14E-96AA-2D9F5BDCD9CF}" srcOrd="0" destOrd="0" presId="urn:microsoft.com/office/officeart/2005/8/layout/orgChart1"/>
    <dgm:cxn modelId="{5249B81D-F457-A740-B8AC-F0EB02901533}" srcId="{57D33E79-5855-7945-9379-70CF7DE6FA19}" destId="{F9671DDD-420C-FE4F-A666-7AC52753D7FD}" srcOrd="0" destOrd="0" parTransId="{56AE907D-0C05-2B49-A0AE-F5BFCE1D3EFD}" sibTransId="{4FD66F30-37EE-4545-9F28-79F22D91016C}"/>
    <dgm:cxn modelId="{C7CE4A1E-E484-144B-A804-BA6AEEB682B3}" type="presOf" srcId="{7BFEE2CC-550C-A948-B70A-0E606290C84A}" destId="{16D0A729-6BC8-E84A-8C19-35861719766C}" srcOrd="1" destOrd="0" presId="urn:microsoft.com/office/officeart/2005/8/layout/orgChart1"/>
    <dgm:cxn modelId="{573A541E-694E-314D-9425-1F249AEB2AEC}" type="presOf" srcId="{3278170B-2AF1-1346-A3CF-6FA878CE86A3}" destId="{8F6531F5-08CC-CD4E-80B1-C8C5C652EA2F}" srcOrd="0" destOrd="0" presId="urn:microsoft.com/office/officeart/2005/8/layout/orgChart1"/>
    <dgm:cxn modelId="{49DA4020-1266-E04E-BD72-42EB76322529}" type="presOf" srcId="{6CFB131C-1D31-F147-816C-D981C037FAFB}" destId="{5ECD1D22-FE54-BC49-8E86-6635A66AF953}" srcOrd="1" destOrd="0" presId="urn:microsoft.com/office/officeart/2005/8/layout/orgChart1"/>
    <dgm:cxn modelId="{A1D48F24-7EF9-9D41-B6EF-FE78EB956B40}" type="presOf" srcId="{BAF483C0-6001-E146-81AF-8A0B2B3F86F6}" destId="{1EC50443-1AA3-0149-8C74-329D71616443}" srcOrd="0" destOrd="0" presId="urn:microsoft.com/office/officeart/2005/8/layout/orgChart1"/>
    <dgm:cxn modelId="{B2C19B2D-FB4B-DC4B-985B-32F8E01D721C}" type="presOf" srcId="{552EC8EA-4918-734F-84DD-E3F129BADB38}" destId="{39425F07-C76D-204F-B693-112D387788D5}" srcOrd="0" destOrd="0" presId="urn:microsoft.com/office/officeart/2005/8/layout/orgChart1"/>
    <dgm:cxn modelId="{CC07D835-4698-9748-911A-8B26089D50E1}" srcId="{547D5D09-A471-6647-BE32-5F9BA2D241CE}" destId="{B56F0AD5-2AA2-3749-981D-7CEAB2720536}" srcOrd="1" destOrd="0" parTransId="{736B45CF-6B0E-7846-8282-20B0D42AD8F9}" sibTransId="{B6392204-6456-994B-AC67-AA75AB63C1E3}"/>
    <dgm:cxn modelId="{06D54C3A-1BB2-2547-A930-68088CD84088}" type="presOf" srcId="{5A50E2B0-E400-6E42-89BE-A02C0F447C20}" destId="{A1845C51-A726-C041-B284-2B734CD034F2}" srcOrd="0" destOrd="0" presId="urn:microsoft.com/office/officeart/2005/8/layout/orgChart1"/>
    <dgm:cxn modelId="{D7A6113D-D34A-AA41-BFF8-DEB85B1AB4E9}" type="presOf" srcId="{B56F0AD5-2AA2-3749-981D-7CEAB2720536}" destId="{E00A70DA-3EB0-C948-A493-35406FD0C922}" srcOrd="1" destOrd="0" presId="urn:microsoft.com/office/officeart/2005/8/layout/orgChart1"/>
    <dgm:cxn modelId="{B8BAAC54-053D-774A-A2AA-B8F2AA1D8C81}" type="presOf" srcId="{E67F753E-CFB6-014F-B6FA-3D3FCBEC6518}" destId="{F9589AA1-A035-EA4E-8302-F8587D399DE0}" srcOrd="0" destOrd="0" presId="urn:microsoft.com/office/officeart/2005/8/layout/orgChart1"/>
    <dgm:cxn modelId="{AFB1BA68-5C13-0348-B6B1-57AA5545F9F8}" type="presOf" srcId="{F9671DDD-420C-FE4F-A666-7AC52753D7FD}" destId="{3222CE04-54AE-5547-B329-7F87EA409BA6}" srcOrd="0" destOrd="0" presId="urn:microsoft.com/office/officeart/2005/8/layout/orgChart1"/>
    <dgm:cxn modelId="{E4861D72-67F8-954B-A766-B70006651422}" type="presOf" srcId="{6CFB131C-1D31-F147-816C-D981C037FAFB}" destId="{1AB2FC37-F560-1B49-A2D0-95C0690C0766}" srcOrd="0" destOrd="0" presId="urn:microsoft.com/office/officeart/2005/8/layout/orgChart1"/>
    <dgm:cxn modelId="{2EC65978-70DE-8C4D-B438-61E99A3E1AA1}" type="presOf" srcId="{5A50E2B0-E400-6E42-89BE-A02C0F447C20}" destId="{BBAFEB5D-F3F2-D145-B7A3-0367936515F2}" srcOrd="1" destOrd="0" presId="urn:microsoft.com/office/officeart/2005/8/layout/orgChart1"/>
    <dgm:cxn modelId="{46AD6C7A-1534-5348-A9F5-9E230A5CE776}" type="presOf" srcId="{0B95860E-FC0D-A44A-A90A-FC36C40425E6}" destId="{F4FAE31E-D3F5-2748-8F7C-0EC40BFEC2AE}" srcOrd="1" destOrd="0" presId="urn:microsoft.com/office/officeart/2005/8/layout/orgChart1"/>
    <dgm:cxn modelId="{16A87B7D-0204-C342-AAFE-0D22C4120F99}" srcId="{547D5D09-A471-6647-BE32-5F9BA2D241CE}" destId="{57D33E79-5855-7945-9379-70CF7DE6FA19}" srcOrd="0" destOrd="0" parTransId="{88324B35-767C-1F41-AA5D-90B33C236436}" sibTransId="{FFFBD8D8-DAAD-3740-855F-E5556DE5CF70}"/>
    <dgm:cxn modelId="{2AF5D99A-3B5A-6E4D-846F-D5763FC78167}" srcId="{57D33E79-5855-7945-9379-70CF7DE6FA19}" destId="{FCF0E3FE-3BEC-9048-9A10-73BDD38B88A7}" srcOrd="3" destOrd="0" parTransId="{E67F753E-CFB6-014F-B6FA-3D3FCBEC6518}" sibTransId="{E74934B9-8C3E-2A4A-A8B6-63CED42E2AF0}"/>
    <dgm:cxn modelId="{F0F7FE9A-9EF6-804B-82AC-984245BAC412}" type="presOf" srcId="{FCF0E3FE-3BEC-9048-9A10-73BDD38B88A7}" destId="{02F0275D-6306-A747-A59B-C3BFE751D549}" srcOrd="0" destOrd="0" presId="urn:microsoft.com/office/officeart/2005/8/layout/orgChart1"/>
    <dgm:cxn modelId="{527025B3-87BC-0848-98D4-CDA3070493BE}" type="presOf" srcId="{7BFEE2CC-550C-A948-B70A-0E606290C84A}" destId="{19092C10-A88A-B64E-ACB8-8C469BDF4F8B}" srcOrd="0" destOrd="0" presId="urn:microsoft.com/office/officeart/2005/8/layout/orgChart1"/>
    <dgm:cxn modelId="{806965C1-41B6-A14F-A6F1-CEEC3BEFFF8F}" type="presOf" srcId="{B56F0AD5-2AA2-3749-981D-7CEAB2720536}" destId="{DF87AE7D-E8EC-F04C-9F05-6C339458512F}" srcOrd="0" destOrd="0" presId="urn:microsoft.com/office/officeart/2005/8/layout/orgChart1"/>
    <dgm:cxn modelId="{A7741DCB-7FC6-5B43-B881-1D03E794AF68}" type="presOf" srcId="{FCF0E3FE-3BEC-9048-9A10-73BDD38B88A7}" destId="{FD373BAF-0A38-EC42-BF2E-475446D2923F}" srcOrd="1" destOrd="0" presId="urn:microsoft.com/office/officeart/2005/8/layout/orgChart1"/>
    <dgm:cxn modelId="{A5000DD1-7B51-E14C-8D1E-613E07780FF8}" type="presOf" srcId="{57D33E79-5855-7945-9379-70CF7DE6FA19}" destId="{8CE1938E-0136-E44E-BA05-1FB3BBF0326A}" srcOrd="0" destOrd="0" presId="urn:microsoft.com/office/officeart/2005/8/layout/orgChart1"/>
    <dgm:cxn modelId="{B3C64FD1-7D04-B344-BA41-85DDAB68AA8C}" srcId="{B56F0AD5-2AA2-3749-981D-7CEAB2720536}" destId="{0B95860E-FC0D-A44A-A90A-FC36C40425E6}" srcOrd="1" destOrd="0" parTransId="{3278170B-2AF1-1346-A3CF-6FA878CE86A3}" sibTransId="{BDC0F77C-2F38-F448-B829-D0F78067F689}"/>
    <dgm:cxn modelId="{BDFC96D1-6712-7047-B180-24C7FA609B16}" type="presOf" srcId="{57D33E79-5855-7945-9379-70CF7DE6FA19}" destId="{F9BFA875-608E-AF45-A82E-6117D203F7FB}" srcOrd="1" destOrd="0" presId="urn:microsoft.com/office/officeart/2005/8/layout/orgChart1"/>
    <dgm:cxn modelId="{78B004E6-1823-264D-9AF8-77B6AE18943E}" type="presOf" srcId="{547D5D09-A471-6647-BE32-5F9BA2D241CE}" destId="{6C136555-8A3A-F54D-8095-8A8677A470FA}" srcOrd="0" destOrd="0" presId="urn:microsoft.com/office/officeart/2005/8/layout/orgChart1"/>
    <dgm:cxn modelId="{11AE60EA-1FB1-B64D-AC5A-7EB01D702585}" srcId="{57D33E79-5855-7945-9379-70CF7DE6FA19}" destId="{7BFEE2CC-550C-A948-B70A-0E606290C84A}" srcOrd="2" destOrd="0" parTransId="{0E4E28D5-0DFA-C944-8E84-8A8C17F3C4F9}" sibTransId="{FA22A080-CB52-B447-884D-1B94CEDBDF15}"/>
    <dgm:cxn modelId="{FFF302EB-66B4-E441-A5C3-B70EEFA7D211}" type="presOf" srcId="{56AE907D-0C05-2B49-A0AE-F5BFCE1D3EFD}" destId="{9A7AF994-B1BE-4A4D-B083-310570A40016}" srcOrd="0" destOrd="0" presId="urn:microsoft.com/office/officeart/2005/8/layout/orgChart1"/>
    <dgm:cxn modelId="{CC9327EB-40EE-DF4D-9038-7A7D51250014}" type="presOf" srcId="{0B95860E-FC0D-A44A-A90A-FC36C40425E6}" destId="{3F6FB3E4-9BD9-2641-BEFA-C6442D5DF130}" srcOrd="0" destOrd="0" presId="urn:microsoft.com/office/officeart/2005/8/layout/orgChart1"/>
    <dgm:cxn modelId="{9D9EE1F0-596C-7449-B82F-7939AEE4D256}" type="presOf" srcId="{F9671DDD-420C-FE4F-A666-7AC52753D7FD}" destId="{E8AB653E-F294-B348-8316-05F06395D225}" srcOrd="1" destOrd="0" presId="urn:microsoft.com/office/officeart/2005/8/layout/orgChart1"/>
    <dgm:cxn modelId="{68F987F4-F938-DB4C-900A-3533CB0027A1}" srcId="{57D33E79-5855-7945-9379-70CF7DE6FA19}" destId="{6CFB131C-1D31-F147-816C-D981C037FAFB}" srcOrd="1" destOrd="0" parTransId="{552EC8EA-4918-734F-84DD-E3F129BADB38}" sibTransId="{1C6B409D-B38D-A843-9A06-EFEB92E87E29}"/>
    <dgm:cxn modelId="{174E87FE-3FBC-7448-879A-87D49B2C6D2E}" srcId="{B56F0AD5-2AA2-3749-981D-7CEAB2720536}" destId="{5A50E2B0-E400-6E42-89BE-A02C0F447C20}" srcOrd="0" destOrd="0" parTransId="{BAF483C0-6001-E146-81AF-8A0B2B3F86F6}" sibTransId="{0078089B-3E1C-834E-BE74-92AAA58678A3}"/>
    <dgm:cxn modelId="{8B59AF8F-BEEA-4544-88C7-A15E5C56A1ED}" type="presParOf" srcId="{6C136555-8A3A-F54D-8095-8A8677A470FA}" destId="{74BE4F70-53BA-904E-A597-7E80A9CE5A80}" srcOrd="0" destOrd="0" presId="urn:microsoft.com/office/officeart/2005/8/layout/orgChart1"/>
    <dgm:cxn modelId="{399A0E0F-140C-C04C-9DED-A2CC32169D1D}" type="presParOf" srcId="{74BE4F70-53BA-904E-A597-7E80A9CE5A80}" destId="{8D846F5B-592C-494C-B893-CF8D1A61D1D5}" srcOrd="0" destOrd="0" presId="urn:microsoft.com/office/officeart/2005/8/layout/orgChart1"/>
    <dgm:cxn modelId="{CEDBEF54-0C9A-1B4D-82D0-BC95F47018B4}" type="presParOf" srcId="{8D846F5B-592C-494C-B893-CF8D1A61D1D5}" destId="{8CE1938E-0136-E44E-BA05-1FB3BBF0326A}" srcOrd="0" destOrd="0" presId="urn:microsoft.com/office/officeart/2005/8/layout/orgChart1"/>
    <dgm:cxn modelId="{ED9D70A9-5773-6941-A795-D6CDAE4EA910}" type="presParOf" srcId="{8D846F5B-592C-494C-B893-CF8D1A61D1D5}" destId="{F9BFA875-608E-AF45-A82E-6117D203F7FB}" srcOrd="1" destOrd="0" presId="urn:microsoft.com/office/officeart/2005/8/layout/orgChart1"/>
    <dgm:cxn modelId="{FDBF1FCF-8AC0-314E-AAAF-5C238B364CA3}" type="presParOf" srcId="{74BE4F70-53BA-904E-A597-7E80A9CE5A80}" destId="{A4BE8CE6-DED8-B04B-AA8C-E633DE5C4944}" srcOrd="1" destOrd="0" presId="urn:microsoft.com/office/officeart/2005/8/layout/orgChart1"/>
    <dgm:cxn modelId="{6BDD7B2D-3456-B141-B8DC-E346B0F3E590}" type="presParOf" srcId="{A4BE8CE6-DED8-B04B-AA8C-E633DE5C4944}" destId="{9A7AF994-B1BE-4A4D-B083-310570A40016}" srcOrd="0" destOrd="0" presId="urn:microsoft.com/office/officeart/2005/8/layout/orgChart1"/>
    <dgm:cxn modelId="{F43DF62B-A784-274A-9B27-1D8A11983A36}" type="presParOf" srcId="{A4BE8CE6-DED8-B04B-AA8C-E633DE5C4944}" destId="{DF404876-DFE6-BD49-8B1C-58469BE612FB}" srcOrd="1" destOrd="0" presId="urn:microsoft.com/office/officeart/2005/8/layout/orgChart1"/>
    <dgm:cxn modelId="{87565974-D3C8-B449-9368-D22159A72E82}" type="presParOf" srcId="{DF404876-DFE6-BD49-8B1C-58469BE612FB}" destId="{498B18E1-A2F9-6C48-BA53-4B734E630144}" srcOrd="0" destOrd="0" presId="urn:microsoft.com/office/officeart/2005/8/layout/orgChart1"/>
    <dgm:cxn modelId="{F200DE0B-83B4-384E-92B9-D36B2D3A940A}" type="presParOf" srcId="{498B18E1-A2F9-6C48-BA53-4B734E630144}" destId="{3222CE04-54AE-5547-B329-7F87EA409BA6}" srcOrd="0" destOrd="0" presId="urn:microsoft.com/office/officeart/2005/8/layout/orgChart1"/>
    <dgm:cxn modelId="{C1EB649F-138A-4F45-AD46-A94A426C6B76}" type="presParOf" srcId="{498B18E1-A2F9-6C48-BA53-4B734E630144}" destId="{E8AB653E-F294-B348-8316-05F06395D225}" srcOrd="1" destOrd="0" presId="urn:microsoft.com/office/officeart/2005/8/layout/orgChart1"/>
    <dgm:cxn modelId="{EFA0C7A0-F9FE-2240-9A85-F9DE309769CD}" type="presParOf" srcId="{DF404876-DFE6-BD49-8B1C-58469BE612FB}" destId="{1AC01AC3-E0F0-C745-80DB-0F6B97DBE6FA}" srcOrd="1" destOrd="0" presId="urn:microsoft.com/office/officeart/2005/8/layout/orgChart1"/>
    <dgm:cxn modelId="{2DB73D1B-62BC-C945-9F65-E0C0CBB65868}" type="presParOf" srcId="{DF404876-DFE6-BD49-8B1C-58469BE612FB}" destId="{0FFCD330-D961-8D47-AEAE-36EBD568D60E}" srcOrd="2" destOrd="0" presId="urn:microsoft.com/office/officeart/2005/8/layout/orgChart1"/>
    <dgm:cxn modelId="{B133DA52-B165-344C-86CF-C823B1A41ED0}" type="presParOf" srcId="{A4BE8CE6-DED8-B04B-AA8C-E633DE5C4944}" destId="{39425F07-C76D-204F-B693-112D387788D5}" srcOrd="2" destOrd="0" presId="urn:microsoft.com/office/officeart/2005/8/layout/orgChart1"/>
    <dgm:cxn modelId="{E920A0E2-F42C-384A-9DC5-A74BEA256889}" type="presParOf" srcId="{A4BE8CE6-DED8-B04B-AA8C-E633DE5C4944}" destId="{D421E7B4-D799-8947-84F7-C923E0A1F6A5}" srcOrd="3" destOrd="0" presId="urn:microsoft.com/office/officeart/2005/8/layout/orgChart1"/>
    <dgm:cxn modelId="{47E89D82-F62F-6B47-9538-2C360A7C52A5}" type="presParOf" srcId="{D421E7B4-D799-8947-84F7-C923E0A1F6A5}" destId="{7465E286-0842-604D-95AA-8FF3E420231B}" srcOrd="0" destOrd="0" presId="urn:microsoft.com/office/officeart/2005/8/layout/orgChart1"/>
    <dgm:cxn modelId="{DA7EFAD9-66AF-0E40-B60A-1E6FEE088434}" type="presParOf" srcId="{7465E286-0842-604D-95AA-8FF3E420231B}" destId="{1AB2FC37-F560-1B49-A2D0-95C0690C0766}" srcOrd="0" destOrd="0" presId="urn:microsoft.com/office/officeart/2005/8/layout/orgChart1"/>
    <dgm:cxn modelId="{4BFAA388-FFD2-9B45-8E7E-7A57EF6E7F82}" type="presParOf" srcId="{7465E286-0842-604D-95AA-8FF3E420231B}" destId="{5ECD1D22-FE54-BC49-8E86-6635A66AF953}" srcOrd="1" destOrd="0" presId="urn:microsoft.com/office/officeart/2005/8/layout/orgChart1"/>
    <dgm:cxn modelId="{C89A16BA-6AB5-694E-BD92-8BFD7C5C446B}" type="presParOf" srcId="{D421E7B4-D799-8947-84F7-C923E0A1F6A5}" destId="{5FB51E43-F86C-194F-86C8-2B9D6272AA16}" srcOrd="1" destOrd="0" presId="urn:microsoft.com/office/officeart/2005/8/layout/orgChart1"/>
    <dgm:cxn modelId="{387CA20E-CC3E-CF46-8DBC-23CC194EA067}" type="presParOf" srcId="{D421E7B4-D799-8947-84F7-C923E0A1F6A5}" destId="{8F3179D6-6025-F243-AA2F-B85FAC5E917E}" srcOrd="2" destOrd="0" presId="urn:microsoft.com/office/officeart/2005/8/layout/orgChart1"/>
    <dgm:cxn modelId="{DBB11FC6-1B5F-DC4A-A750-A9EE336994A3}" type="presParOf" srcId="{A4BE8CE6-DED8-B04B-AA8C-E633DE5C4944}" destId="{88689937-0903-D14E-96AA-2D9F5BDCD9CF}" srcOrd="4" destOrd="0" presId="urn:microsoft.com/office/officeart/2005/8/layout/orgChart1"/>
    <dgm:cxn modelId="{3E17108D-EB2B-E249-9880-D13BC661FEE4}" type="presParOf" srcId="{A4BE8CE6-DED8-B04B-AA8C-E633DE5C4944}" destId="{BF6DEAE0-DB4E-4B49-BC6C-61CF6B090812}" srcOrd="5" destOrd="0" presId="urn:microsoft.com/office/officeart/2005/8/layout/orgChart1"/>
    <dgm:cxn modelId="{B2B4AE4A-1479-BD49-8CBA-267F6017CF46}" type="presParOf" srcId="{BF6DEAE0-DB4E-4B49-BC6C-61CF6B090812}" destId="{F8B0EFF7-C908-1942-B7FD-598337F32733}" srcOrd="0" destOrd="0" presId="urn:microsoft.com/office/officeart/2005/8/layout/orgChart1"/>
    <dgm:cxn modelId="{5238E917-43A9-1841-8666-4AFE9E11C15C}" type="presParOf" srcId="{F8B0EFF7-C908-1942-B7FD-598337F32733}" destId="{19092C10-A88A-B64E-ACB8-8C469BDF4F8B}" srcOrd="0" destOrd="0" presId="urn:microsoft.com/office/officeart/2005/8/layout/orgChart1"/>
    <dgm:cxn modelId="{067DB8A4-BF86-8643-9225-1E3F95ED8C3A}" type="presParOf" srcId="{F8B0EFF7-C908-1942-B7FD-598337F32733}" destId="{16D0A729-6BC8-E84A-8C19-35861719766C}" srcOrd="1" destOrd="0" presId="urn:microsoft.com/office/officeart/2005/8/layout/orgChart1"/>
    <dgm:cxn modelId="{CBBD721E-BCA7-8D4F-B357-B18ACF58A7CD}" type="presParOf" srcId="{BF6DEAE0-DB4E-4B49-BC6C-61CF6B090812}" destId="{C3112AD9-DD37-8D4A-ADAC-4BE50DD718D4}" srcOrd="1" destOrd="0" presId="urn:microsoft.com/office/officeart/2005/8/layout/orgChart1"/>
    <dgm:cxn modelId="{6A46E7FA-4678-7D47-BE6A-2D7836D28AF4}" type="presParOf" srcId="{BF6DEAE0-DB4E-4B49-BC6C-61CF6B090812}" destId="{1B4245EA-0DF3-E140-BB2B-4C7DCB71EFFB}" srcOrd="2" destOrd="0" presId="urn:microsoft.com/office/officeart/2005/8/layout/orgChart1"/>
    <dgm:cxn modelId="{39943371-022C-DA48-B4B5-25DCF7470F7F}" type="presParOf" srcId="{A4BE8CE6-DED8-B04B-AA8C-E633DE5C4944}" destId="{F9589AA1-A035-EA4E-8302-F8587D399DE0}" srcOrd="6" destOrd="0" presId="urn:microsoft.com/office/officeart/2005/8/layout/orgChart1"/>
    <dgm:cxn modelId="{80C26423-D0F3-2E46-B978-C65721946BC7}" type="presParOf" srcId="{A4BE8CE6-DED8-B04B-AA8C-E633DE5C4944}" destId="{68D8A4C3-D2AF-EA4C-B99D-79E44A50170B}" srcOrd="7" destOrd="0" presId="urn:microsoft.com/office/officeart/2005/8/layout/orgChart1"/>
    <dgm:cxn modelId="{DEE74281-68FA-294D-80B6-0D7420C6F4BE}" type="presParOf" srcId="{68D8A4C3-D2AF-EA4C-B99D-79E44A50170B}" destId="{E9B5F3C8-E925-F440-A4B4-A6E510657A55}" srcOrd="0" destOrd="0" presId="urn:microsoft.com/office/officeart/2005/8/layout/orgChart1"/>
    <dgm:cxn modelId="{D9B427C6-44E0-7442-9C16-6739228816AD}" type="presParOf" srcId="{E9B5F3C8-E925-F440-A4B4-A6E510657A55}" destId="{02F0275D-6306-A747-A59B-C3BFE751D549}" srcOrd="0" destOrd="0" presId="urn:microsoft.com/office/officeart/2005/8/layout/orgChart1"/>
    <dgm:cxn modelId="{FA0925E1-1279-0A4C-B0F9-EA525BA0AEFA}" type="presParOf" srcId="{E9B5F3C8-E925-F440-A4B4-A6E510657A55}" destId="{FD373BAF-0A38-EC42-BF2E-475446D2923F}" srcOrd="1" destOrd="0" presId="urn:microsoft.com/office/officeart/2005/8/layout/orgChart1"/>
    <dgm:cxn modelId="{B7E77F08-2882-E24E-8C4A-41C23D1789F5}" type="presParOf" srcId="{68D8A4C3-D2AF-EA4C-B99D-79E44A50170B}" destId="{42F47503-9E15-3541-9E15-225B97D3C23E}" srcOrd="1" destOrd="0" presId="urn:microsoft.com/office/officeart/2005/8/layout/orgChart1"/>
    <dgm:cxn modelId="{CA7C1B58-BEA3-5349-A994-29E80F189446}" type="presParOf" srcId="{68D8A4C3-D2AF-EA4C-B99D-79E44A50170B}" destId="{67EAAC5E-D46B-CD4E-8013-7B5624BAE5E3}" srcOrd="2" destOrd="0" presId="urn:microsoft.com/office/officeart/2005/8/layout/orgChart1"/>
    <dgm:cxn modelId="{E7EE719C-FC64-4343-9D68-E0AFA239795D}" type="presParOf" srcId="{74BE4F70-53BA-904E-A597-7E80A9CE5A80}" destId="{D00EB0F0-00EC-3D4E-8164-8FF6957601D3}" srcOrd="2" destOrd="0" presId="urn:microsoft.com/office/officeart/2005/8/layout/orgChart1"/>
    <dgm:cxn modelId="{23A66494-B374-E74D-B7A1-23E6CA30846A}" type="presParOf" srcId="{6C136555-8A3A-F54D-8095-8A8677A470FA}" destId="{35C38771-1892-CC40-B1D4-FC97FA35C059}" srcOrd="1" destOrd="0" presId="urn:microsoft.com/office/officeart/2005/8/layout/orgChart1"/>
    <dgm:cxn modelId="{0FD61A41-240D-9942-9BAF-EAD831461BAD}" type="presParOf" srcId="{35C38771-1892-CC40-B1D4-FC97FA35C059}" destId="{6E42F193-1510-BD42-99E5-EF7B488C7294}" srcOrd="0" destOrd="0" presId="urn:microsoft.com/office/officeart/2005/8/layout/orgChart1"/>
    <dgm:cxn modelId="{0827A237-9D65-A54E-AC68-4F8F24E60955}" type="presParOf" srcId="{6E42F193-1510-BD42-99E5-EF7B488C7294}" destId="{DF87AE7D-E8EC-F04C-9F05-6C339458512F}" srcOrd="0" destOrd="0" presId="urn:microsoft.com/office/officeart/2005/8/layout/orgChart1"/>
    <dgm:cxn modelId="{8FBC5F68-47B5-E144-9021-6008FE77805E}" type="presParOf" srcId="{6E42F193-1510-BD42-99E5-EF7B488C7294}" destId="{E00A70DA-3EB0-C948-A493-35406FD0C922}" srcOrd="1" destOrd="0" presId="urn:microsoft.com/office/officeart/2005/8/layout/orgChart1"/>
    <dgm:cxn modelId="{A5E1FD63-D19C-6C46-A06C-7E39449920BF}" type="presParOf" srcId="{35C38771-1892-CC40-B1D4-FC97FA35C059}" destId="{54D38FEE-4B91-A140-9E38-1E3CF68276C7}" srcOrd="1" destOrd="0" presId="urn:microsoft.com/office/officeart/2005/8/layout/orgChart1"/>
    <dgm:cxn modelId="{E9AAA7E2-738E-114E-B64B-B967AC691157}" type="presParOf" srcId="{54D38FEE-4B91-A140-9E38-1E3CF68276C7}" destId="{1EC50443-1AA3-0149-8C74-329D71616443}" srcOrd="0" destOrd="0" presId="urn:microsoft.com/office/officeart/2005/8/layout/orgChart1"/>
    <dgm:cxn modelId="{1EAA324A-A279-0D45-AE65-79874D844275}" type="presParOf" srcId="{54D38FEE-4B91-A140-9E38-1E3CF68276C7}" destId="{41043BC3-AAA4-664D-BEBF-60F149C28356}" srcOrd="1" destOrd="0" presId="urn:microsoft.com/office/officeart/2005/8/layout/orgChart1"/>
    <dgm:cxn modelId="{7B1E0881-C162-564C-952D-E46313BB0AF0}" type="presParOf" srcId="{41043BC3-AAA4-664D-BEBF-60F149C28356}" destId="{9EC5E96C-6681-C241-BB20-93D4B54C9376}" srcOrd="0" destOrd="0" presId="urn:microsoft.com/office/officeart/2005/8/layout/orgChart1"/>
    <dgm:cxn modelId="{49A30A61-8623-CC47-9F11-E997EF839578}" type="presParOf" srcId="{9EC5E96C-6681-C241-BB20-93D4B54C9376}" destId="{A1845C51-A726-C041-B284-2B734CD034F2}" srcOrd="0" destOrd="0" presId="urn:microsoft.com/office/officeart/2005/8/layout/orgChart1"/>
    <dgm:cxn modelId="{C00F3BC8-4121-FD43-A4EA-5CBAA76ECF54}" type="presParOf" srcId="{9EC5E96C-6681-C241-BB20-93D4B54C9376}" destId="{BBAFEB5D-F3F2-D145-B7A3-0367936515F2}" srcOrd="1" destOrd="0" presId="urn:microsoft.com/office/officeart/2005/8/layout/orgChart1"/>
    <dgm:cxn modelId="{7639638F-405E-874D-A219-0BA80CDDFDC9}" type="presParOf" srcId="{41043BC3-AAA4-664D-BEBF-60F149C28356}" destId="{B6F84FD0-3565-ED46-975D-656FDB39A37A}" srcOrd="1" destOrd="0" presId="urn:microsoft.com/office/officeart/2005/8/layout/orgChart1"/>
    <dgm:cxn modelId="{2344FA42-203F-184E-80A4-6366AA74EF54}" type="presParOf" srcId="{41043BC3-AAA4-664D-BEBF-60F149C28356}" destId="{8AD13FA8-2891-5342-8C0A-AC10D1BF9EA6}" srcOrd="2" destOrd="0" presId="urn:microsoft.com/office/officeart/2005/8/layout/orgChart1"/>
    <dgm:cxn modelId="{12D92CEB-D503-394C-BE11-C8C26EA4768E}" type="presParOf" srcId="{54D38FEE-4B91-A140-9E38-1E3CF68276C7}" destId="{8F6531F5-08CC-CD4E-80B1-C8C5C652EA2F}" srcOrd="2" destOrd="0" presId="urn:microsoft.com/office/officeart/2005/8/layout/orgChart1"/>
    <dgm:cxn modelId="{7E76B7AE-516C-EE48-9BC4-DD5DEA1EB3CD}" type="presParOf" srcId="{54D38FEE-4B91-A140-9E38-1E3CF68276C7}" destId="{588096E5-9846-164B-9D11-9E601767E047}" srcOrd="3" destOrd="0" presId="urn:microsoft.com/office/officeart/2005/8/layout/orgChart1"/>
    <dgm:cxn modelId="{CC25D911-2B99-6348-A29A-47D6583200C5}" type="presParOf" srcId="{588096E5-9846-164B-9D11-9E601767E047}" destId="{D2F60E8A-538A-CE4B-9904-BA22330F7730}" srcOrd="0" destOrd="0" presId="urn:microsoft.com/office/officeart/2005/8/layout/orgChart1"/>
    <dgm:cxn modelId="{274E0DC7-1B35-654B-AEE4-F52C1E6C6A30}" type="presParOf" srcId="{D2F60E8A-538A-CE4B-9904-BA22330F7730}" destId="{3F6FB3E4-9BD9-2641-BEFA-C6442D5DF130}" srcOrd="0" destOrd="0" presId="urn:microsoft.com/office/officeart/2005/8/layout/orgChart1"/>
    <dgm:cxn modelId="{053C6197-3AA1-2441-8974-95259B960D5D}" type="presParOf" srcId="{D2F60E8A-538A-CE4B-9904-BA22330F7730}" destId="{F4FAE31E-D3F5-2748-8F7C-0EC40BFEC2AE}" srcOrd="1" destOrd="0" presId="urn:microsoft.com/office/officeart/2005/8/layout/orgChart1"/>
    <dgm:cxn modelId="{A86D7FDF-4C9E-0545-9827-19FED5485805}" type="presParOf" srcId="{588096E5-9846-164B-9D11-9E601767E047}" destId="{F7F3CA53-BBBF-1D45-A958-80ED62212BFF}" srcOrd="1" destOrd="0" presId="urn:microsoft.com/office/officeart/2005/8/layout/orgChart1"/>
    <dgm:cxn modelId="{6C7EC294-F9A6-BD42-8308-5798CB37ACE9}" type="presParOf" srcId="{588096E5-9846-164B-9D11-9E601767E047}" destId="{100998BE-DEEF-6C4B-9DF2-2571C2261A8F}" srcOrd="2" destOrd="0" presId="urn:microsoft.com/office/officeart/2005/8/layout/orgChart1"/>
    <dgm:cxn modelId="{DE14FF09-0B04-B843-8379-090FABE596E3}" type="presParOf" srcId="{35C38771-1892-CC40-B1D4-FC97FA35C059}" destId="{A7C3D69F-45AC-AA4D-B03C-70789C64557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7D5D09-A471-6647-BE32-5F9BA2D241CE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BE70CF-3921-8D4A-A592-8B0DEC1DD207}">
      <dgm:prSet phldrT="[Text]"/>
      <dgm:spPr>
        <a:solidFill>
          <a:srgbClr val="0071B3"/>
        </a:solidFill>
      </dgm:spPr>
      <dgm:t>
        <a:bodyPr/>
        <a:lstStyle/>
        <a:p>
          <a:r>
            <a:rPr lang="en-US" dirty="0"/>
            <a:t>Project Team Leader</a:t>
          </a:r>
        </a:p>
      </dgm:t>
    </dgm:pt>
    <dgm:pt modelId="{BE19E1B5-7C47-9747-BDCA-9A277B9BBA6E}" type="parTrans" cxnId="{F779540B-CCAB-B64A-9F19-CBF90D397EE8}">
      <dgm:prSet/>
      <dgm:spPr/>
      <dgm:t>
        <a:bodyPr/>
        <a:lstStyle/>
        <a:p>
          <a:endParaRPr lang="en-US"/>
        </a:p>
      </dgm:t>
    </dgm:pt>
    <dgm:pt modelId="{3A18EAC2-09EF-3649-8E64-B246BE11230B}" type="sibTrans" cxnId="{F779540B-CCAB-B64A-9F19-CBF90D397EE8}">
      <dgm:prSet/>
      <dgm:spPr/>
      <dgm:t>
        <a:bodyPr/>
        <a:lstStyle/>
        <a:p>
          <a:endParaRPr lang="en-US"/>
        </a:p>
      </dgm:t>
    </dgm:pt>
    <dgm:pt modelId="{C25FA8E4-20AE-C54E-9C34-C0370A34FF5B}">
      <dgm:prSet phldrT="[Text]"/>
      <dgm:spPr>
        <a:solidFill>
          <a:srgbClr val="0071B3"/>
        </a:solidFill>
      </dgm:spPr>
      <dgm:t>
        <a:bodyPr/>
        <a:lstStyle/>
        <a:p>
          <a:r>
            <a:rPr lang="en-US" dirty="0"/>
            <a:t>1st Year Project Manager</a:t>
          </a:r>
        </a:p>
      </dgm:t>
    </dgm:pt>
    <dgm:pt modelId="{28ABE8A8-6C66-1846-9EB7-1D06118DE316}" type="parTrans" cxnId="{389FE190-459D-3C41-B6AA-CD8A1A1190E0}">
      <dgm:prSet/>
      <dgm:spPr/>
      <dgm:t>
        <a:bodyPr/>
        <a:lstStyle/>
        <a:p>
          <a:endParaRPr lang="en-US"/>
        </a:p>
      </dgm:t>
    </dgm:pt>
    <dgm:pt modelId="{433FDEA7-55A6-E740-9DEA-DEE18D863CD4}" type="sibTrans" cxnId="{389FE190-459D-3C41-B6AA-CD8A1A1190E0}">
      <dgm:prSet/>
      <dgm:spPr/>
      <dgm:t>
        <a:bodyPr/>
        <a:lstStyle/>
        <a:p>
          <a:endParaRPr lang="en-US"/>
        </a:p>
      </dgm:t>
    </dgm:pt>
    <dgm:pt modelId="{365A15E4-55AD-8049-8AB5-14EE057D990F}">
      <dgm:prSet phldrT="[Text]"/>
      <dgm:spPr>
        <a:solidFill>
          <a:srgbClr val="0071B3"/>
        </a:solidFill>
      </dgm:spPr>
      <dgm:t>
        <a:bodyPr/>
        <a:lstStyle/>
        <a:p>
          <a:r>
            <a:rPr lang="en-US" dirty="0"/>
            <a:t>2</a:t>
          </a:r>
          <a:r>
            <a:rPr lang="en-US" baseline="30000" dirty="0"/>
            <a:t>nd</a:t>
          </a:r>
          <a:r>
            <a:rPr lang="en-US" dirty="0"/>
            <a:t> Year Project Manager</a:t>
          </a:r>
        </a:p>
      </dgm:t>
    </dgm:pt>
    <dgm:pt modelId="{B96562C6-EE1A-AE42-B4E3-D349766BF3E7}" type="parTrans" cxnId="{02454F78-37FF-4447-A98C-8821B4624013}">
      <dgm:prSet/>
      <dgm:spPr/>
      <dgm:t>
        <a:bodyPr/>
        <a:lstStyle/>
        <a:p>
          <a:endParaRPr lang="en-US"/>
        </a:p>
      </dgm:t>
    </dgm:pt>
    <dgm:pt modelId="{10000881-C0B7-9444-B41B-783318CD1652}" type="sibTrans" cxnId="{02454F78-37FF-4447-A98C-8821B4624013}">
      <dgm:prSet/>
      <dgm:spPr/>
      <dgm:t>
        <a:bodyPr/>
        <a:lstStyle/>
        <a:p>
          <a:endParaRPr lang="en-US"/>
        </a:p>
      </dgm:t>
    </dgm:pt>
    <dgm:pt modelId="{2AE9CF76-155A-8A4C-874A-6A61C0286297}">
      <dgm:prSet phldrT="[Text]"/>
      <dgm:spPr>
        <a:solidFill>
          <a:srgbClr val="0071B3"/>
        </a:solidFill>
      </dgm:spPr>
      <dgm:t>
        <a:bodyPr/>
        <a:lstStyle/>
        <a:p>
          <a:r>
            <a:rPr lang="en-US" dirty="0"/>
            <a:t>3</a:t>
          </a:r>
          <a:r>
            <a:rPr lang="en-US" baseline="30000" dirty="0"/>
            <a:t>rd</a:t>
          </a:r>
          <a:r>
            <a:rPr lang="en-US" dirty="0"/>
            <a:t> Year Project Manager</a:t>
          </a:r>
        </a:p>
      </dgm:t>
    </dgm:pt>
    <dgm:pt modelId="{B3CDE0A5-81B2-DF4A-A9EE-8CA2CA6BF6CF}" type="parTrans" cxnId="{12381C61-0D5A-CD43-A80F-E07E6DB8082C}">
      <dgm:prSet/>
      <dgm:spPr/>
      <dgm:t>
        <a:bodyPr/>
        <a:lstStyle/>
        <a:p>
          <a:endParaRPr lang="en-US"/>
        </a:p>
      </dgm:t>
    </dgm:pt>
    <dgm:pt modelId="{91AC233B-5D2A-DA4E-9573-025B71BFBE70}" type="sibTrans" cxnId="{12381C61-0D5A-CD43-A80F-E07E6DB8082C}">
      <dgm:prSet/>
      <dgm:spPr/>
      <dgm:t>
        <a:bodyPr/>
        <a:lstStyle/>
        <a:p>
          <a:endParaRPr lang="en-US"/>
        </a:p>
      </dgm:t>
    </dgm:pt>
    <dgm:pt modelId="{18C67EBD-42A8-3347-9F39-719386065456}">
      <dgm:prSet/>
      <dgm:spPr>
        <a:solidFill>
          <a:srgbClr val="0071B3"/>
        </a:solidFill>
      </dgm:spPr>
      <dgm:t>
        <a:bodyPr/>
        <a:lstStyle/>
        <a:p>
          <a:r>
            <a:rPr lang="en-US" dirty="0"/>
            <a:t>Technical Skills Leader</a:t>
          </a:r>
        </a:p>
      </dgm:t>
    </dgm:pt>
    <dgm:pt modelId="{B9A9E2C4-2ED2-5C4B-9865-B57DB338D00B}" type="parTrans" cxnId="{C5AFA74D-9A74-5E4C-8741-43415A094476}">
      <dgm:prSet/>
      <dgm:spPr/>
      <dgm:t>
        <a:bodyPr/>
        <a:lstStyle/>
        <a:p>
          <a:endParaRPr lang="en-US"/>
        </a:p>
      </dgm:t>
    </dgm:pt>
    <dgm:pt modelId="{6515D0A8-116C-124C-8135-88D771798F9A}" type="sibTrans" cxnId="{C5AFA74D-9A74-5E4C-8741-43415A094476}">
      <dgm:prSet/>
      <dgm:spPr/>
      <dgm:t>
        <a:bodyPr/>
        <a:lstStyle/>
        <a:p>
          <a:endParaRPr lang="en-US"/>
        </a:p>
      </dgm:t>
    </dgm:pt>
    <dgm:pt modelId="{E05C73CD-A2E3-744E-A9D3-F2439C356C00}">
      <dgm:prSet/>
      <dgm:spPr>
        <a:solidFill>
          <a:srgbClr val="0071B3"/>
        </a:solidFill>
      </dgm:spPr>
      <dgm:t>
        <a:bodyPr/>
        <a:lstStyle/>
        <a:p>
          <a:r>
            <a:rPr lang="en-US" dirty="0"/>
            <a:t>1st Year Member Educator</a:t>
          </a:r>
        </a:p>
      </dgm:t>
    </dgm:pt>
    <dgm:pt modelId="{7D1301FE-2AAE-E64E-B62E-455F68712691}" type="parTrans" cxnId="{9D4E6BA5-5C48-9B41-80E8-F2926EC5F24E}">
      <dgm:prSet/>
      <dgm:spPr/>
      <dgm:t>
        <a:bodyPr/>
        <a:lstStyle/>
        <a:p>
          <a:endParaRPr lang="en-US"/>
        </a:p>
      </dgm:t>
    </dgm:pt>
    <dgm:pt modelId="{102D93DD-33B9-C543-8C16-AA322E049342}" type="sibTrans" cxnId="{9D4E6BA5-5C48-9B41-80E8-F2926EC5F24E}">
      <dgm:prSet/>
      <dgm:spPr/>
      <dgm:t>
        <a:bodyPr/>
        <a:lstStyle/>
        <a:p>
          <a:endParaRPr lang="en-US"/>
        </a:p>
      </dgm:t>
    </dgm:pt>
    <dgm:pt modelId="{D1E5B93D-8999-0148-9173-78E92218A6A4}">
      <dgm:prSet/>
      <dgm:spPr>
        <a:solidFill>
          <a:srgbClr val="0071B3"/>
        </a:solidFill>
      </dgm:spPr>
      <dgm:t>
        <a:bodyPr/>
        <a:lstStyle/>
        <a:p>
          <a:r>
            <a:rPr lang="en-US" dirty="0"/>
            <a:t>2nd Year Member Educator</a:t>
          </a:r>
        </a:p>
      </dgm:t>
    </dgm:pt>
    <dgm:pt modelId="{84E783A8-A076-CF40-A6BC-6D2C2D5D5592}" type="parTrans" cxnId="{2EE213E9-1E64-864E-A5C5-1075DA0D6567}">
      <dgm:prSet/>
      <dgm:spPr/>
      <dgm:t>
        <a:bodyPr/>
        <a:lstStyle/>
        <a:p>
          <a:endParaRPr lang="en-US"/>
        </a:p>
      </dgm:t>
    </dgm:pt>
    <dgm:pt modelId="{AF994A42-E7F6-DB45-8B9A-35E07FFD1A08}" type="sibTrans" cxnId="{2EE213E9-1E64-864E-A5C5-1075DA0D6567}">
      <dgm:prSet/>
      <dgm:spPr/>
      <dgm:t>
        <a:bodyPr/>
        <a:lstStyle/>
        <a:p>
          <a:endParaRPr lang="en-US"/>
        </a:p>
      </dgm:t>
    </dgm:pt>
    <dgm:pt modelId="{2500C028-4AE7-F649-A2EB-AC5E4D698C54}">
      <dgm:prSet/>
      <dgm:spPr>
        <a:solidFill>
          <a:srgbClr val="0071B3"/>
        </a:solidFill>
      </dgm:spPr>
      <dgm:t>
        <a:bodyPr/>
        <a:lstStyle/>
        <a:p>
          <a:r>
            <a:rPr lang="en-US" dirty="0"/>
            <a:t>3rd Year Member Educator</a:t>
          </a:r>
        </a:p>
      </dgm:t>
    </dgm:pt>
    <dgm:pt modelId="{7B49400F-CCF8-C949-8AB4-C78B0227B679}" type="parTrans" cxnId="{D20F683E-8FFC-9D41-AA55-D8B5A19132C8}">
      <dgm:prSet/>
      <dgm:spPr/>
      <dgm:t>
        <a:bodyPr/>
        <a:lstStyle/>
        <a:p>
          <a:endParaRPr lang="en-US"/>
        </a:p>
      </dgm:t>
    </dgm:pt>
    <dgm:pt modelId="{5A5E3DDD-AF05-D843-A422-BDD04A639A1B}" type="sibTrans" cxnId="{D20F683E-8FFC-9D41-AA55-D8B5A19132C8}">
      <dgm:prSet/>
      <dgm:spPr/>
      <dgm:t>
        <a:bodyPr/>
        <a:lstStyle/>
        <a:p>
          <a:endParaRPr lang="en-US"/>
        </a:p>
      </dgm:t>
    </dgm:pt>
    <dgm:pt modelId="{8C18A429-4C17-FB4E-977E-AE17CB9B8242}">
      <dgm:prSet phldrT="[Text]"/>
      <dgm:spPr>
        <a:solidFill>
          <a:srgbClr val="0071B3"/>
        </a:solidFill>
      </dgm:spPr>
      <dgm:t>
        <a:bodyPr/>
        <a:lstStyle/>
        <a:p>
          <a:r>
            <a:rPr lang="en-US" dirty="0"/>
            <a:t>Project Team</a:t>
          </a:r>
        </a:p>
      </dgm:t>
    </dgm:pt>
    <dgm:pt modelId="{97B4FAD6-A61C-024C-B44A-3A59CB830CC3}" type="parTrans" cxnId="{99377359-DF4A-704E-AABA-3A178346AC77}">
      <dgm:prSet/>
      <dgm:spPr/>
      <dgm:t>
        <a:bodyPr/>
        <a:lstStyle/>
        <a:p>
          <a:endParaRPr lang="en-US"/>
        </a:p>
      </dgm:t>
    </dgm:pt>
    <dgm:pt modelId="{2D8816C1-F73A-7E44-8084-D8DD8DFB8F85}" type="sibTrans" cxnId="{99377359-DF4A-704E-AABA-3A178346AC77}">
      <dgm:prSet/>
      <dgm:spPr/>
      <dgm:t>
        <a:bodyPr/>
        <a:lstStyle/>
        <a:p>
          <a:endParaRPr lang="en-US"/>
        </a:p>
      </dgm:t>
    </dgm:pt>
    <dgm:pt modelId="{2497FBD9-CB1A-4B41-BC8E-76CFD2DBF58C}">
      <dgm:prSet/>
      <dgm:spPr>
        <a:solidFill>
          <a:srgbClr val="0071B3"/>
        </a:solidFill>
      </dgm:spPr>
      <dgm:t>
        <a:bodyPr/>
        <a:lstStyle/>
        <a:p>
          <a:r>
            <a:rPr lang="en-US" dirty="0"/>
            <a:t>Project Team</a:t>
          </a:r>
        </a:p>
      </dgm:t>
    </dgm:pt>
    <dgm:pt modelId="{4646B947-09BE-5D44-A182-F4C8A7B29420}" type="parTrans" cxnId="{86A8CF8A-2A68-F347-BD12-59FB0D20D30A}">
      <dgm:prSet/>
      <dgm:spPr/>
      <dgm:t>
        <a:bodyPr/>
        <a:lstStyle/>
        <a:p>
          <a:endParaRPr lang="en-US"/>
        </a:p>
      </dgm:t>
    </dgm:pt>
    <dgm:pt modelId="{FEAD8796-4CCB-4844-9C5E-8387EEBB4295}" type="sibTrans" cxnId="{86A8CF8A-2A68-F347-BD12-59FB0D20D30A}">
      <dgm:prSet/>
      <dgm:spPr/>
      <dgm:t>
        <a:bodyPr/>
        <a:lstStyle/>
        <a:p>
          <a:endParaRPr lang="en-US"/>
        </a:p>
      </dgm:t>
    </dgm:pt>
    <dgm:pt modelId="{B153E85D-2692-3B42-9DF4-943BCE1D450F}">
      <dgm:prSet phldrT="[Text]"/>
      <dgm:spPr>
        <a:solidFill>
          <a:srgbClr val="0071B3"/>
        </a:solidFill>
      </dgm:spPr>
      <dgm:t>
        <a:bodyPr/>
        <a:lstStyle/>
        <a:p>
          <a:r>
            <a:rPr lang="en-US" dirty="0"/>
            <a:t>Project Team</a:t>
          </a:r>
        </a:p>
      </dgm:t>
    </dgm:pt>
    <dgm:pt modelId="{66731C51-8068-9342-8FCE-B10F354A6264}" type="parTrans" cxnId="{9453D557-E7B6-F54A-BE81-8BBEC5E9576F}">
      <dgm:prSet/>
      <dgm:spPr/>
      <dgm:t>
        <a:bodyPr/>
        <a:lstStyle/>
        <a:p>
          <a:endParaRPr lang="en-US"/>
        </a:p>
      </dgm:t>
    </dgm:pt>
    <dgm:pt modelId="{ADA45F56-5567-3349-89B1-43FC233ADBE3}" type="sibTrans" cxnId="{9453D557-E7B6-F54A-BE81-8BBEC5E9576F}">
      <dgm:prSet/>
      <dgm:spPr/>
      <dgm:t>
        <a:bodyPr/>
        <a:lstStyle/>
        <a:p>
          <a:endParaRPr lang="en-US"/>
        </a:p>
      </dgm:t>
    </dgm:pt>
    <dgm:pt modelId="{6C136555-8A3A-F54D-8095-8A8677A470FA}" type="pres">
      <dgm:prSet presAssocID="{547D5D09-A471-6647-BE32-5F9BA2D241C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BDE30EE-99B7-AE4A-94EB-0C6A0239F731}" type="pres">
      <dgm:prSet presAssocID="{CDBE70CF-3921-8D4A-A592-8B0DEC1DD207}" presName="hierRoot1" presStyleCnt="0">
        <dgm:presLayoutVars>
          <dgm:hierBranch val="init"/>
        </dgm:presLayoutVars>
      </dgm:prSet>
      <dgm:spPr/>
    </dgm:pt>
    <dgm:pt modelId="{15017F56-8155-DF4D-A55A-0B1C6DA79C5B}" type="pres">
      <dgm:prSet presAssocID="{CDBE70CF-3921-8D4A-A592-8B0DEC1DD207}" presName="rootComposite1" presStyleCnt="0"/>
      <dgm:spPr/>
    </dgm:pt>
    <dgm:pt modelId="{9D9B4740-0888-404F-A29E-0ED8CFB195E6}" type="pres">
      <dgm:prSet presAssocID="{CDBE70CF-3921-8D4A-A592-8B0DEC1DD207}" presName="rootText1" presStyleLbl="node0" presStyleIdx="0" presStyleCnt="2">
        <dgm:presLayoutVars>
          <dgm:chPref val="3"/>
        </dgm:presLayoutVars>
      </dgm:prSet>
      <dgm:spPr/>
    </dgm:pt>
    <dgm:pt modelId="{C2FC490B-338A-6B40-89A2-71851BA08003}" type="pres">
      <dgm:prSet presAssocID="{CDBE70CF-3921-8D4A-A592-8B0DEC1DD207}" presName="rootConnector1" presStyleLbl="node1" presStyleIdx="0" presStyleCnt="0"/>
      <dgm:spPr/>
    </dgm:pt>
    <dgm:pt modelId="{13F60917-EA8E-E045-B8F1-15F2E86DBB13}" type="pres">
      <dgm:prSet presAssocID="{CDBE70CF-3921-8D4A-A592-8B0DEC1DD207}" presName="hierChild2" presStyleCnt="0"/>
      <dgm:spPr/>
    </dgm:pt>
    <dgm:pt modelId="{6D920F62-493D-DB40-B8FD-05AFA593F0E9}" type="pres">
      <dgm:prSet presAssocID="{28ABE8A8-6C66-1846-9EB7-1D06118DE316}" presName="Name37" presStyleLbl="parChTrans1D2" presStyleIdx="0" presStyleCnt="6"/>
      <dgm:spPr/>
    </dgm:pt>
    <dgm:pt modelId="{D0A5A2C0-668E-894B-B2F7-EB63BB691479}" type="pres">
      <dgm:prSet presAssocID="{C25FA8E4-20AE-C54E-9C34-C0370A34FF5B}" presName="hierRoot2" presStyleCnt="0">
        <dgm:presLayoutVars>
          <dgm:hierBranch val="init"/>
        </dgm:presLayoutVars>
      </dgm:prSet>
      <dgm:spPr/>
    </dgm:pt>
    <dgm:pt modelId="{0943A49C-F812-E845-A1BF-1AC049E254FF}" type="pres">
      <dgm:prSet presAssocID="{C25FA8E4-20AE-C54E-9C34-C0370A34FF5B}" presName="rootComposite" presStyleCnt="0"/>
      <dgm:spPr/>
    </dgm:pt>
    <dgm:pt modelId="{E8FCDD11-C429-594A-8B37-6B7BC202B024}" type="pres">
      <dgm:prSet presAssocID="{C25FA8E4-20AE-C54E-9C34-C0370A34FF5B}" presName="rootText" presStyleLbl="node2" presStyleIdx="0" presStyleCnt="6">
        <dgm:presLayoutVars>
          <dgm:chPref val="3"/>
        </dgm:presLayoutVars>
      </dgm:prSet>
      <dgm:spPr/>
    </dgm:pt>
    <dgm:pt modelId="{9A82484A-F10D-8B49-A7DA-8E08441BB223}" type="pres">
      <dgm:prSet presAssocID="{C25FA8E4-20AE-C54E-9C34-C0370A34FF5B}" presName="rootConnector" presStyleLbl="node2" presStyleIdx="0" presStyleCnt="6"/>
      <dgm:spPr/>
    </dgm:pt>
    <dgm:pt modelId="{0A50A6EE-FEB2-1D44-9D31-50A23E3A4BF5}" type="pres">
      <dgm:prSet presAssocID="{C25FA8E4-20AE-C54E-9C34-C0370A34FF5B}" presName="hierChild4" presStyleCnt="0"/>
      <dgm:spPr/>
    </dgm:pt>
    <dgm:pt modelId="{71811482-6E58-6D48-8BAC-378B5D840B77}" type="pres">
      <dgm:prSet presAssocID="{97B4FAD6-A61C-024C-B44A-3A59CB830CC3}" presName="Name37" presStyleLbl="parChTrans1D3" presStyleIdx="0" presStyleCnt="3"/>
      <dgm:spPr/>
    </dgm:pt>
    <dgm:pt modelId="{5E64E36A-DA45-3C4B-A7E6-32E9825DD49B}" type="pres">
      <dgm:prSet presAssocID="{8C18A429-4C17-FB4E-977E-AE17CB9B8242}" presName="hierRoot2" presStyleCnt="0">
        <dgm:presLayoutVars>
          <dgm:hierBranch val="init"/>
        </dgm:presLayoutVars>
      </dgm:prSet>
      <dgm:spPr/>
    </dgm:pt>
    <dgm:pt modelId="{208593B5-9617-FA45-80EE-70AD8E1F7B92}" type="pres">
      <dgm:prSet presAssocID="{8C18A429-4C17-FB4E-977E-AE17CB9B8242}" presName="rootComposite" presStyleCnt="0"/>
      <dgm:spPr/>
    </dgm:pt>
    <dgm:pt modelId="{B2ABCE84-D0AB-4B48-9F00-0E6BBA2AAD9F}" type="pres">
      <dgm:prSet presAssocID="{8C18A429-4C17-FB4E-977E-AE17CB9B8242}" presName="rootText" presStyleLbl="node3" presStyleIdx="0" presStyleCnt="3">
        <dgm:presLayoutVars>
          <dgm:chPref val="3"/>
        </dgm:presLayoutVars>
      </dgm:prSet>
      <dgm:spPr/>
    </dgm:pt>
    <dgm:pt modelId="{7A73A74E-5C2E-9C45-92DF-E062D3C5F3C6}" type="pres">
      <dgm:prSet presAssocID="{8C18A429-4C17-FB4E-977E-AE17CB9B8242}" presName="rootConnector" presStyleLbl="node3" presStyleIdx="0" presStyleCnt="3"/>
      <dgm:spPr/>
    </dgm:pt>
    <dgm:pt modelId="{BEA1EF45-80B5-024E-A6AD-DEB81FDB3D14}" type="pres">
      <dgm:prSet presAssocID="{8C18A429-4C17-FB4E-977E-AE17CB9B8242}" presName="hierChild4" presStyleCnt="0"/>
      <dgm:spPr/>
    </dgm:pt>
    <dgm:pt modelId="{29630C55-96F7-864A-8188-A54C3638D5B1}" type="pres">
      <dgm:prSet presAssocID="{8C18A429-4C17-FB4E-977E-AE17CB9B8242}" presName="hierChild5" presStyleCnt="0"/>
      <dgm:spPr/>
    </dgm:pt>
    <dgm:pt modelId="{F03C8843-B174-6148-9998-976AA77EAF2B}" type="pres">
      <dgm:prSet presAssocID="{C25FA8E4-20AE-C54E-9C34-C0370A34FF5B}" presName="hierChild5" presStyleCnt="0"/>
      <dgm:spPr/>
    </dgm:pt>
    <dgm:pt modelId="{2B037A65-091D-F247-A938-3A57E0384368}" type="pres">
      <dgm:prSet presAssocID="{B96562C6-EE1A-AE42-B4E3-D349766BF3E7}" presName="Name37" presStyleLbl="parChTrans1D2" presStyleIdx="1" presStyleCnt="6"/>
      <dgm:spPr/>
    </dgm:pt>
    <dgm:pt modelId="{224E89C5-CB9B-7D4E-9E71-B2F066C38B39}" type="pres">
      <dgm:prSet presAssocID="{365A15E4-55AD-8049-8AB5-14EE057D990F}" presName="hierRoot2" presStyleCnt="0">
        <dgm:presLayoutVars>
          <dgm:hierBranch val="init"/>
        </dgm:presLayoutVars>
      </dgm:prSet>
      <dgm:spPr/>
    </dgm:pt>
    <dgm:pt modelId="{5311855B-BC5D-7E4E-9449-C7CA0763A3AC}" type="pres">
      <dgm:prSet presAssocID="{365A15E4-55AD-8049-8AB5-14EE057D990F}" presName="rootComposite" presStyleCnt="0"/>
      <dgm:spPr/>
    </dgm:pt>
    <dgm:pt modelId="{FA99A88F-30DB-8640-9FBE-838930300A83}" type="pres">
      <dgm:prSet presAssocID="{365A15E4-55AD-8049-8AB5-14EE057D990F}" presName="rootText" presStyleLbl="node2" presStyleIdx="1" presStyleCnt="6">
        <dgm:presLayoutVars>
          <dgm:chPref val="3"/>
        </dgm:presLayoutVars>
      </dgm:prSet>
      <dgm:spPr/>
    </dgm:pt>
    <dgm:pt modelId="{58A00415-D644-7A44-B003-81B6E29B0D48}" type="pres">
      <dgm:prSet presAssocID="{365A15E4-55AD-8049-8AB5-14EE057D990F}" presName="rootConnector" presStyleLbl="node2" presStyleIdx="1" presStyleCnt="6"/>
      <dgm:spPr/>
    </dgm:pt>
    <dgm:pt modelId="{9C0CCE04-AC87-0D41-973F-30AAAF1453B0}" type="pres">
      <dgm:prSet presAssocID="{365A15E4-55AD-8049-8AB5-14EE057D990F}" presName="hierChild4" presStyleCnt="0"/>
      <dgm:spPr/>
    </dgm:pt>
    <dgm:pt modelId="{BDEACDE5-E4BE-4145-A9EE-04F7860ADB5D}" type="pres">
      <dgm:prSet presAssocID="{4646B947-09BE-5D44-A182-F4C8A7B29420}" presName="Name37" presStyleLbl="parChTrans1D3" presStyleIdx="1" presStyleCnt="3"/>
      <dgm:spPr/>
    </dgm:pt>
    <dgm:pt modelId="{440DBCE5-C43D-7143-ABBE-4C9D21CADBFB}" type="pres">
      <dgm:prSet presAssocID="{2497FBD9-CB1A-4B41-BC8E-76CFD2DBF58C}" presName="hierRoot2" presStyleCnt="0">
        <dgm:presLayoutVars>
          <dgm:hierBranch val="init"/>
        </dgm:presLayoutVars>
      </dgm:prSet>
      <dgm:spPr/>
    </dgm:pt>
    <dgm:pt modelId="{F71B3800-230B-044D-8599-4913DC14B388}" type="pres">
      <dgm:prSet presAssocID="{2497FBD9-CB1A-4B41-BC8E-76CFD2DBF58C}" presName="rootComposite" presStyleCnt="0"/>
      <dgm:spPr/>
    </dgm:pt>
    <dgm:pt modelId="{EE7415D8-C0D9-5A42-BA73-62C07A73164C}" type="pres">
      <dgm:prSet presAssocID="{2497FBD9-CB1A-4B41-BC8E-76CFD2DBF58C}" presName="rootText" presStyleLbl="node3" presStyleIdx="1" presStyleCnt="3">
        <dgm:presLayoutVars>
          <dgm:chPref val="3"/>
        </dgm:presLayoutVars>
      </dgm:prSet>
      <dgm:spPr/>
    </dgm:pt>
    <dgm:pt modelId="{4D83FE5C-88E3-014D-A2EE-452E54ED9CA4}" type="pres">
      <dgm:prSet presAssocID="{2497FBD9-CB1A-4B41-BC8E-76CFD2DBF58C}" presName="rootConnector" presStyleLbl="node3" presStyleIdx="1" presStyleCnt="3"/>
      <dgm:spPr/>
    </dgm:pt>
    <dgm:pt modelId="{DEF1DAAF-6F54-8D41-900B-2FA6CE6AB169}" type="pres">
      <dgm:prSet presAssocID="{2497FBD9-CB1A-4B41-BC8E-76CFD2DBF58C}" presName="hierChild4" presStyleCnt="0"/>
      <dgm:spPr/>
    </dgm:pt>
    <dgm:pt modelId="{D331A836-EF19-8E47-A69D-BD76B9069AA7}" type="pres">
      <dgm:prSet presAssocID="{2497FBD9-CB1A-4B41-BC8E-76CFD2DBF58C}" presName="hierChild5" presStyleCnt="0"/>
      <dgm:spPr/>
    </dgm:pt>
    <dgm:pt modelId="{6120ADEF-5875-264A-B4EF-C4A5A7C2B1B9}" type="pres">
      <dgm:prSet presAssocID="{365A15E4-55AD-8049-8AB5-14EE057D990F}" presName="hierChild5" presStyleCnt="0"/>
      <dgm:spPr/>
    </dgm:pt>
    <dgm:pt modelId="{0C7756C7-7DCA-4C43-BD73-AA889F575083}" type="pres">
      <dgm:prSet presAssocID="{B3CDE0A5-81B2-DF4A-A9EE-8CA2CA6BF6CF}" presName="Name37" presStyleLbl="parChTrans1D2" presStyleIdx="2" presStyleCnt="6"/>
      <dgm:spPr/>
    </dgm:pt>
    <dgm:pt modelId="{DED4676A-D72B-7B40-B414-91028B014936}" type="pres">
      <dgm:prSet presAssocID="{2AE9CF76-155A-8A4C-874A-6A61C0286297}" presName="hierRoot2" presStyleCnt="0">
        <dgm:presLayoutVars>
          <dgm:hierBranch val="init"/>
        </dgm:presLayoutVars>
      </dgm:prSet>
      <dgm:spPr/>
    </dgm:pt>
    <dgm:pt modelId="{02F632DC-6BBA-7C42-92FB-E9B7537E2C74}" type="pres">
      <dgm:prSet presAssocID="{2AE9CF76-155A-8A4C-874A-6A61C0286297}" presName="rootComposite" presStyleCnt="0"/>
      <dgm:spPr/>
    </dgm:pt>
    <dgm:pt modelId="{86A62274-3BDE-CB4A-9932-4CF14495819E}" type="pres">
      <dgm:prSet presAssocID="{2AE9CF76-155A-8A4C-874A-6A61C0286297}" presName="rootText" presStyleLbl="node2" presStyleIdx="2" presStyleCnt="6">
        <dgm:presLayoutVars>
          <dgm:chPref val="3"/>
        </dgm:presLayoutVars>
      </dgm:prSet>
      <dgm:spPr/>
    </dgm:pt>
    <dgm:pt modelId="{4D68C73A-8DEC-2448-94A8-B3FB1B92D5D0}" type="pres">
      <dgm:prSet presAssocID="{2AE9CF76-155A-8A4C-874A-6A61C0286297}" presName="rootConnector" presStyleLbl="node2" presStyleIdx="2" presStyleCnt="6"/>
      <dgm:spPr/>
    </dgm:pt>
    <dgm:pt modelId="{BCEA3EE9-6AFB-074A-A0DF-3DBA4B79996F}" type="pres">
      <dgm:prSet presAssocID="{2AE9CF76-155A-8A4C-874A-6A61C0286297}" presName="hierChild4" presStyleCnt="0"/>
      <dgm:spPr/>
    </dgm:pt>
    <dgm:pt modelId="{D8F6AE81-8506-2E4A-8497-97D9700976D6}" type="pres">
      <dgm:prSet presAssocID="{66731C51-8068-9342-8FCE-B10F354A6264}" presName="Name37" presStyleLbl="parChTrans1D3" presStyleIdx="2" presStyleCnt="3"/>
      <dgm:spPr/>
    </dgm:pt>
    <dgm:pt modelId="{210B2033-B514-3D46-881E-3D008C4DA6ED}" type="pres">
      <dgm:prSet presAssocID="{B153E85D-2692-3B42-9DF4-943BCE1D450F}" presName="hierRoot2" presStyleCnt="0">
        <dgm:presLayoutVars>
          <dgm:hierBranch val="init"/>
        </dgm:presLayoutVars>
      </dgm:prSet>
      <dgm:spPr/>
    </dgm:pt>
    <dgm:pt modelId="{B40239D6-2DBB-7444-82CD-FDE4CDC5CBD6}" type="pres">
      <dgm:prSet presAssocID="{B153E85D-2692-3B42-9DF4-943BCE1D450F}" presName="rootComposite" presStyleCnt="0"/>
      <dgm:spPr/>
    </dgm:pt>
    <dgm:pt modelId="{9026D2B9-2591-594B-BC40-C8074DD30683}" type="pres">
      <dgm:prSet presAssocID="{B153E85D-2692-3B42-9DF4-943BCE1D450F}" presName="rootText" presStyleLbl="node3" presStyleIdx="2" presStyleCnt="3">
        <dgm:presLayoutVars>
          <dgm:chPref val="3"/>
        </dgm:presLayoutVars>
      </dgm:prSet>
      <dgm:spPr/>
    </dgm:pt>
    <dgm:pt modelId="{F613C6B3-ED21-4E45-85E8-0C38C2DCC9D1}" type="pres">
      <dgm:prSet presAssocID="{B153E85D-2692-3B42-9DF4-943BCE1D450F}" presName="rootConnector" presStyleLbl="node3" presStyleIdx="2" presStyleCnt="3"/>
      <dgm:spPr/>
    </dgm:pt>
    <dgm:pt modelId="{E562AAEE-94AC-5146-9C8D-7BC51A45CC92}" type="pres">
      <dgm:prSet presAssocID="{B153E85D-2692-3B42-9DF4-943BCE1D450F}" presName="hierChild4" presStyleCnt="0"/>
      <dgm:spPr/>
    </dgm:pt>
    <dgm:pt modelId="{9FFFCCBA-FD59-9B44-A1AC-265FE394E850}" type="pres">
      <dgm:prSet presAssocID="{B153E85D-2692-3B42-9DF4-943BCE1D450F}" presName="hierChild5" presStyleCnt="0"/>
      <dgm:spPr/>
    </dgm:pt>
    <dgm:pt modelId="{7827A890-F6B8-E84D-B481-2A835E8925FA}" type="pres">
      <dgm:prSet presAssocID="{2AE9CF76-155A-8A4C-874A-6A61C0286297}" presName="hierChild5" presStyleCnt="0"/>
      <dgm:spPr/>
    </dgm:pt>
    <dgm:pt modelId="{87494CA6-37FE-904B-9DF6-FC80CD2AA031}" type="pres">
      <dgm:prSet presAssocID="{CDBE70CF-3921-8D4A-A592-8B0DEC1DD207}" presName="hierChild3" presStyleCnt="0"/>
      <dgm:spPr/>
    </dgm:pt>
    <dgm:pt modelId="{939D0C43-81FF-3640-827D-065C3C811A0C}" type="pres">
      <dgm:prSet presAssocID="{18C67EBD-42A8-3347-9F39-719386065456}" presName="hierRoot1" presStyleCnt="0">
        <dgm:presLayoutVars>
          <dgm:hierBranch val="init"/>
        </dgm:presLayoutVars>
      </dgm:prSet>
      <dgm:spPr/>
    </dgm:pt>
    <dgm:pt modelId="{3D76EA80-6263-8441-9666-E58CC1548E37}" type="pres">
      <dgm:prSet presAssocID="{18C67EBD-42A8-3347-9F39-719386065456}" presName="rootComposite1" presStyleCnt="0"/>
      <dgm:spPr/>
    </dgm:pt>
    <dgm:pt modelId="{8E581727-C8DA-9C4C-91BC-7C97776E91C4}" type="pres">
      <dgm:prSet presAssocID="{18C67EBD-42A8-3347-9F39-719386065456}" presName="rootText1" presStyleLbl="node0" presStyleIdx="1" presStyleCnt="2">
        <dgm:presLayoutVars>
          <dgm:chPref val="3"/>
        </dgm:presLayoutVars>
      </dgm:prSet>
      <dgm:spPr/>
    </dgm:pt>
    <dgm:pt modelId="{84056EF3-201E-DD40-8078-AD25CFEBA6C5}" type="pres">
      <dgm:prSet presAssocID="{18C67EBD-42A8-3347-9F39-719386065456}" presName="rootConnector1" presStyleLbl="node1" presStyleIdx="0" presStyleCnt="0"/>
      <dgm:spPr/>
    </dgm:pt>
    <dgm:pt modelId="{171ECF2B-3DEF-F34D-8EDC-131F1F41C39C}" type="pres">
      <dgm:prSet presAssocID="{18C67EBD-42A8-3347-9F39-719386065456}" presName="hierChild2" presStyleCnt="0"/>
      <dgm:spPr/>
    </dgm:pt>
    <dgm:pt modelId="{976F0676-A33E-D54C-81A0-BC170FACF73E}" type="pres">
      <dgm:prSet presAssocID="{7D1301FE-2AAE-E64E-B62E-455F68712691}" presName="Name37" presStyleLbl="parChTrans1D2" presStyleIdx="3" presStyleCnt="6"/>
      <dgm:spPr/>
    </dgm:pt>
    <dgm:pt modelId="{640E5F62-7B25-6142-9AED-067491EA9399}" type="pres">
      <dgm:prSet presAssocID="{E05C73CD-A2E3-744E-A9D3-F2439C356C00}" presName="hierRoot2" presStyleCnt="0">
        <dgm:presLayoutVars>
          <dgm:hierBranch val="init"/>
        </dgm:presLayoutVars>
      </dgm:prSet>
      <dgm:spPr/>
    </dgm:pt>
    <dgm:pt modelId="{9649BE9D-D6FA-5141-9191-9F2A616528A7}" type="pres">
      <dgm:prSet presAssocID="{E05C73CD-A2E3-744E-A9D3-F2439C356C00}" presName="rootComposite" presStyleCnt="0"/>
      <dgm:spPr/>
    </dgm:pt>
    <dgm:pt modelId="{128EC858-17B3-6E41-A9B1-2BE61467DDFE}" type="pres">
      <dgm:prSet presAssocID="{E05C73CD-A2E3-744E-A9D3-F2439C356C00}" presName="rootText" presStyleLbl="node2" presStyleIdx="3" presStyleCnt="6">
        <dgm:presLayoutVars>
          <dgm:chPref val="3"/>
        </dgm:presLayoutVars>
      </dgm:prSet>
      <dgm:spPr/>
    </dgm:pt>
    <dgm:pt modelId="{F95C554A-0369-CC4B-B0EC-C2A7C11CD638}" type="pres">
      <dgm:prSet presAssocID="{E05C73CD-A2E3-744E-A9D3-F2439C356C00}" presName="rootConnector" presStyleLbl="node2" presStyleIdx="3" presStyleCnt="6"/>
      <dgm:spPr/>
    </dgm:pt>
    <dgm:pt modelId="{2F0BBD7B-F22E-DA42-A8A5-097F7C5DE5DB}" type="pres">
      <dgm:prSet presAssocID="{E05C73CD-A2E3-744E-A9D3-F2439C356C00}" presName="hierChild4" presStyleCnt="0"/>
      <dgm:spPr/>
    </dgm:pt>
    <dgm:pt modelId="{210040E3-5B23-9749-8A7A-EB198CB880FF}" type="pres">
      <dgm:prSet presAssocID="{E05C73CD-A2E3-744E-A9D3-F2439C356C00}" presName="hierChild5" presStyleCnt="0"/>
      <dgm:spPr/>
    </dgm:pt>
    <dgm:pt modelId="{30D94A9D-96FF-C449-B5CB-9A8F24B8767D}" type="pres">
      <dgm:prSet presAssocID="{84E783A8-A076-CF40-A6BC-6D2C2D5D5592}" presName="Name37" presStyleLbl="parChTrans1D2" presStyleIdx="4" presStyleCnt="6"/>
      <dgm:spPr/>
    </dgm:pt>
    <dgm:pt modelId="{64A5C30F-FBBD-EB4B-8A4F-8AB7A0B9CCFE}" type="pres">
      <dgm:prSet presAssocID="{D1E5B93D-8999-0148-9173-78E92218A6A4}" presName="hierRoot2" presStyleCnt="0">
        <dgm:presLayoutVars>
          <dgm:hierBranch val="init"/>
        </dgm:presLayoutVars>
      </dgm:prSet>
      <dgm:spPr/>
    </dgm:pt>
    <dgm:pt modelId="{20EBEED1-3B24-1B41-BE56-F3374735A2EB}" type="pres">
      <dgm:prSet presAssocID="{D1E5B93D-8999-0148-9173-78E92218A6A4}" presName="rootComposite" presStyleCnt="0"/>
      <dgm:spPr/>
    </dgm:pt>
    <dgm:pt modelId="{84A329D1-62C3-9B41-94D7-6F08A8561B04}" type="pres">
      <dgm:prSet presAssocID="{D1E5B93D-8999-0148-9173-78E92218A6A4}" presName="rootText" presStyleLbl="node2" presStyleIdx="4" presStyleCnt="6">
        <dgm:presLayoutVars>
          <dgm:chPref val="3"/>
        </dgm:presLayoutVars>
      </dgm:prSet>
      <dgm:spPr/>
    </dgm:pt>
    <dgm:pt modelId="{BB5B3858-4CC3-AF4A-87E9-F638868936A2}" type="pres">
      <dgm:prSet presAssocID="{D1E5B93D-8999-0148-9173-78E92218A6A4}" presName="rootConnector" presStyleLbl="node2" presStyleIdx="4" presStyleCnt="6"/>
      <dgm:spPr/>
    </dgm:pt>
    <dgm:pt modelId="{7829E272-4C53-2D4C-A26C-F2447240E752}" type="pres">
      <dgm:prSet presAssocID="{D1E5B93D-8999-0148-9173-78E92218A6A4}" presName="hierChild4" presStyleCnt="0"/>
      <dgm:spPr/>
    </dgm:pt>
    <dgm:pt modelId="{C3731366-0039-E84B-9ADF-EEAED3AD173E}" type="pres">
      <dgm:prSet presAssocID="{D1E5B93D-8999-0148-9173-78E92218A6A4}" presName="hierChild5" presStyleCnt="0"/>
      <dgm:spPr/>
    </dgm:pt>
    <dgm:pt modelId="{F74D40FC-09D6-BE4E-94FE-FDF4F98F8802}" type="pres">
      <dgm:prSet presAssocID="{7B49400F-CCF8-C949-8AB4-C78B0227B679}" presName="Name37" presStyleLbl="parChTrans1D2" presStyleIdx="5" presStyleCnt="6"/>
      <dgm:spPr/>
    </dgm:pt>
    <dgm:pt modelId="{08E10764-085E-5542-980C-886B5B30754E}" type="pres">
      <dgm:prSet presAssocID="{2500C028-4AE7-F649-A2EB-AC5E4D698C54}" presName="hierRoot2" presStyleCnt="0">
        <dgm:presLayoutVars>
          <dgm:hierBranch val="init"/>
        </dgm:presLayoutVars>
      </dgm:prSet>
      <dgm:spPr/>
    </dgm:pt>
    <dgm:pt modelId="{B0F02C87-CEC6-E845-8B65-C5AC457F5548}" type="pres">
      <dgm:prSet presAssocID="{2500C028-4AE7-F649-A2EB-AC5E4D698C54}" presName="rootComposite" presStyleCnt="0"/>
      <dgm:spPr/>
    </dgm:pt>
    <dgm:pt modelId="{8852DEF5-AE68-0848-8FA6-80ABF16A8A56}" type="pres">
      <dgm:prSet presAssocID="{2500C028-4AE7-F649-A2EB-AC5E4D698C54}" presName="rootText" presStyleLbl="node2" presStyleIdx="5" presStyleCnt="6">
        <dgm:presLayoutVars>
          <dgm:chPref val="3"/>
        </dgm:presLayoutVars>
      </dgm:prSet>
      <dgm:spPr/>
    </dgm:pt>
    <dgm:pt modelId="{111826A0-38F0-924B-9237-33E8DB284D02}" type="pres">
      <dgm:prSet presAssocID="{2500C028-4AE7-F649-A2EB-AC5E4D698C54}" presName="rootConnector" presStyleLbl="node2" presStyleIdx="5" presStyleCnt="6"/>
      <dgm:spPr/>
    </dgm:pt>
    <dgm:pt modelId="{99E1ACFC-65FE-A84F-BFBB-40ECB0730123}" type="pres">
      <dgm:prSet presAssocID="{2500C028-4AE7-F649-A2EB-AC5E4D698C54}" presName="hierChild4" presStyleCnt="0"/>
      <dgm:spPr/>
    </dgm:pt>
    <dgm:pt modelId="{916C09FF-AC95-6949-B18C-A3EE3546AC5B}" type="pres">
      <dgm:prSet presAssocID="{2500C028-4AE7-F649-A2EB-AC5E4D698C54}" presName="hierChild5" presStyleCnt="0"/>
      <dgm:spPr/>
    </dgm:pt>
    <dgm:pt modelId="{02FFD5BE-1742-4B47-9DAB-E14CF1EFFFAA}" type="pres">
      <dgm:prSet presAssocID="{18C67EBD-42A8-3347-9F39-719386065456}" presName="hierChild3" presStyleCnt="0"/>
      <dgm:spPr/>
    </dgm:pt>
  </dgm:ptLst>
  <dgm:cxnLst>
    <dgm:cxn modelId="{B0EFBE02-C2F0-B14E-8C54-C53A5DC9523E}" type="presOf" srcId="{C25FA8E4-20AE-C54E-9C34-C0370A34FF5B}" destId="{E8FCDD11-C429-594A-8B37-6B7BC202B024}" srcOrd="0" destOrd="0" presId="urn:microsoft.com/office/officeart/2005/8/layout/orgChart1"/>
    <dgm:cxn modelId="{30FE8F06-8380-8E49-9056-091132526537}" type="presOf" srcId="{2500C028-4AE7-F649-A2EB-AC5E4D698C54}" destId="{8852DEF5-AE68-0848-8FA6-80ABF16A8A56}" srcOrd="0" destOrd="0" presId="urn:microsoft.com/office/officeart/2005/8/layout/orgChart1"/>
    <dgm:cxn modelId="{2A139307-AA74-3E47-BEC3-B66C3F598DC1}" type="presOf" srcId="{18C67EBD-42A8-3347-9F39-719386065456}" destId="{8E581727-C8DA-9C4C-91BC-7C97776E91C4}" srcOrd="0" destOrd="0" presId="urn:microsoft.com/office/officeart/2005/8/layout/orgChart1"/>
    <dgm:cxn modelId="{F779540B-CCAB-B64A-9F19-CBF90D397EE8}" srcId="{547D5D09-A471-6647-BE32-5F9BA2D241CE}" destId="{CDBE70CF-3921-8D4A-A592-8B0DEC1DD207}" srcOrd="0" destOrd="0" parTransId="{BE19E1B5-7C47-9747-BDCA-9A277B9BBA6E}" sibTransId="{3A18EAC2-09EF-3649-8E64-B246BE11230B}"/>
    <dgm:cxn modelId="{03916C0B-6A09-3240-9BBC-66F106CE2918}" type="presOf" srcId="{18C67EBD-42A8-3347-9F39-719386065456}" destId="{84056EF3-201E-DD40-8078-AD25CFEBA6C5}" srcOrd="1" destOrd="0" presId="urn:microsoft.com/office/officeart/2005/8/layout/orgChart1"/>
    <dgm:cxn modelId="{4DDC740B-6DC8-6945-B6E7-EB46C46674F9}" type="presOf" srcId="{E05C73CD-A2E3-744E-A9D3-F2439C356C00}" destId="{128EC858-17B3-6E41-A9B1-2BE61467DDFE}" srcOrd="0" destOrd="0" presId="urn:microsoft.com/office/officeart/2005/8/layout/orgChart1"/>
    <dgm:cxn modelId="{A7BAA913-61DE-F349-932B-6966FF92EFAE}" type="presOf" srcId="{CDBE70CF-3921-8D4A-A592-8B0DEC1DD207}" destId="{9D9B4740-0888-404F-A29E-0ED8CFB195E6}" srcOrd="0" destOrd="0" presId="urn:microsoft.com/office/officeart/2005/8/layout/orgChart1"/>
    <dgm:cxn modelId="{9A1F8717-421A-8A46-839B-B54F4987B2B6}" type="presOf" srcId="{2497FBD9-CB1A-4B41-BC8E-76CFD2DBF58C}" destId="{4D83FE5C-88E3-014D-A2EE-452E54ED9CA4}" srcOrd="1" destOrd="0" presId="urn:microsoft.com/office/officeart/2005/8/layout/orgChart1"/>
    <dgm:cxn modelId="{BAB6F41A-A2BD-4045-B898-118AF30817D6}" type="presOf" srcId="{B153E85D-2692-3B42-9DF4-943BCE1D450F}" destId="{9026D2B9-2591-594B-BC40-C8074DD30683}" srcOrd="0" destOrd="0" presId="urn:microsoft.com/office/officeart/2005/8/layout/orgChart1"/>
    <dgm:cxn modelId="{123D5E1D-5EEB-AF40-AC7F-6EA5B656C336}" type="presOf" srcId="{365A15E4-55AD-8049-8AB5-14EE057D990F}" destId="{FA99A88F-30DB-8640-9FBE-838930300A83}" srcOrd="0" destOrd="0" presId="urn:microsoft.com/office/officeart/2005/8/layout/orgChart1"/>
    <dgm:cxn modelId="{44C4811F-3555-B841-A003-51273ABD9CA5}" type="presOf" srcId="{B96562C6-EE1A-AE42-B4E3-D349766BF3E7}" destId="{2B037A65-091D-F247-A938-3A57E0384368}" srcOrd="0" destOrd="0" presId="urn:microsoft.com/office/officeart/2005/8/layout/orgChart1"/>
    <dgm:cxn modelId="{472DE623-AEDF-9941-BEB8-FFFAB7C94AA6}" type="presOf" srcId="{B153E85D-2692-3B42-9DF4-943BCE1D450F}" destId="{F613C6B3-ED21-4E45-85E8-0C38C2DCC9D1}" srcOrd="1" destOrd="0" presId="urn:microsoft.com/office/officeart/2005/8/layout/orgChart1"/>
    <dgm:cxn modelId="{2ECC802E-1815-1142-B1FA-5F0488F5E98B}" type="presOf" srcId="{8C18A429-4C17-FB4E-977E-AE17CB9B8242}" destId="{7A73A74E-5C2E-9C45-92DF-E062D3C5F3C6}" srcOrd="1" destOrd="0" presId="urn:microsoft.com/office/officeart/2005/8/layout/orgChart1"/>
    <dgm:cxn modelId="{8892BC2E-250F-694F-A474-E15C09D1B7B3}" type="presOf" srcId="{CDBE70CF-3921-8D4A-A592-8B0DEC1DD207}" destId="{C2FC490B-338A-6B40-89A2-71851BA08003}" srcOrd="1" destOrd="0" presId="urn:microsoft.com/office/officeart/2005/8/layout/orgChart1"/>
    <dgm:cxn modelId="{27501832-1A15-FC4A-8C67-D4F9406E379D}" type="presOf" srcId="{84E783A8-A076-CF40-A6BC-6D2C2D5D5592}" destId="{30D94A9D-96FF-C449-B5CB-9A8F24B8767D}" srcOrd="0" destOrd="0" presId="urn:microsoft.com/office/officeart/2005/8/layout/orgChart1"/>
    <dgm:cxn modelId="{D20F683E-8FFC-9D41-AA55-D8B5A19132C8}" srcId="{18C67EBD-42A8-3347-9F39-719386065456}" destId="{2500C028-4AE7-F649-A2EB-AC5E4D698C54}" srcOrd="2" destOrd="0" parTransId="{7B49400F-CCF8-C949-8AB4-C78B0227B679}" sibTransId="{5A5E3DDD-AF05-D843-A422-BDD04A639A1B}"/>
    <dgm:cxn modelId="{5B5DA83F-113B-F44D-AFA2-3C1745DB2DF4}" type="presOf" srcId="{C25FA8E4-20AE-C54E-9C34-C0370A34FF5B}" destId="{9A82484A-F10D-8B49-A7DA-8E08441BB223}" srcOrd="1" destOrd="0" presId="urn:microsoft.com/office/officeart/2005/8/layout/orgChart1"/>
    <dgm:cxn modelId="{E5FEEE43-A7DF-8D4E-B23E-DF4A39F733CA}" type="presOf" srcId="{D1E5B93D-8999-0148-9173-78E92218A6A4}" destId="{84A329D1-62C3-9B41-94D7-6F08A8561B04}" srcOrd="0" destOrd="0" presId="urn:microsoft.com/office/officeart/2005/8/layout/orgChart1"/>
    <dgm:cxn modelId="{90A9B145-4F8B-B44C-BC75-B0F0329FA142}" type="presOf" srcId="{2AE9CF76-155A-8A4C-874A-6A61C0286297}" destId="{4D68C73A-8DEC-2448-94A8-B3FB1B92D5D0}" srcOrd="1" destOrd="0" presId="urn:microsoft.com/office/officeart/2005/8/layout/orgChart1"/>
    <dgm:cxn modelId="{C5AFA74D-9A74-5E4C-8741-43415A094476}" srcId="{547D5D09-A471-6647-BE32-5F9BA2D241CE}" destId="{18C67EBD-42A8-3347-9F39-719386065456}" srcOrd="1" destOrd="0" parTransId="{B9A9E2C4-2ED2-5C4B-9865-B57DB338D00B}" sibTransId="{6515D0A8-116C-124C-8135-88D771798F9A}"/>
    <dgm:cxn modelId="{E195FD4D-5E3D-424C-8F0E-ED3B5EDF457E}" type="presOf" srcId="{B3CDE0A5-81B2-DF4A-A9EE-8CA2CA6BF6CF}" destId="{0C7756C7-7DCA-4C43-BD73-AA889F575083}" srcOrd="0" destOrd="0" presId="urn:microsoft.com/office/officeart/2005/8/layout/orgChart1"/>
    <dgm:cxn modelId="{98D86F4F-1C21-6747-A493-D36437AEE3F2}" type="presOf" srcId="{97B4FAD6-A61C-024C-B44A-3A59CB830CC3}" destId="{71811482-6E58-6D48-8BAC-378B5D840B77}" srcOrd="0" destOrd="0" presId="urn:microsoft.com/office/officeart/2005/8/layout/orgChart1"/>
    <dgm:cxn modelId="{9453D557-E7B6-F54A-BE81-8BBEC5E9576F}" srcId="{2AE9CF76-155A-8A4C-874A-6A61C0286297}" destId="{B153E85D-2692-3B42-9DF4-943BCE1D450F}" srcOrd="0" destOrd="0" parTransId="{66731C51-8068-9342-8FCE-B10F354A6264}" sibTransId="{ADA45F56-5567-3349-89B1-43FC233ADBE3}"/>
    <dgm:cxn modelId="{99377359-DF4A-704E-AABA-3A178346AC77}" srcId="{C25FA8E4-20AE-C54E-9C34-C0370A34FF5B}" destId="{8C18A429-4C17-FB4E-977E-AE17CB9B8242}" srcOrd="0" destOrd="0" parTransId="{97B4FAD6-A61C-024C-B44A-3A59CB830CC3}" sibTransId="{2D8816C1-F73A-7E44-8084-D8DD8DFB8F85}"/>
    <dgm:cxn modelId="{AE329F5D-1BC3-5E45-8841-F2FF46A10F28}" type="presOf" srcId="{4646B947-09BE-5D44-A182-F4C8A7B29420}" destId="{BDEACDE5-E4BE-4145-A9EE-04F7860ADB5D}" srcOrd="0" destOrd="0" presId="urn:microsoft.com/office/officeart/2005/8/layout/orgChart1"/>
    <dgm:cxn modelId="{12381C61-0D5A-CD43-A80F-E07E6DB8082C}" srcId="{CDBE70CF-3921-8D4A-A592-8B0DEC1DD207}" destId="{2AE9CF76-155A-8A4C-874A-6A61C0286297}" srcOrd="2" destOrd="0" parTransId="{B3CDE0A5-81B2-DF4A-A9EE-8CA2CA6BF6CF}" sibTransId="{91AC233B-5D2A-DA4E-9573-025B71BFBE70}"/>
    <dgm:cxn modelId="{65F1A362-FF2F-0D4F-A1A4-E2DB816C821E}" type="presOf" srcId="{7D1301FE-2AAE-E64E-B62E-455F68712691}" destId="{976F0676-A33E-D54C-81A0-BC170FACF73E}" srcOrd="0" destOrd="0" presId="urn:microsoft.com/office/officeart/2005/8/layout/orgChart1"/>
    <dgm:cxn modelId="{4C9B6768-8C8A-7541-BD9E-30726B91124F}" type="presOf" srcId="{2AE9CF76-155A-8A4C-874A-6A61C0286297}" destId="{86A62274-3BDE-CB4A-9932-4CF14495819E}" srcOrd="0" destOrd="0" presId="urn:microsoft.com/office/officeart/2005/8/layout/orgChart1"/>
    <dgm:cxn modelId="{1FE2196B-A388-A14B-81B7-819B57F0BD02}" type="presOf" srcId="{2497FBD9-CB1A-4B41-BC8E-76CFD2DBF58C}" destId="{EE7415D8-C0D9-5A42-BA73-62C07A73164C}" srcOrd="0" destOrd="0" presId="urn:microsoft.com/office/officeart/2005/8/layout/orgChart1"/>
    <dgm:cxn modelId="{02454F78-37FF-4447-A98C-8821B4624013}" srcId="{CDBE70CF-3921-8D4A-A592-8B0DEC1DD207}" destId="{365A15E4-55AD-8049-8AB5-14EE057D990F}" srcOrd="1" destOrd="0" parTransId="{B96562C6-EE1A-AE42-B4E3-D349766BF3E7}" sibTransId="{10000881-C0B7-9444-B41B-783318CD1652}"/>
    <dgm:cxn modelId="{244FCB7E-9028-8A40-B8DC-835576BBD27E}" type="presOf" srcId="{365A15E4-55AD-8049-8AB5-14EE057D990F}" destId="{58A00415-D644-7A44-B003-81B6E29B0D48}" srcOrd="1" destOrd="0" presId="urn:microsoft.com/office/officeart/2005/8/layout/orgChart1"/>
    <dgm:cxn modelId="{C4685C82-B645-2B4F-A2E7-828589F7C017}" type="presOf" srcId="{2500C028-4AE7-F649-A2EB-AC5E4D698C54}" destId="{111826A0-38F0-924B-9237-33E8DB284D02}" srcOrd="1" destOrd="0" presId="urn:microsoft.com/office/officeart/2005/8/layout/orgChart1"/>
    <dgm:cxn modelId="{86A8CF8A-2A68-F347-BD12-59FB0D20D30A}" srcId="{365A15E4-55AD-8049-8AB5-14EE057D990F}" destId="{2497FBD9-CB1A-4B41-BC8E-76CFD2DBF58C}" srcOrd="0" destOrd="0" parTransId="{4646B947-09BE-5D44-A182-F4C8A7B29420}" sibTransId="{FEAD8796-4CCB-4844-9C5E-8387EEBB4295}"/>
    <dgm:cxn modelId="{389FE190-459D-3C41-B6AA-CD8A1A1190E0}" srcId="{CDBE70CF-3921-8D4A-A592-8B0DEC1DD207}" destId="{C25FA8E4-20AE-C54E-9C34-C0370A34FF5B}" srcOrd="0" destOrd="0" parTransId="{28ABE8A8-6C66-1846-9EB7-1D06118DE316}" sibTransId="{433FDEA7-55A6-E740-9DEA-DEE18D863CD4}"/>
    <dgm:cxn modelId="{A4F4B4A1-4C0E-A246-A528-2A975480DFD4}" type="presOf" srcId="{66731C51-8068-9342-8FCE-B10F354A6264}" destId="{D8F6AE81-8506-2E4A-8497-97D9700976D6}" srcOrd="0" destOrd="0" presId="urn:microsoft.com/office/officeart/2005/8/layout/orgChart1"/>
    <dgm:cxn modelId="{9D4E6BA5-5C48-9B41-80E8-F2926EC5F24E}" srcId="{18C67EBD-42A8-3347-9F39-719386065456}" destId="{E05C73CD-A2E3-744E-A9D3-F2439C356C00}" srcOrd="0" destOrd="0" parTransId="{7D1301FE-2AAE-E64E-B62E-455F68712691}" sibTransId="{102D93DD-33B9-C543-8C16-AA322E049342}"/>
    <dgm:cxn modelId="{EC348CA5-DDC7-E84C-8720-FEEAAC95CCEA}" type="presOf" srcId="{8C18A429-4C17-FB4E-977E-AE17CB9B8242}" destId="{B2ABCE84-D0AB-4B48-9F00-0E6BBA2AAD9F}" srcOrd="0" destOrd="0" presId="urn:microsoft.com/office/officeart/2005/8/layout/orgChart1"/>
    <dgm:cxn modelId="{26C10DB2-D5C7-314C-A56C-FA202E707E47}" type="presOf" srcId="{D1E5B93D-8999-0148-9173-78E92218A6A4}" destId="{BB5B3858-4CC3-AF4A-87E9-F638868936A2}" srcOrd="1" destOrd="0" presId="urn:microsoft.com/office/officeart/2005/8/layout/orgChart1"/>
    <dgm:cxn modelId="{3138B5E0-5509-AA4A-9A7A-9D526437C7BF}" type="presOf" srcId="{E05C73CD-A2E3-744E-A9D3-F2439C356C00}" destId="{F95C554A-0369-CC4B-B0EC-C2A7C11CD638}" srcOrd="1" destOrd="0" presId="urn:microsoft.com/office/officeart/2005/8/layout/orgChart1"/>
    <dgm:cxn modelId="{78B004E6-1823-264D-9AF8-77B6AE18943E}" type="presOf" srcId="{547D5D09-A471-6647-BE32-5F9BA2D241CE}" destId="{6C136555-8A3A-F54D-8095-8A8677A470FA}" srcOrd="0" destOrd="0" presId="urn:microsoft.com/office/officeart/2005/8/layout/orgChart1"/>
    <dgm:cxn modelId="{2EE213E9-1E64-864E-A5C5-1075DA0D6567}" srcId="{18C67EBD-42A8-3347-9F39-719386065456}" destId="{D1E5B93D-8999-0148-9173-78E92218A6A4}" srcOrd="1" destOrd="0" parTransId="{84E783A8-A076-CF40-A6BC-6D2C2D5D5592}" sibTransId="{AF994A42-E7F6-DB45-8B9A-35E07FFD1A08}"/>
    <dgm:cxn modelId="{18FFA5F4-26F2-AA47-9062-DA8BD7A3324B}" type="presOf" srcId="{7B49400F-CCF8-C949-8AB4-C78B0227B679}" destId="{F74D40FC-09D6-BE4E-94FE-FDF4F98F8802}" srcOrd="0" destOrd="0" presId="urn:microsoft.com/office/officeart/2005/8/layout/orgChart1"/>
    <dgm:cxn modelId="{F250B3F5-E73A-6340-A1F3-611210D1220B}" type="presOf" srcId="{28ABE8A8-6C66-1846-9EB7-1D06118DE316}" destId="{6D920F62-493D-DB40-B8FD-05AFA593F0E9}" srcOrd="0" destOrd="0" presId="urn:microsoft.com/office/officeart/2005/8/layout/orgChart1"/>
    <dgm:cxn modelId="{B671F9E5-B28C-2946-B266-03B5E87CB3D7}" type="presParOf" srcId="{6C136555-8A3A-F54D-8095-8A8677A470FA}" destId="{FBDE30EE-99B7-AE4A-94EB-0C6A0239F731}" srcOrd="0" destOrd="0" presId="urn:microsoft.com/office/officeart/2005/8/layout/orgChart1"/>
    <dgm:cxn modelId="{BEFC47C9-5667-DF42-99EB-9CAFA5844B1D}" type="presParOf" srcId="{FBDE30EE-99B7-AE4A-94EB-0C6A0239F731}" destId="{15017F56-8155-DF4D-A55A-0B1C6DA79C5B}" srcOrd="0" destOrd="0" presId="urn:microsoft.com/office/officeart/2005/8/layout/orgChart1"/>
    <dgm:cxn modelId="{5E26EDB5-2CD0-B34F-9A9E-E4C79637D1F5}" type="presParOf" srcId="{15017F56-8155-DF4D-A55A-0B1C6DA79C5B}" destId="{9D9B4740-0888-404F-A29E-0ED8CFB195E6}" srcOrd="0" destOrd="0" presId="urn:microsoft.com/office/officeart/2005/8/layout/orgChart1"/>
    <dgm:cxn modelId="{707BB7C3-C46D-D841-BE32-14A255967807}" type="presParOf" srcId="{15017F56-8155-DF4D-A55A-0B1C6DA79C5B}" destId="{C2FC490B-338A-6B40-89A2-71851BA08003}" srcOrd="1" destOrd="0" presId="urn:microsoft.com/office/officeart/2005/8/layout/orgChart1"/>
    <dgm:cxn modelId="{15B7C6D8-E66C-5340-B0E6-C47E51D0AEFA}" type="presParOf" srcId="{FBDE30EE-99B7-AE4A-94EB-0C6A0239F731}" destId="{13F60917-EA8E-E045-B8F1-15F2E86DBB13}" srcOrd="1" destOrd="0" presId="urn:microsoft.com/office/officeart/2005/8/layout/orgChart1"/>
    <dgm:cxn modelId="{868808B3-CC38-984C-AB63-AAD5C10AC5BD}" type="presParOf" srcId="{13F60917-EA8E-E045-B8F1-15F2E86DBB13}" destId="{6D920F62-493D-DB40-B8FD-05AFA593F0E9}" srcOrd="0" destOrd="0" presId="urn:microsoft.com/office/officeart/2005/8/layout/orgChart1"/>
    <dgm:cxn modelId="{06851BF3-D4FF-7340-B2DD-068901CBD948}" type="presParOf" srcId="{13F60917-EA8E-E045-B8F1-15F2E86DBB13}" destId="{D0A5A2C0-668E-894B-B2F7-EB63BB691479}" srcOrd="1" destOrd="0" presId="urn:microsoft.com/office/officeart/2005/8/layout/orgChart1"/>
    <dgm:cxn modelId="{3923884E-FC9D-AF46-8510-7954C4A0FDBB}" type="presParOf" srcId="{D0A5A2C0-668E-894B-B2F7-EB63BB691479}" destId="{0943A49C-F812-E845-A1BF-1AC049E254FF}" srcOrd="0" destOrd="0" presId="urn:microsoft.com/office/officeart/2005/8/layout/orgChart1"/>
    <dgm:cxn modelId="{A5742039-DCCB-FC41-B5C6-AFB2E3353332}" type="presParOf" srcId="{0943A49C-F812-E845-A1BF-1AC049E254FF}" destId="{E8FCDD11-C429-594A-8B37-6B7BC202B024}" srcOrd="0" destOrd="0" presId="urn:microsoft.com/office/officeart/2005/8/layout/orgChart1"/>
    <dgm:cxn modelId="{25C05E0B-5CC8-5E42-9B41-6B67749C91B5}" type="presParOf" srcId="{0943A49C-F812-E845-A1BF-1AC049E254FF}" destId="{9A82484A-F10D-8B49-A7DA-8E08441BB223}" srcOrd="1" destOrd="0" presId="urn:microsoft.com/office/officeart/2005/8/layout/orgChart1"/>
    <dgm:cxn modelId="{0E85D91B-EEEA-2E4F-B3E6-0406C2652484}" type="presParOf" srcId="{D0A5A2C0-668E-894B-B2F7-EB63BB691479}" destId="{0A50A6EE-FEB2-1D44-9D31-50A23E3A4BF5}" srcOrd="1" destOrd="0" presId="urn:microsoft.com/office/officeart/2005/8/layout/orgChart1"/>
    <dgm:cxn modelId="{50428459-FA4D-6544-B069-CFF80CD95977}" type="presParOf" srcId="{0A50A6EE-FEB2-1D44-9D31-50A23E3A4BF5}" destId="{71811482-6E58-6D48-8BAC-378B5D840B77}" srcOrd="0" destOrd="0" presId="urn:microsoft.com/office/officeart/2005/8/layout/orgChart1"/>
    <dgm:cxn modelId="{CA83019F-B3C6-C24D-B460-719133347A78}" type="presParOf" srcId="{0A50A6EE-FEB2-1D44-9D31-50A23E3A4BF5}" destId="{5E64E36A-DA45-3C4B-A7E6-32E9825DD49B}" srcOrd="1" destOrd="0" presId="urn:microsoft.com/office/officeart/2005/8/layout/orgChart1"/>
    <dgm:cxn modelId="{B97802E5-F0B6-F344-A918-5CE7BCB3A130}" type="presParOf" srcId="{5E64E36A-DA45-3C4B-A7E6-32E9825DD49B}" destId="{208593B5-9617-FA45-80EE-70AD8E1F7B92}" srcOrd="0" destOrd="0" presId="urn:microsoft.com/office/officeart/2005/8/layout/orgChart1"/>
    <dgm:cxn modelId="{0C314C3D-3CB7-C04B-87D2-09287C5561CB}" type="presParOf" srcId="{208593B5-9617-FA45-80EE-70AD8E1F7B92}" destId="{B2ABCE84-D0AB-4B48-9F00-0E6BBA2AAD9F}" srcOrd="0" destOrd="0" presId="urn:microsoft.com/office/officeart/2005/8/layout/orgChart1"/>
    <dgm:cxn modelId="{218955C9-C1A7-3E46-80C6-5C2CBB1A22DC}" type="presParOf" srcId="{208593B5-9617-FA45-80EE-70AD8E1F7B92}" destId="{7A73A74E-5C2E-9C45-92DF-E062D3C5F3C6}" srcOrd="1" destOrd="0" presId="urn:microsoft.com/office/officeart/2005/8/layout/orgChart1"/>
    <dgm:cxn modelId="{489988F6-A7E3-FC49-A32A-F5FB12159AF4}" type="presParOf" srcId="{5E64E36A-DA45-3C4B-A7E6-32E9825DD49B}" destId="{BEA1EF45-80B5-024E-A6AD-DEB81FDB3D14}" srcOrd="1" destOrd="0" presId="urn:microsoft.com/office/officeart/2005/8/layout/orgChart1"/>
    <dgm:cxn modelId="{B9851EA4-C88C-964B-999A-1BD93653684C}" type="presParOf" srcId="{5E64E36A-DA45-3C4B-A7E6-32E9825DD49B}" destId="{29630C55-96F7-864A-8188-A54C3638D5B1}" srcOrd="2" destOrd="0" presId="urn:microsoft.com/office/officeart/2005/8/layout/orgChart1"/>
    <dgm:cxn modelId="{0E1B4483-8676-854B-9CFF-0354366FA5B7}" type="presParOf" srcId="{D0A5A2C0-668E-894B-B2F7-EB63BB691479}" destId="{F03C8843-B174-6148-9998-976AA77EAF2B}" srcOrd="2" destOrd="0" presId="urn:microsoft.com/office/officeart/2005/8/layout/orgChart1"/>
    <dgm:cxn modelId="{B4815F2B-6E8F-054B-9659-1000EC67EE6E}" type="presParOf" srcId="{13F60917-EA8E-E045-B8F1-15F2E86DBB13}" destId="{2B037A65-091D-F247-A938-3A57E0384368}" srcOrd="2" destOrd="0" presId="urn:microsoft.com/office/officeart/2005/8/layout/orgChart1"/>
    <dgm:cxn modelId="{0A5E9035-7EBD-294C-A449-2348D087A0CE}" type="presParOf" srcId="{13F60917-EA8E-E045-B8F1-15F2E86DBB13}" destId="{224E89C5-CB9B-7D4E-9E71-B2F066C38B39}" srcOrd="3" destOrd="0" presId="urn:microsoft.com/office/officeart/2005/8/layout/orgChart1"/>
    <dgm:cxn modelId="{6A8A091B-E992-474C-BEC7-F24D242B1B87}" type="presParOf" srcId="{224E89C5-CB9B-7D4E-9E71-B2F066C38B39}" destId="{5311855B-BC5D-7E4E-9449-C7CA0763A3AC}" srcOrd="0" destOrd="0" presId="urn:microsoft.com/office/officeart/2005/8/layout/orgChart1"/>
    <dgm:cxn modelId="{8592D1C6-AD74-774B-A699-E33F5022D6F7}" type="presParOf" srcId="{5311855B-BC5D-7E4E-9449-C7CA0763A3AC}" destId="{FA99A88F-30DB-8640-9FBE-838930300A83}" srcOrd="0" destOrd="0" presId="urn:microsoft.com/office/officeart/2005/8/layout/orgChart1"/>
    <dgm:cxn modelId="{82384657-5621-7C41-ACD6-B60C4F25D030}" type="presParOf" srcId="{5311855B-BC5D-7E4E-9449-C7CA0763A3AC}" destId="{58A00415-D644-7A44-B003-81B6E29B0D48}" srcOrd="1" destOrd="0" presId="urn:microsoft.com/office/officeart/2005/8/layout/orgChart1"/>
    <dgm:cxn modelId="{BEC468A2-9680-FA4D-A1E7-BE25F4737688}" type="presParOf" srcId="{224E89C5-CB9B-7D4E-9E71-B2F066C38B39}" destId="{9C0CCE04-AC87-0D41-973F-30AAAF1453B0}" srcOrd="1" destOrd="0" presId="urn:microsoft.com/office/officeart/2005/8/layout/orgChart1"/>
    <dgm:cxn modelId="{9CD4A51C-2A53-C140-8913-07BEDC5F5A6E}" type="presParOf" srcId="{9C0CCE04-AC87-0D41-973F-30AAAF1453B0}" destId="{BDEACDE5-E4BE-4145-A9EE-04F7860ADB5D}" srcOrd="0" destOrd="0" presId="urn:microsoft.com/office/officeart/2005/8/layout/orgChart1"/>
    <dgm:cxn modelId="{F569DF7F-A454-BB49-AA47-F63EDC096455}" type="presParOf" srcId="{9C0CCE04-AC87-0D41-973F-30AAAF1453B0}" destId="{440DBCE5-C43D-7143-ABBE-4C9D21CADBFB}" srcOrd="1" destOrd="0" presId="urn:microsoft.com/office/officeart/2005/8/layout/orgChart1"/>
    <dgm:cxn modelId="{731F7E7C-1736-E44E-8472-5FDBD896DE1A}" type="presParOf" srcId="{440DBCE5-C43D-7143-ABBE-4C9D21CADBFB}" destId="{F71B3800-230B-044D-8599-4913DC14B388}" srcOrd="0" destOrd="0" presId="urn:microsoft.com/office/officeart/2005/8/layout/orgChart1"/>
    <dgm:cxn modelId="{E648FFCF-C5CB-504D-9E5C-B3DA3449C552}" type="presParOf" srcId="{F71B3800-230B-044D-8599-4913DC14B388}" destId="{EE7415D8-C0D9-5A42-BA73-62C07A73164C}" srcOrd="0" destOrd="0" presId="urn:microsoft.com/office/officeart/2005/8/layout/orgChart1"/>
    <dgm:cxn modelId="{CE914744-0C83-0F41-AE20-7829D5C902F2}" type="presParOf" srcId="{F71B3800-230B-044D-8599-4913DC14B388}" destId="{4D83FE5C-88E3-014D-A2EE-452E54ED9CA4}" srcOrd="1" destOrd="0" presId="urn:microsoft.com/office/officeart/2005/8/layout/orgChart1"/>
    <dgm:cxn modelId="{2BE24816-873A-8A46-B6CD-61F3C212DF70}" type="presParOf" srcId="{440DBCE5-C43D-7143-ABBE-4C9D21CADBFB}" destId="{DEF1DAAF-6F54-8D41-900B-2FA6CE6AB169}" srcOrd="1" destOrd="0" presId="urn:microsoft.com/office/officeart/2005/8/layout/orgChart1"/>
    <dgm:cxn modelId="{7A027469-D943-4943-A839-61C2A46CF72B}" type="presParOf" srcId="{440DBCE5-C43D-7143-ABBE-4C9D21CADBFB}" destId="{D331A836-EF19-8E47-A69D-BD76B9069AA7}" srcOrd="2" destOrd="0" presId="urn:microsoft.com/office/officeart/2005/8/layout/orgChart1"/>
    <dgm:cxn modelId="{A139C7CA-A553-8F4A-8902-0866C0214AB7}" type="presParOf" srcId="{224E89C5-CB9B-7D4E-9E71-B2F066C38B39}" destId="{6120ADEF-5875-264A-B4EF-C4A5A7C2B1B9}" srcOrd="2" destOrd="0" presId="urn:microsoft.com/office/officeart/2005/8/layout/orgChart1"/>
    <dgm:cxn modelId="{22C1E895-5E62-BA47-9E50-22B6911BC625}" type="presParOf" srcId="{13F60917-EA8E-E045-B8F1-15F2E86DBB13}" destId="{0C7756C7-7DCA-4C43-BD73-AA889F575083}" srcOrd="4" destOrd="0" presId="urn:microsoft.com/office/officeart/2005/8/layout/orgChart1"/>
    <dgm:cxn modelId="{8F48A32B-642F-6047-B301-72E2716BF76D}" type="presParOf" srcId="{13F60917-EA8E-E045-B8F1-15F2E86DBB13}" destId="{DED4676A-D72B-7B40-B414-91028B014936}" srcOrd="5" destOrd="0" presId="urn:microsoft.com/office/officeart/2005/8/layout/orgChart1"/>
    <dgm:cxn modelId="{23AB63CB-01B3-5740-BA96-434B61C8BCB4}" type="presParOf" srcId="{DED4676A-D72B-7B40-B414-91028B014936}" destId="{02F632DC-6BBA-7C42-92FB-E9B7537E2C74}" srcOrd="0" destOrd="0" presId="urn:microsoft.com/office/officeart/2005/8/layout/orgChart1"/>
    <dgm:cxn modelId="{772FCBE7-7D9A-084D-87DB-9D3DC54C3314}" type="presParOf" srcId="{02F632DC-6BBA-7C42-92FB-E9B7537E2C74}" destId="{86A62274-3BDE-CB4A-9932-4CF14495819E}" srcOrd="0" destOrd="0" presId="urn:microsoft.com/office/officeart/2005/8/layout/orgChart1"/>
    <dgm:cxn modelId="{6D22EDF6-BD3C-9B42-8116-7A2FE490B690}" type="presParOf" srcId="{02F632DC-6BBA-7C42-92FB-E9B7537E2C74}" destId="{4D68C73A-8DEC-2448-94A8-B3FB1B92D5D0}" srcOrd="1" destOrd="0" presId="urn:microsoft.com/office/officeart/2005/8/layout/orgChart1"/>
    <dgm:cxn modelId="{36F15A97-EBBD-7C4F-928F-E6565E5F33C5}" type="presParOf" srcId="{DED4676A-D72B-7B40-B414-91028B014936}" destId="{BCEA3EE9-6AFB-074A-A0DF-3DBA4B79996F}" srcOrd="1" destOrd="0" presId="urn:microsoft.com/office/officeart/2005/8/layout/orgChart1"/>
    <dgm:cxn modelId="{E83D7EBF-0660-0F45-BE94-D1ECF47AC8E6}" type="presParOf" srcId="{BCEA3EE9-6AFB-074A-A0DF-3DBA4B79996F}" destId="{D8F6AE81-8506-2E4A-8497-97D9700976D6}" srcOrd="0" destOrd="0" presId="urn:microsoft.com/office/officeart/2005/8/layout/orgChart1"/>
    <dgm:cxn modelId="{373D6632-683D-7C4D-86C4-0EDACC5BA6C5}" type="presParOf" srcId="{BCEA3EE9-6AFB-074A-A0DF-3DBA4B79996F}" destId="{210B2033-B514-3D46-881E-3D008C4DA6ED}" srcOrd="1" destOrd="0" presId="urn:microsoft.com/office/officeart/2005/8/layout/orgChart1"/>
    <dgm:cxn modelId="{E08A2A65-E900-6445-8C49-CF77BFE8C0F3}" type="presParOf" srcId="{210B2033-B514-3D46-881E-3D008C4DA6ED}" destId="{B40239D6-2DBB-7444-82CD-FDE4CDC5CBD6}" srcOrd="0" destOrd="0" presId="urn:microsoft.com/office/officeart/2005/8/layout/orgChart1"/>
    <dgm:cxn modelId="{F8BB22BF-769A-FF4D-9D40-2BEB00E44970}" type="presParOf" srcId="{B40239D6-2DBB-7444-82CD-FDE4CDC5CBD6}" destId="{9026D2B9-2591-594B-BC40-C8074DD30683}" srcOrd="0" destOrd="0" presId="urn:microsoft.com/office/officeart/2005/8/layout/orgChart1"/>
    <dgm:cxn modelId="{2217E87D-5EBC-0147-856E-6585409DDA2F}" type="presParOf" srcId="{B40239D6-2DBB-7444-82CD-FDE4CDC5CBD6}" destId="{F613C6B3-ED21-4E45-85E8-0C38C2DCC9D1}" srcOrd="1" destOrd="0" presId="urn:microsoft.com/office/officeart/2005/8/layout/orgChart1"/>
    <dgm:cxn modelId="{0743C61E-CD3A-1F4C-A4BD-342D84DBC947}" type="presParOf" srcId="{210B2033-B514-3D46-881E-3D008C4DA6ED}" destId="{E562AAEE-94AC-5146-9C8D-7BC51A45CC92}" srcOrd="1" destOrd="0" presId="urn:microsoft.com/office/officeart/2005/8/layout/orgChart1"/>
    <dgm:cxn modelId="{56D67280-28A3-F04C-A1F4-3B8D12343C59}" type="presParOf" srcId="{210B2033-B514-3D46-881E-3D008C4DA6ED}" destId="{9FFFCCBA-FD59-9B44-A1AC-265FE394E850}" srcOrd="2" destOrd="0" presId="urn:microsoft.com/office/officeart/2005/8/layout/orgChart1"/>
    <dgm:cxn modelId="{9DE433C2-65A5-3541-AAA1-B72DABFB1B68}" type="presParOf" srcId="{DED4676A-D72B-7B40-B414-91028B014936}" destId="{7827A890-F6B8-E84D-B481-2A835E8925FA}" srcOrd="2" destOrd="0" presId="urn:microsoft.com/office/officeart/2005/8/layout/orgChart1"/>
    <dgm:cxn modelId="{0035D71F-FB26-3D4E-AC69-76C57CAA42F8}" type="presParOf" srcId="{FBDE30EE-99B7-AE4A-94EB-0C6A0239F731}" destId="{87494CA6-37FE-904B-9DF6-FC80CD2AA031}" srcOrd="2" destOrd="0" presId="urn:microsoft.com/office/officeart/2005/8/layout/orgChart1"/>
    <dgm:cxn modelId="{91BA533E-CCF9-0046-8E2D-622F1BBA86DF}" type="presParOf" srcId="{6C136555-8A3A-F54D-8095-8A8677A470FA}" destId="{939D0C43-81FF-3640-827D-065C3C811A0C}" srcOrd="1" destOrd="0" presId="urn:microsoft.com/office/officeart/2005/8/layout/orgChart1"/>
    <dgm:cxn modelId="{E750C39D-079C-C640-9CDD-F28304EDC993}" type="presParOf" srcId="{939D0C43-81FF-3640-827D-065C3C811A0C}" destId="{3D76EA80-6263-8441-9666-E58CC1548E37}" srcOrd="0" destOrd="0" presId="urn:microsoft.com/office/officeart/2005/8/layout/orgChart1"/>
    <dgm:cxn modelId="{79B3B79C-0DB1-C948-A11B-235F9E197112}" type="presParOf" srcId="{3D76EA80-6263-8441-9666-E58CC1548E37}" destId="{8E581727-C8DA-9C4C-91BC-7C97776E91C4}" srcOrd="0" destOrd="0" presId="urn:microsoft.com/office/officeart/2005/8/layout/orgChart1"/>
    <dgm:cxn modelId="{63FC1212-6A56-1A41-A362-F07A1C59AA57}" type="presParOf" srcId="{3D76EA80-6263-8441-9666-E58CC1548E37}" destId="{84056EF3-201E-DD40-8078-AD25CFEBA6C5}" srcOrd="1" destOrd="0" presId="urn:microsoft.com/office/officeart/2005/8/layout/orgChart1"/>
    <dgm:cxn modelId="{D9CE4D12-E9ED-D14E-9EF7-F74B9F865FB6}" type="presParOf" srcId="{939D0C43-81FF-3640-827D-065C3C811A0C}" destId="{171ECF2B-3DEF-F34D-8EDC-131F1F41C39C}" srcOrd="1" destOrd="0" presId="urn:microsoft.com/office/officeart/2005/8/layout/orgChart1"/>
    <dgm:cxn modelId="{0E1C7564-8160-2E48-8901-633E12BC3069}" type="presParOf" srcId="{171ECF2B-3DEF-F34D-8EDC-131F1F41C39C}" destId="{976F0676-A33E-D54C-81A0-BC170FACF73E}" srcOrd="0" destOrd="0" presId="urn:microsoft.com/office/officeart/2005/8/layout/orgChart1"/>
    <dgm:cxn modelId="{A6F3F113-F157-2A4E-9A18-30784CC50E16}" type="presParOf" srcId="{171ECF2B-3DEF-F34D-8EDC-131F1F41C39C}" destId="{640E5F62-7B25-6142-9AED-067491EA9399}" srcOrd="1" destOrd="0" presId="urn:microsoft.com/office/officeart/2005/8/layout/orgChart1"/>
    <dgm:cxn modelId="{48FFA9B8-9B84-994C-8AE4-7CB9FB616138}" type="presParOf" srcId="{640E5F62-7B25-6142-9AED-067491EA9399}" destId="{9649BE9D-D6FA-5141-9191-9F2A616528A7}" srcOrd="0" destOrd="0" presId="urn:microsoft.com/office/officeart/2005/8/layout/orgChart1"/>
    <dgm:cxn modelId="{86CA2967-6804-A64F-B1D1-7B9C0EF73C69}" type="presParOf" srcId="{9649BE9D-D6FA-5141-9191-9F2A616528A7}" destId="{128EC858-17B3-6E41-A9B1-2BE61467DDFE}" srcOrd="0" destOrd="0" presId="urn:microsoft.com/office/officeart/2005/8/layout/orgChart1"/>
    <dgm:cxn modelId="{68D68BC8-32C0-234D-92DD-7655D2C84B1E}" type="presParOf" srcId="{9649BE9D-D6FA-5141-9191-9F2A616528A7}" destId="{F95C554A-0369-CC4B-B0EC-C2A7C11CD638}" srcOrd="1" destOrd="0" presId="urn:microsoft.com/office/officeart/2005/8/layout/orgChart1"/>
    <dgm:cxn modelId="{3D69419D-6581-DC47-9918-E73BD0227BDF}" type="presParOf" srcId="{640E5F62-7B25-6142-9AED-067491EA9399}" destId="{2F0BBD7B-F22E-DA42-A8A5-097F7C5DE5DB}" srcOrd="1" destOrd="0" presId="urn:microsoft.com/office/officeart/2005/8/layout/orgChart1"/>
    <dgm:cxn modelId="{4F80CE06-9C67-7442-817D-2F0A4AD1F2FA}" type="presParOf" srcId="{640E5F62-7B25-6142-9AED-067491EA9399}" destId="{210040E3-5B23-9749-8A7A-EB198CB880FF}" srcOrd="2" destOrd="0" presId="urn:microsoft.com/office/officeart/2005/8/layout/orgChart1"/>
    <dgm:cxn modelId="{8F064565-AAE0-A547-A1EB-85302E26996D}" type="presParOf" srcId="{171ECF2B-3DEF-F34D-8EDC-131F1F41C39C}" destId="{30D94A9D-96FF-C449-B5CB-9A8F24B8767D}" srcOrd="2" destOrd="0" presId="urn:microsoft.com/office/officeart/2005/8/layout/orgChart1"/>
    <dgm:cxn modelId="{DF67F19E-9D4C-9041-81AE-1B2CF1D049E7}" type="presParOf" srcId="{171ECF2B-3DEF-F34D-8EDC-131F1F41C39C}" destId="{64A5C30F-FBBD-EB4B-8A4F-8AB7A0B9CCFE}" srcOrd="3" destOrd="0" presId="urn:microsoft.com/office/officeart/2005/8/layout/orgChart1"/>
    <dgm:cxn modelId="{0F947984-EE0B-8E48-AFD6-8E21E6217BDF}" type="presParOf" srcId="{64A5C30F-FBBD-EB4B-8A4F-8AB7A0B9CCFE}" destId="{20EBEED1-3B24-1B41-BE56-F3374735A2EB}" srcOrd="0" destOrd="0" presId="urn:microsoft.com/office/officeart/2005/8/layout/orgChart1"/>
    <dgm:cxn modelId="{7643D76F-6E78-8E49-99C5-D0BEF2044989}" type="presParOf" srcId="{20EBEED1-3B24-1B41-BE56-F3374735A2EB}" destId="{84A329D1-62C3-9B41-94D7-6F08A8561B04}" srcOrd="0" destOrd="0" presId="urn:microsoft.com/office/officeart/2005/8/layout/orgChart1"/>
    <dgm:cxn modelId="{70502A91-8BBB-B741-BE67-B545E75B2FD6}" type="presParOf" srcId="{20EBEED1-3B24-1B41-BE56-F3374735A2EB}" destId="{BB5B3858-4CC3-AF4A-87E9-F638868936A2}" srcOrd="1" destOrd="0" presId="urn:microsoft.com/office/officeart/2005/8/layout/orgChart1"/>
    <dgm:cxn modelId="{5634E3D6-A73E-0C47-9D5D-3F43D3DC4694}" type="presParOf" srcId="{64A5C30F-FBBD-EB4B-8A4F-8AB7A0B9CCFE}" destId="{7829E272-4C53-2D4C-A26C-F2447240E752}" srcOrd="1" destOrd="0" presId="urn:microsoft.com/office/officeart/2005/8/layout/orgChart1"/>
    <dgm:cxn modelId="{7F76E131-3134-8E4D-B58B-E4554DE5F4F2}" type="presParOf" srcId="{64A5C30F-FBBD-EB4B-8A4F-8AB7A0B9CCFE}" destId="{C3731366-0039-E84B-9ADF-EEAED3AD173E}" srcOrd="2" destOrd="0" presId="urn:microsoft.com/office/officeart/2005/8/layout/orgChart1"/>
    <dgm:cxn modelId="{E2995AC1-7E03-7C43-8DFB-4C82725301FF}" type="presParOf" srcId="{171ECF2B-3DEF-F34D-8EDC-131F1F41C39C}" destId="{F74D40FC-09D6-BE4E-94FE-FDF4F98F8802}" srcOrd="4" destOrd="0" presId="urn:microsoft.com/office/officeart/2005/8/layout/orgChart1"/>
    <dgm:cxn modelId="{37C80510-06CA-6E43-8B49-1E60005E90FF}" type="presParOf" srcId="{171ECF2B-3DEF-F34D-8EDC-131F1F41C39C}" destId="{08E10764-085E-5542-980C-886B5B30754E}" srcOrd="5" destOrd="0" presId="urn:microsoft.com/office/officeart/2005/8/layout/orgChart1"/>
    <dgm:cxn modelId="{2494E654-AFAF-2940-92FE-70050F72FBE2}" type="presParOf" srcId="{08E10764-085E-5542-980C-886B5B30754E}" destId="{B0F02C87-CEC6-E845-8B65-C5AC457F5548}" srcOrd="0" destOrd="0" presId="urn:microsoft.com/office/officeart/2005/8/layout/orgChart1"/>
    <dgm:cxn modelId="{AA6C9B3C-B2E3-1D4A-979D-14D727997B79}" type="presParOf" srcId="{B0F02C87-CEC6-E845-8B65-C5AC457F5548}" destId="{8852DEF5-AE68-0848-8FA6-80ABF16A8A56}" srcOrd="0" destOrd="0" presId="urn:microsoft.com/office/officeart/2005/8/layout/orgChart1"/>
    <dgm:cxn modelId="{1B9C3CF6-E988-F844-8B7A-829F7EC10C77}" type="presParOf" srcId="{B0F02C87-CEC6-E845-8B65-C5AC457F5548}" destId="{111826A0-38F0-924B-9237-33E8DB284D02}" srcOrd="1" destOrd="0" presId="urn:microsoft.com/office/officeart/2005/8/layout/orgChart1"/>
    <dgm:cxn modelId="{D23F2A10-DB3C-7F46-8B0B-EE7721C8BF70}" type="presParOf" srcId="{08E10764-085E-5542-980C-886B5B30754E}" destId="{99E1ACFC-65FE-A84F-BFBB-40ECB0730123}" srcOrd="1" destOrd="0" presId="urn:microsoft.com/office/officeart/2005/8/layout/orgChart1"/>
    <dgm:cxn modelId="{91F8FC79-FE87-3545-B3EA-CABCF8FFCDFA}" type="presParOf" srcId="{08E10764-085E-5542-980C-886B5B30754E}" destId="{916C09FF-AC95-6949-B18C-A3EE3546AC5B}" srcOrd="2" destOrd="0" presId="urn:microsoft.com/office/officeart/2005/8/layout/orgChart1"/>
    <dgm:cxn modelId="{3A0C21E5-27F1-3542-B144-800819595AD8}" type="presParOf" srcId="{939D0C43-81FF-3640-827D-065C3C811A0C}" destId="{02FFD5BE-1742-4B47-9DAB-E14CF1EFFFAA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6531F5-08CC-CD4E-80B1-C8C5C652EA2F}">
      <dsp:nvSpPr>
        <dsp:cNvPr id="0" name=""/>
        <dsp:cNvSpPr/>
      </dsp:nvSpPr>
      <dsp:spPr>
        <a:xfrm>
          <a:off x="7002163" y="790774"/>
          <a:ext cx="712315" cy="247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625"/>
              </a:lnTo>
              <a:lnTo>
                <a:pt x="712315" y="123625"/>
              </a:lnTo>
              <a:lnTo>
                <a:pt x="712315" y="2472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C50443-1AA3-0149-8C74-329D71616443}">
      <dsp:nvSpPr>
        <dsp:cNvPr id="0" name=""/>
        <dsp:cNvSpPr/>
      </dsp:nvSpPr>
      <dsp:spPr>
        <a:xfrm>
          <a:off x="6289847" y="790774"/>
          <a:ext cx="712315" cy="247250"/>
        </a:xfrm>
        <a:custGeom>
          <a:avLst/>
          <a:gdLst/>
          <a:ahLst/>
          <a:cxnLst/>
          <a:rect l="0" t="0" r="0" b="0"/>
          <a:pathLst>
            <a:path>
              <a:moveTo>
                <a:pt x="712315" y="0"/>
              </a:moveTo>
              <a:lnTo>
                <a:pt x="712315" y="123625"/>
              </a:lnTo>
              <a:lnTo>
                <a:pt x="0" y="123625"/>
              </a:lnTo>
              <a:lnTo>
                <a:pt x="0" y="2472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589AA1-A035-EA4E-8302-F8587D399DE0}">
      <dsp:nvSpPr>
        <dsp:cNvPr id="0" name=""/>
        <dsp:cNvSpPr/>
      </dsp:nvSpPr>
      <dsp:spPr>
        <a:xfrm>
          <a:off x="2728268" y="790774"/>
          <a:ext cx="2136947" cy="247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625"/>
              </a:lnTo>
              <a:lnTo>
                <a:pt x="2136947" y="123625"/>
              </a:lnTo>
              <a:lnTo>
                <a:pt x="2136947" y="2472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689937-0903-D14E-96AA-2D9F5BDCD9CF}">
      <dsp:nvSpPr>
        <dsp:cNvPr id="0" name=""/>
        <dsp:cNvSpPr/>
      </dsp:nvSpPr>
      <dsp:spPr>
        <a:xfrm>
          <a:off x="2728268" y="790774"/>
          <a:ext cx="712315" cy="247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625"/>
              </a:lnTo>
              <a:lnTo>
                <a:pt x="712315" y="123625"/>
              </a:lnTo>
              <a:lnTo>
                <a:pt x="712315" y="2472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425F07-C76D-204F-B693-112D387788D5}">
      <dsp:nvSpPr>
        <dsp:cNvPr id="0" name=""/>
        <dsp:cNvSpPr/>
      </dsp:nvSpPr>
      <dsp:spPr>
        <a:xfrm>
          <a:off x="2015952" y="790774"/>
          <a:ext cx="712315" cy="247250"/>
        </a:xfrm>
        <a:custGeom>
          <a:avLst/>
          <a:gdLst/>
          <a:ahLst/>
          <a:cxnLst/>
          <a:rect l="0" t="0" r="0" b="0"/>
          <a:pathLst>
            <a:path>
              <a:moveTo>
                <a:pt x="712315" y="0"/>
              </a:moveTo>
              <a:lnTo>
                <a:pt x="712315" y="123625"/>
              </a:lnTo>
              <a:lnTo>
                <a:pt x="0" y="123625"/>
              </a:lnTo>
              <a:lnTo>
                <a:pt x="0" y="2472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AF994-B1BE-4A4D-B083-310570A40016}">
      <dsp:nvSpPr>
        <dsp:cNvPr id="0" name=""/>
        <dsp:cNvSpPr/>
      </dsp:nvSpPr>
      <dsp:spPr>
        <a:xfrm>
          <a:off x="591320" y="790774"/>
          <a:ext cx="2136947" cy="247250"/>
        </a:xfrm>
        <a:custGeom>
          <a:avLst/>
          <a:gdLst/>
          <a:ahLst/>
          <a:cxnLst/>
          <a:rect l="0" t="0" r="0" b="0"/>
          <a:pathLst>
            <a:path>
              <a:moveTo>
                <a:pt x="2136947" y="0"/>
              </a:moveTo>
              <a:lnTo>
                <a:pt x="2136947" y="123625"/>
              </a:lnTo>
              <a:lnTo>
                <a:pt x="0" y="123625"/>
              </a:lnTo>
              <a:lnTo>
                <a:pt x="0" y="2472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E1938E-0136-E44E-BA05-1FB3BBF0326A}">
      <dsp:nvSpPr>
        <dsp:cNvPr id="0" name=""/>
        <dsp:cNvSpPr/>
      </dsp:nvSpPr>
      <dsp:spPr>
        <a:xfrm>
          <a:off x="2139577" y="202084"/>
          <a:ext cx="1177381" cy="588690"/>
        </a:xfrm>
        <a:prstGeom prst="rect">
          <a:avLst/>
        </a:prstGeom>
        <a:solidFill>
          <a:srgbClr val="0071B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President</a:t>
          </a:r>
        </a:p>
      </dsp:txBody>
      <dsp:txXfrm>
        <a:off x="2139577" y="202084"/>
        <a:ext cx="1177381" cy="588690"/>
      </dsp:txXfrm>
    </dsp:sp>
    <dsp:sp modelId="{3222CE04-54AE-5547-B329-7F87EA409BA6}">
      <dsp:nvSpPr>
        <dsp:cNvPr id="0" name=""/>
        <dsp:cNvSpPr/>
      </dsp:nvSpPr>
      <dsp:spPr>
        <a:xfrm>
          <a:off x="2629" y="1038025"/>
          <a:ext cx="1177381" cy="588690"/>
        </a:xfrm>
        <a:prstGeom prst="rect">
          <a:avLst/>
        </a:prstGeom>
        <a:solidFill>
          <a:srgbClr val="0071B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Quant Team Lead</a:t>
          </a:r>
        </a:p>
      </dsp:txBody>
      <dsp:txXfrm>
        <a:off x="2629" y="1038025"/>
        <a:ext cx="1177381" cy="588690"/>
      </dsp:txXfrm>
    </dsp:sp>
    <dsp:sp modelId="{1AB2FC37-F560-1B49-A2D0-95C0690C0766}">
      <dsp:nvSpPr>
        <dsp:cNvPr id="0" name=""/>
        <dsp:cNvSpPr/>
      </dsp:nvSpPr>
      <dsp:spPr>
        <a:xfrm>
          <a:off x="1427261" y="1038025"/>
          <a:ext cx="1177381" cy="588690"/>
        </a:xfrm>
        <a:prstGeom prst="rect">
          <a:avLst/>
        </a:prstGeom>
        <a:solidFill>
          <a:srgbClr val="0071B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SWE Team Lead</a:t>
          </a:r>
        </a:p>
      </dsp:txBody>
      <dsp:txXfrm>
        <a:off x="1427261" y="1038025"/>
        <a:ext cx="1177381" cy="588690"/>
      </dsp:txXfrm>
    </dsp:sp>
    <dsp:sp modelId="{19092C10-A88A-B64E-ACB8-8C469BDF4F8B}">
      <dsp:nvSpPr>
        <dsp:cNvPr id="0" name=""/>
        <dsp:cNvSpPr/>
      </dsp:nvSpPr>
      <dsp:spPr>
        <a:xfrm>
          <a:off x="2851893" y="1038025"/>
          <a:ext cx="1177381" cy="588690"/>
        </a:xfrm>
        <a:prstGeom prst="rect">
          <a:avLst/>
        </a:prstGeom>
        <a:solidFill>
          <a:srgbClr val="0071B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VP Corporate Relations</a:t>
          </a:r>
        </a:p>
      </dsp:txBody>
      <dsp:txXfrm>
        <a:off x="2851893" y="1038025"/>
        <a:ext cx="1177381" cy="588690"/>
      </dsp:txXfrm>
    </dsp:sp>
    <dsp:sp modelId="{02F0275D-6306-A747-A59B-C3BFE751D549}">
      <dsp:nvSpPr>
        <dsp:cNvPr id="0" name=""/>
        <dsp:cNvSpPr/>
      </dsp:nvSpPr>
      <dsp:spPr>
        <a:xfrm>
          <a:off x="4276525" y="1038025"/>
          <a:ext cx="1177381" cy="588690"/>
        </a:xfrm>
        <a:prstGeom prst="rect">
          <a:avLst/>
        </a:prstGeom>
        <a:solidFill>
          <a:srgbClr val="0071B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VP Professional Development</a:t>
          </a:r>
        </a:p>
      </dsp:txBody>
      <dsp:txXfrm>
        <a:off x="4276525" y="1038025"/>
        <a:ext cx="1177381" cy="588690"/>
      </dsp:txXfrm>
    </dsp:sp>
    <dsp:sp modelId="{DF87AE7D-E8EC-F04C-9F05-6C339458512F}">
      <dsp:nvSpPr>
        <dsp:cNvPr id="0" name=""/>
        <dsp:cNvSpPr/>
      </dsp:nvSpPr>
      <dsp:spPr>
        <a:xfrm>
          <a:off x="6413472" y="202084"/>
          <a:ext cx="1177381" cy="588690"/>
        </a:xfrm>
        <a:prstGeom prst="rect">
          <a:avLst/>
        </a:prstGeom>
        <a:solidFill>
          <a:srgbClr val="0071B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Senior Vice President</a:t>
          </a:r>
        </a:p>
      </dsp:txBody>
      <dsp:txXfrm>
        <a:off x="6413472" y="202084"/>
        <a:ext cx="1177381" cy="588690"/>
      </dsp:txXfrm>
    </dsp:sp>
    <dsp:sp modelId="{A1845C51-A726-C041-B284-2B734CD034F2}">
      <dsp:nvSpPr>
        <dsp:cNvPr id="0" name=""/>
        <dsp:cNvSpPr/>
      </dsp:nvSpPr>
      <dsp:spPr>
        <a:xfrm>
          <a:off x="5701156" y="1038025"/>
          <a:ext cx="1177381" cy="588690"/>
        </a:xfrm>
        <a:prstGeom prst="rect">
          <a:avLst/>
        </a:prstGeom>
        <a:solidFill>
          <a:srgbClr val="0071B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VP Operations</a:t>
          </a:r>
        </a:p>
      </dsp:txBody>
      <dsp:txXfrm>
        <a:off x="5701156" y="1038025"/>
        <a:ext cx="1177381" cy="588690"/>
      </dsp:txXfrm>
    </dsp:sp>
    <dsp:sp modelId="{3F6FB3E4-9BD9-2641-BEFA-C6442D5DF130}">
      <dsp:nvSpPr>
        <dsp:cNvPr id="0" name=""/>
        <dsp:cNvSpPr/>
      </dsp:nvSpPr>
      <dsp:spPr>
        <a:xfrm>
          <a:off x="7125788" y="1038025"/>
          <a:ext cx="1177381" cy="588690"/>
        </a:xfrm>
        <a:prstGeom prst="rect">
          <a:avLst/>
        </a:prstGeom>
        <a:solidFill>
          <a:srgbClr val="0071B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VP Recruitment</a:t>
          </a:r>
        </a:p>
      </dsp:txBody>
      <dsp:txXfrm>
        <a:off x="7125788" y="1038025"/>
        <a:ext cx="1177381" cy="5886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4D40FC-09D6-BE4E-94FE-FDF4F98F8802}">
      <dsp:nvSpPr>
        <dsp:cNvPr id="0" name=""/>
        <dsp:cNvSpPr/>
      </dsp:nvSpPr>
      <dsp:spPr>
        <a:xfrm>
          <a:off x="5885912" y="1842685"/>
          <a:ext cx="1333141" cy="231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685"/>
              </a:lnTo>
              <a:lnTo>
                <a:pt x="1333141" y="115685"/>
              </a:lnTo>
              <a:lnTo>
                <a:pt x="1333141" y="2313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D94A9D-96FF-C449-B5CB-9A8F24B8767D}">
      <dsp:nvSpPr>
        <dsp:cNvPr id="0" name=""/>
        <dsp:cNvSpPr/>
      </dsp:nvSpPr>
      <dsp:spPr>
        <a:xfrm>
          <a:off x="5840192" y="1842685"/>
          <a:ext cx="91440" cy="2313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13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6F0676-A33E-D54C-81A0-BC170FACF73E}">
      <dsp:nvSpPr>
        <dsp:cNvPr id="0" name=""/>
        <dsp:cNvSpPr/>
      </dsp:nvSpPr>
      <dsp:spPr>
        <a:xfrm>
          <a:off x="4552770" y="1842685"/>
          <a:ext cx="1333141" cy="231371"/>
        </a:xfrm>
        <a:custGeom>
          <a:avLst/>
          <a:gdLst/>
          <a:ahLst/>
          <a:cxnLst/>
          <a:rect l="0" t="0" r="0" b="0"/>
          <a:pathLst>
            <a:path>
              <a:moveTo>
                <a:pt x="1333141" y="0"/>
              </a:moveTo>
              <a:lnTo>
                <a:pt x="1333141" y="115685"/>
              </a:lnTo>
              <a:lnTo>
                <a:pt x="0" y="115685"/>
              </a:lnTo>
              <a:lnTo>
                <a:pt x="0" y="2313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6AE81-8506-2E4A-8497-97D9700976D6}">
      <dsp:nvSpPr>
        <dsp:cNvPr id="0" name=""/>
        <dsp:cNvSpPr/>
      </dsp:nvSpPr>
      <dsp:spPr>
        <a:xfrm>
          <a:off x="2778921" y="2624942"/>
          <a:ext cx="165265" cy="5068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814"/>
              </a:lnTo>
              <a:lnTo>
                <a:pt x="165265" y="5068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7756C7-7DCA-4C43-BD73-AA889F575083}">
      <dsp:nvSpPr>
        <dsp:cNvPr id="0" name=""/>
        <dsp:cNvSpPr/>
      </dsp:nvSpPr>
      <dsp:spPr>
        <a:xfrm>
          <a:off x="1886487" y="1842685"/>
          <a:ext cx="1333141" cy="231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685"/>
              </a:lnTo>
              <a:lnTo>
                <a:pt x="1333141" y="115685"/>
              </a:lnTo>
              <a:lnTo>
                <a:pt x="1333141" y="2313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ACDE5-E4BE-4145-A9EE-04F7860ADB5D}">
      <dsp:nvSpPr>
        <dsp:cNvPr id="0" name=""/>
        <dsp:cNvSpPr/>
      </dsp:nvSpPr>
      <dsp:spPr>
        <a:xfrm>
          <a:off x="1445779" y="2624942"/>
          <a:ext cx="165265" cy="5068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814"/>
              </a:lnTo>
              <a:lnTo>
                <a:pt x="165265" y="5068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037A65-091D-F247-A938-3A57E0384368}">
      <dsp:nvSpPr>
        <dsp:cNvPr id="0" name=""/>
        <dsp:cNvSpPr/>
      </dsp:nvSpPr>
      <dsp:spPr>
        <a:xfrm>
          <a:off x="1840767" y="1842685"/>
          <a:ext cx="91440" cy="2313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13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811482-6E58-6D48-8BAC-378B5D840B77}">
      <dsp:nvSpPr>
        <dsp:cNvPr id="0" name=""/>
        <dsp:cNvSpPr/>
      </dsp:nvSpPr>
      <dsp:spPr>
        <a:xfrm>
          <a:off x="112637" y="2624942"/>
          <a:ext cx="165265" cy="5068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814"/>
              </a:lnTo>
              <a:lnTo>
                <a:pt x="165265" y="5068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920F62-493D-DB40-B8FD-05AFA593F0E9}">
      <dsp:nvSpPr>
        <dsp:cNvPr id="0" name=""/>
        <dsp:cNvSpPr/>
      </dsp:nvSpPr>
      <dsp:spPr>
        <a:xfrm>
          <a:off x="553345" y="1842685"/>
          <a:ext cx="1333141" cy="231371"/>
        </a:xfrm>
        <a:custGeom>
          <a:avLst/>
          <a:gdLst/>
          <a:ahLst/>
          <a:cxnLst/>
          <a:rect l="0" t="0" r="0" b="0"/>
          <a:pathLst>
            <a:path>
              <a:moveTo>
                <a:pt x="1333141" y="0"/>
              </a:moveTo>
              <a:lnTo>
                <a:pt x="1333141" y="115685"/>
              </a:lnTo>
              <a:lnTo>
                <a:pt x="0" y="115685"/>
              </a:lnTo>
              <a:lnTo>
                <a:pt x="0" y="2313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9B4740-0888-404F-A29E-0ED8CFB195E6}">
      <dsp:nvSpPr>
        <dsp:cNvPr id="0" name=""/>
        <dsp:cNvSpPr/>
      </dsp:nvSpPr>
      <dsp:spPr>
        <a:xfrm>
          <a:off x="1335602" y="1291800"/>
          <a:ext cx="1101769" cy="550884"/>
        </a:xfrm>
        <a:prstGeom prst="rect">
          <a:avLst/>
        </a:prstGeom>
        <a:solidFill>
          <a:srgbClr val="0071B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 Team Leader</a:t>
          </a:r>
        </a:p>
      </dsp:txBody>
      <dsp:txXfrm>
        <a:off x="1335602" y="1291800"/>
        <a:ext cx="1101769" cy="550884"/>
      </dsp:txXfrm>
    </dsp:sp>
    <dsp:sp modelId="{E8FCDD11-C429-594A-8B37-6B7BC202B024}">
      <dsp:nvSpPr>
        <dsp:cNvPr id="0" name=""/>
        <dsp:cNvSpPr/>
      </dsp:nvSpPr>
      <dsp:spPr>
        <a:xfrm>
          <a:off x="2460" y="2074057"/>
          <a:ext cx="1101769" cy="550884"/>
        </a:xfrm>
        <a:prstGeom prst="rect">
          <a:avLst/>
        </a:prstGeom>
        <a:solidFill>
          <a:srgbClr val="0071B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1st Year Project Manager</a:t>
          </a:r>
        </a:p>
      </dsp:txBody>
      <dsp:txXfrm>
        <a:off x="2460" y="2074057"/>
        <a:ext cx="1101769" cy="550884"/>
      </dsp:txXfrm>
    </dsp:sp>
    <dsp:sp modelId="{B2ABCE84-D0AB-4B48-9F00-0E6BBA2AAD9F}">
      <dsp:nvSpPr>
        <dsp:cNvPr id="0" name=""/>
        <dsp:cNvSpPr/>
      </dsp:nvSpPr>
      <dsp:spPr>
        <a:xfrm>
          <a:off x="277903" y="2856314"/>
          <a:ext cx="1101769" cy="550884"/>
        </a:xfrm>
        <a:prstGeom prst="rect">
          <a:avLst/>
        </a:prstGeom>
        <a:solidFill>
          <a:srgbClr val="0071B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 Team</a:t>
          </a:r>
        </a:p>
      </dsp:txBody>
      <dsp:txXfrm>
        <a:off x="277903" y="2856314"/>
        <a:ext cx="1101769" cy="550884"/>
      </dsp:txXfrm>
    </dsp:sp>
    <dsp:sp modelId="{FA99A88F-30DB-8640-9FBE-838930300A83}">
      <dsp:nvSpPr>
        <dsp:cNvPr id="0" name=""/>
        <dsp:cNvSpPr/>
      </dsp:nvSpPr>
      <dsp:spPr>
        <a:xfrm>
          <a:off x="1335602" y="2074057"/>
          <a:ext cx="1101769" cy="550884"/>
        </a:xfrm>
        <a:prstGeom prst="rect">
          <a:avLst/>
        </a:prstGeom>
        <a:solidFill>
          <a:srgbClr val="0071B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</a:t>
          </a:r>
          <a:r>
            <a:rPr lang="en-US" sz="1200" kern="1200" baseline="30000" dirty="0"/>
            <a:t>nd</a:t>
          </a:r>
          <a:r>
            <a:rPr lang="en-US" sz="1200" kern="1200" dirty="0"/>
            <a:t> Year Project Manager</a:t>
          </a:r>
        </a:p>
      </dsp:txBody>
      <dsp:txXfrm>
        <a:off x="1335602" y="2074057"/>
        <a:ext cx="1101769" cy="550884"/>
      </dsp:txXfrm>
    </dsp:sp>
    <dsp:sp modelId="{EE7415D8-C0D9-5A42-BA73-62C07A73164C}">
      <dsp:nvSpPr>
        <dsp:cNvPr id="0" name=""/>
        <dsp:cNvSpPr/>
      </dsp:nvSpPr>
      <dsp:spPr>
        <a:xfrm>
          <a:off x="1611045" y="2856314"/>
          <a:ext cx="1101769" cy="550884"/>
        </a:xfrm>
        <a:prstGeom prst="rect">
          <a:avLst/>
        </a:prstGeom>
        <a:solidFill>
          <a:srgbClr val="0071B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 Team</a:t>
          </a:r>
        </a:p>
      </dsp:txBody>
      <dsp:txXfrm>
        <a:off x="1611045" y="2856314"/>
        <a:ext cx="1101769" cy="550884"/>
      </dsp:txXfrm>
    </dsp:sp>
    <dsp:sp modelId="{86A62274-3BDE-CB4A-9932-4CF14495819E}">
      <dsp:nvSpPr>
        <dsp:cNvPr id="0" name=""/>
        <dsp:cNvSpPr/>
      </dsp:nvSpPr>
      <dsp:spPr>
        <a:xfrm>
          <a:off x="2668744" y="2074057"/>
          <a:ext cx="1101769" cy="550884"/>
        </a:xfrm>
        <a:prstGeom prst="rect">
          <a:avLst/>
        </a:prstGeom>
        <a:solidFill>
          <a:srgbClr val="0071B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3</a:t>
          </a:r>
          <a:r>
            <a:rPr lang="en-US" sz="1200" kern="1200" baseline="30000" dirty="0"/>
            <a:t>rd</a:t>
          </a:r>
          <a:r>
            <a:rPr lang="en-US" sz="1200" kern="1200" dirty="0"/>
            <a:t> Year Project Manager</a:t>
          </a:r>
        </a:p>
      </dsp:txBody>
      <dsp:txXfrm>
        <a:off x="2668744" y="2074057"/>
        <a:ext cx="1101769" cy="550884"/>
      </dsp:txXfrm>
    </dsp:sp>
    <dsp:sp modelId="{9026D2B9-2591-594B-BC40-C8074DD30683}">
      <dsp:nvSpPr>
        <dsp:cNvPr id="0" name=""/>
        <dsp:cNvSpPr/>
      </dsp:nvSpPr>
      <dsp:spPr>
        <a:xfrm>
          <a:off x="2944186" y="2856314"/>
          <a:ext cx="1101769" cy="550884"/>
        </a:xfrm>
        <a:prstGeom prst="rect">
          <a:avLst/>
        </a:prstGeom>
        <a:solidFill>
          <a:srgbClr val="0071B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 Team</a:t>
          </a:r>
        </a:p>
      </dsp:txBody>
      <dsp:txXfrm>
        <a:off x="2944186" y="2856314"/>
        <a:ext cx="1101769" cy="550884"/>
      </dsp:txXfrm>
    </dsp:sp>
    <dsp:sp modelId="{8E581727-C8DA-9C4C-91BC-7C97776E91C4}">
      <dsp:nvSpPr>
        <dsp:cNvPr id="0" name=""/>
        <dsp:cNvSpPr/>
      </dsp:nvSpPr>
      <dsp:spPr>
        <a:xfrm>
          <a:off x="5335027" y="1291800"/>
          <a:ext cx="1101769" cy="550884"/>
        </a:xfrm>
        <a:prstGeom prst="rect">
          <a:avLst/>
        </a:prstGeom>
        <a:solidFill>
          <a:srgbClr val="0071B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Technical Skills Leader</a:t>
          </a:r>
        </a:p>
      </dsp:txBody>
      <dsp:txXfrm>
        <a:off x="5335027" y="1291800"/>
        <a:ext cx="1101769" cy="550884"/>
      </dsp:txXfrm>
    </dsp:sp>
    <dsp:sp modelId="{128EC858-17B3-6E41-A9B1-2BE61467DDFE}">
      <dsp:nvSpPr>
        <dsp:cNvPr id="0" name=""/>
        <dsp:cNvSpPr/>
      </dsp:nvSpPr>
      <dsp:spPr>
        <a:xfrm>
          <a:off x="4001885" y="2074057"/>
          <a:ext cx="1101769" cy="550884"/>
        </a:xfrm>
        <a:prstGeom prst="rect">
          <a:avLst/>
        </a:prstGeom>
        <a:solidFill>
          <a:srgbClr val="0071B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1st Year Member Educator</a:t>
          </a:r>
        </a:p>
      </dsp:txBody>
      <dsp:txXfrm>
        <a:off x="4001885" y="2074057"/>
        <a:ext cx="1101769" cy="550884"/>
      </dsp:txXfrm>
    </dsp:sp>
    <dsp:sp modelId="{84A329D1-62C3-9B41-94D7-6F08A8561B04}">
      <dsp:nvSpPr>
        <dsp:cNvPr id="0" name=""/>
        <dsp:cNvSpPr/>
      </dsp:nvSpPr>
      <dsp:spPr>
        <a:xfrm>
          <a:off x="5335027" y="2074057"/>
          <a:ext cx="1101769" cy="550884"/>
        </a:xfrm>
        <a:prstGeom prst="rect">
          <a:avLst/>
        </a:prstGeom>
        <a:solidFill>
          <a:srgbClr val="0071B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2nd Year Member Educator</a:t>
          </a:r>
        </a:p>
      </dsp:txBody>
      <dsp:txXfrm>
        <a:off x="5335027" y="2074057"/>
        <a:ext cx="1101769" cy="550884"/>
      </dsp:txXfrm>
    </dsp:sp>
    <dsp:sp modelId="{8852DEF5-AE68-0848-8FA6-80ABF16A8A56}">
      <dsp:nvSpPr>
        <dsp:cNvPr id="0" name=""/>
        <dsp:cNvSpPr/>
      </dsp:nvSpPr>
      <dsp:spPr>
        <a:xfrm>
          <a:off x="6668169" y="2074057"/>
          <a:ext cx="1101769" cy="550884"/>
        </a:xfrm>
        <a:prstGeom prst="rect">
          <a:avLst/>
        </a:prstGeom>
        <a:solidFill>
          <a:srgbClr val="0071B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3rd Year Member Educator</a:t>
          </a:r>
        </a:p>
      </dsp:txBody>
      <dsp:txXfrm>
        <a:off x="6668169" y="2074057"/>
        <a:ext cx="1101769" cy="550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372" cy="464184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436" y="0"/>
            <a:ext cx="3038372" cy="464184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r">
              <a:defRPr sz="1200"/>
            </a:lvl1pPr>
          </a:lstStyle>
          <a:p>
            <a:fld id="{C604CD14-512E-4ED5-BC62-E538007162F6}" type="datetimeFigureOut">
              <a:rPr lang="en-US" smtClean="0"/>
              <a:t>2/4/23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627"/>
            <a:ext cx="3038372" cy="464184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436" y="8830627"/>
            <a:ext cx="3038372" cy="464184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r">
              <a:defRPr sz="1200"/>
            </a:lvl1pPr>
          </a:lstStyle>
          <a:p>
            <a:fld id="{20639290-6861-4206-AFE3-4D55B2340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052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200"/>
            </a:lvl1pPr>
          </a:lstStyle>
          <a:p>
            <a:fld id="{F596556E-D92C-4943-8DC9-CB9A7CAB1341}" type="datetimeFigureOut">
              <a:rPr lang="en-US" smtClean="0"/>
              <a:t>2/4/23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850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200"/>
            </a:lvl1pPr>
          </a:lstStyle>
          <a:p>
            <a:fld id="{068ADE0E-12BD-4DC4-8CFC-B74AF52C7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543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ntitled-1.jpg">
            <a:extLst>
              <a:ext uri="{FF2B5EF4-FFF2-40B4-BE49-F238E27FC236}">
                <a16:creationId xmlns:a16="http://schemas.microsoft.com/office/drawing/2014/main" id="{CA444E91-8878-388F-ACA8-B7DEC6B3EE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5424"/>
            <a:ext cx="7772400" cy="1274925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14651"/>
            <a:ext cx="7772400" cy="800100"/>
          </a:xfrm>
        </p:spPr>
        <p:txBody>
          <a:bodyPr anchor="t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1" baseline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 descr="Logo, icon&#10;&#10;Description automatically generated">
            <a:extLst>
              <a:ext uri="{FF2B5EF4-FFF2-40B4-BE49-F238E27FC236}">
                <a16:creationId xmlns:a16="http://schemas.microsoft.com/office/drawing/2014/main" id="{023C16EC-ABC1-C52C-9597-3096AC9654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3" t="22334" r="14721" b="20813"/>
          <a:stretch/>
        </p:blipFill>
        <p:spPr>
          <a:xfrm>
            <a:off x="3714749" y="3314701"/>
            <a:ext cx="1714501" cy="137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6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49B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14500"/>
            <a:ext cx="7772400" cy="123824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40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2971800"/>
            <a:ext cx="7772400" cy="6858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 b="0" i="0" baseline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657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49B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E1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C77"/>
              </a:solidFill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3"/>
          </p:nvPr>
        </p:nvSpPr>
        <p:spPr>
          <a:xfrm>
            <a:off x="1371600" y="1352550"/>
            <a:ext cx="6858000" cy="3048000"/>
          </a:xfrm>
        </p:spPr>
        <p:txBody>
          <a:bodyPr/>
          <a:lstStyle>
            <a:lvl1pPr marL="0" indent="0">
              <a:lnSpc>
                <a:spcPct val="125000"/>
              </a:lnSpc>
              <a:spcBef>
                <a:spcPts val="1200"/>
              </a:spcBef>
              <a:spcAft>
                <a:spcPts val="200"/>
              </a:spcAft>
              <a:buFontTx/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3964"/>
            <a:ext cx="8305800" cy="571500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" y="361950"/>
            <a:ext cx="8305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3404" y="4891327"/>
            <a:ext cx="3200400" cy="2185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891327"/>
            <a:ext cx="768604" cy="218593"/>
          </a:xfrm>
          <a:prstGeom prst="rect">
            <a:avLst/>
          </a:prstGeom>
        </p:spPr>
        <p:txBody>
          <a:bodyPr vert="horz" lIns="0" tIns="45720" rIns="228600" bIns="45720" rtlCol="0" anchor="ctr"/>
          <a:lstStyle>
            <a:lvl1pPr algn="r">
              <a:tabLst>
                <a:tab pos="741363" algn="r"/>
              </a:tabLst>
              <a:defRPr sz="1200" b="1">
                <a:solidFill>
                  <a:schemeClr val="bg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pPr defTabSz="1149350">
              <a:tabLst/>
            </a:pPr>
            <a:fld id="{0499C290-51E0-41BB-9934-58A3D372F678}" type="slidenum">
              <a:rPr lang="en-US" smtClean="0"/>
              <a:pPr defTabSz="1149350">
                <a:tabLst/>
              </a:pPr>
              <a:t>‹#›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4902522"/>
            <a:ext cx="4572000" cy="24097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C77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4924906"/>
            <a:ext cx="45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pc="100" baseline="0" dirty="0">
                <a:solidFill>
                  <a:schemeClr val="bg1">
                    <a:lumMod val="75000"/>
                  </a:schemeClr>
                </a:solidFill>
                <a:latin typeface="Garamond" pitchFamily="18" charset="0"/>
              </a:rPr>
              <a:t>KNOWLEDGE FOR ACTION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4857752"/>
            <a:ext cx="4572000" cy="285749"/>
          </a:xfrm>
          <a:prstGeom prst="rect">
            <a:avLst/>
          </a:prstGeom>
          <a:solidFill>
            <a:srgbClr val="002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C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16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33796" y="4896519"/>
            <a:ext cx="3200400" cy="21859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892040"/>
            <a:ext cx="768604" cy="218593"/>
          </a:xfrm>
          <a:prstGeom prst="rect">
            <a:avLst/>
          </a:prstGeom>
        </p:spPr>
        <p:txBody>
          <a:bodyPr vert="horz" lIns="0" tIns="45720" rIns="228600" bIns="45720" rtlCol="0" anchor="ctr"/>
          <a:lstStyle>
            <a:lvl1pPr algn="r">
              <a:tabLst>
                <a:tab pos="741363" algn="r"/>
              </a:tabLst>
              <a:defRPr sz="1200" b="1">
                <a:solidFill>
                  <a:schemeClr val="bg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pPr defTabSz="1149350">
              <a:tabLst/>
            </a:pPr>
            <a:fld id="{0499C290-51E0-41BB-9934-58A3D372F678}" type="slidenum">
              <a:rPr lang="en-US" smtClean="0"/>
              <a:pPr defTabSz="1149350">
                <a:tabLst/>
              </a:pPr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>
          <a:xfrm>
            <a:off x="1371600" y="1352550"/>
            <a:ext cx="6858000" cy="2933700"/>
          </a:xfrm>
        </p:spPr>
        <p:txBody>
          <a:bodyPr/>
          <a:lstStyle>
            <a:lvl1pPr>
              <a:lnSpc>
                <a:spcPct val="114000"/>
              </a:lnSpc>
              <a:spcBef>
                <a:spcPts val="600"/>
              </a:spcBef>
              <a:spcAft>
                <a:spcPts val="200"/>
              </a:spcAft>
              <a:defRPr sz="1800" b="0">
                <a:solidFill>
                  <a:schemeClr val="tx2">
                    <a:lumMod val="75000"/>
                  </a:schemeClr>
                </a:solidFill>
              </a:defRPr>
            </a:lvl1pPr>
            <a:lvl2pPr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defRPr sz="1800" b="0">
                <a:solidFill>
                  <a:srgbClr val="0070C0"/>
                </a:solidFill>
              </a:defRPr>
            </a:lvl2pPr>
            <a:lvl3pPr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defRPr sz="1800"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defRPr sz="1800"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defRPr sz="1800"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312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5766" y="-476250"/>
            <a:ext cx="9144000" cy="4781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305800" cy="342900"/>
          </a:xfrm>
        </p:spPr>
        <p:txBody>
          <a:bodyPr/>
          <a:lstStyle>
            <a:lvl1pPr>
              <a:defRPr sz="2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tIns="0" rIns="228600" bIns="0"/>
          <a:lstStyle>
            <a:lvl1pPr algn="r">
              <a:defRPr/>
            </a:lvl1pPr>
          </a:lstStyle>
          <a:p>
            <a:pPr defTabSz="1149350">
              <a:tabLst/>
            </a:pPr>
            <a:fld id="{0499C290-51E0-41BB-9934-58A3D372F678}" type="slidenum">
              <a:rPr lang="en-US" smtClean="0"/>
              <a:pPr defTabSz="1149350">
                <a:tabLst/>
              </a:pPr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371600" y="914400"/>
            <a:ext cx="6858000" cy="3562350"/>
          </a:xfrm>
        </p:spPr>
        <p:txBody>
          <a:bodyPr/>
          <a:lstStyle>
            <a:lvl1pPr>
              <a:lnSpc>
                <a:spcPct val="125000"/>
              </a:lnSpc>
              <a:spcBef>
                <a:spcPts val="1200"/>
              </a:spcBef>
              <a:spcAft>
                <a:spcPts val="200"/>
              </a:spcAft>
              <a:defRPr sz="2000" b="0">
                <a:solidFill>
                  <a:schemeClr val="tx2">
                    <a:lumMod val="75000"/>
                  </a:schemeClr>
                </a:solidFill>
              </a:defRPr>
            </a:lvl1pPr>
            <a:lvl2pPr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defRPr sz="2000" b="0">
                <a:solidFill>
                  <a:srgbClr val="0070C0"/>
                </a:solidFill>
              </a:defRPr>
            </a:lvl2pPr>
            <a:lvl3pPr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defRPr sz="2000"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defRPr sz="2000"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defRPr sz="2000"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105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4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0499C290-51E0-41BB-9934-58A3D372F6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84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0"/>
            <a:ext cx="9144000" cy="4918758"/>
          </a:xfrm>
          <a:prstGeom prst="rect">
            <a:avLst/>
          </a:prstGeom>
          <a:solidFill>
            <a:srgbClr val="0049B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572000" y="4858856"/>
            <a:ext cx="4572000" cy="285750"/>
          </a:xfrm>
          <a:prstGeom prst="rect">
            <a:avLst/>
          </a:prstGeom>
          <a:solidFill>
            <a:srgbClr val="E1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C77"/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2586040"/>
            <a:ext cx="4495800" cy="1985687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4724401" y="2586037"/>
            <a:ext cx="4419599" cy="1985963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/>
          </p:nvPr>
        </p:nvSpPr>
        <p:spPr>
          <a:xfrm>
            <a:off x="4724400" y="473964"/>
            <a:ext cx="4038600" cy="1771650"/>
          </a:xfrm>
        </p:spPr>
        <p:txBody>
          <a:bodyPr/>
          <a:lstStyle>
            <a:lvl1pPr>
              <a:lnSpc>
                <a:spcPct val="114000"/>
              </a:lnSpc>
              <a:defRPr sz="1800" b="0" baseline="0">
                <a:solidFill>
                  <a:schemeClr val="bg1"/>
                </a:solidFill>
              </a:defRPr>
            </a:lvl1pPr>
            <a:lvl2pPr>
              <a:lnSpc>
                <a:spcPct val="105000"/>
              </a:lnSpc>
              <a:defRPr sz="1800" b="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ct val="105000"/>
              </a:lnSpc>
              <a:defRPr sz="1800" b="0" baseline="0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5000"/>
              </a:lnSpc>
              <a:defRPr sz="1800" b="0" baseline="0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5000"/>
              </a:lnSpc>
              <a:defRPr sz="1800" b="0" baseline="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6800" y="4873752"/>
            <a:ext cx="3200400" cy="21859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892435"/>
            <a:ext cx="768604" cy="218593"/>
          </a:xfrm>
          <a:prstGeom prst="rect">
            <a:avLst/>
          </a:prstGeom>
        </p:spPr>
        <p:txBody>
          <a:bodyPr vert="horz" lIns="0" tIns="45720" rIns="228600" bIns="45720" rtlCol="0" anchor="ctr"/>
          <a:lstStyle>
            <a:lvl1pPr algn="r">
              <a:tabLst>
                <a:tab pos="741363" algn="r"/>
              </a:tabLst>
              <a:defRPr sz="1200" b="1">
                <a:solidFill>
                  <a:schemeClr val="bg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pPr defTabSz="1149350">
              <a:tabLst/>
            </a:pPr>
            <a:fld id="{0499C290-51E0-41BB-9934-58A3D372F678}" type="slidenum">
              <a:rPr lang="en-US" smtClean="0"/>
              <a:pPr defTabSz="1149350">
                <a:tabLst/>
              </a:pPr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858859"/>
            <a:ext cx="4572000" cy="285748"/>
          </a:xfrm>
          <a:prstGeom prst="rect">
            <a:avLst/>
          </a:prstGeom>
          <a:solidFill>
            <a:srgbClr val="002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C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3964"/>
            <a:ext cx="4076700" cy="1143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124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E1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C77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73964"/>
            <a:ext cx="8305800" cy="571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352550"/>
            <a:ext cx="6877516" cy="29337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1333" y="4904678"/>
            <a:ext cx="3200400" cy="21859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891327"/>
            <a:ext cx="768604" cy="218593"/>
          </a:xfrm>
          <a:prstGeom prst="rect">
            <a:avLst/>
          </a:prstGeom>
        </p:spPr>
        <p:txBody>
          <a:bodyPr vert="horz" lIns="0" tIns="0" rIns="228600" bIns="0" rtlCol="0" anchor="ctr"/>
          <a:lstStyle>
            <a:lvl1pPr algn="r">
              <a:tabLst>
                <a:tab pos="741363" algn="r"/>
              </a:tabLst>
              <a:defRPr sz="1200" b="1">
                <a:solidFill>
                  <a:schemeClr val="bg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pPr defTabSz="1149350">
              <a:tabLst/>
            </a:pPr>
            <a:fld id="{0499C290-51E0-41BB-9934-58A3D372F678}" type="slidenum">
              <a:rPr lang="en-US" smtClean="0"/>
              <a:pPr defTabSz="1149350">
                <a:tabLst/>
              </a:pPr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4857751"/>
            <a:ext cx="4572000" cy="285749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C77"/>
              </a:solidFill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57200" y="361950"/>
            <a:ext cx="8305800" cy="0"/>
          </a:xfrm>
          <a:prstGeom prst="line">
            <a:avLst/>
          </a:prstGeom>
          <a:ln w="6350">
            <a:solidFill>
              <a:srgbClr val="981E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3235F0F-7D6F-A4B9-F5F0-160447A7D0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" t="24640" r="-1235" b="42740"/>
          <a:stretch/>
        </p:blipFill>
        <p:spPr>
          <a:xfrm>
            <a:off x="7452526" y="4309100"/>
            <a:ext cx="1543050" cy="50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5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4" r:id="rId5"/>
    <p:sldLayoutId id="2147483695" r:id="rId6"/>
    <p:sldLayoutId id="2147483696" r:id="rId7"/>
  </p:sldLayoutIdLst>
  <p:hf sldNum="0" hdr="0" dt="0"/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2400" b="1" kern="1200" baseline="0">
          <a:solidFill>
            <a:srgbClr val="004AAD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600"/>
        </a:spcBef>
        <a:spcAft>
          <a:spcPts val="200"/>
        </a:spcAft>
        <a:buFont typeface="Arial" pitchFamily="34" charset="0"/>
        <a:buChar char="•"/>
        <a:defRPr sz="1800" b="0" kern="1200" baseline="0">
          <a:solidFill>
            <a:srgbClr val="0049B4"/>
          </a:solidFill>
          <a:latin typeface="Arial" pitchFamily="34" charset="0"/>
          <a:ea typeface="+mn-ea"/>
          <a:cs typeface="Arial" pitchFamily="34" charset="0"/>
        </a:defRPr>
      </a:lvl1pPr>
      <a:lvl2pPr marL="457200" indent="-228600" algn="l" defTabSz="914400" rtl="0" eaLnBrk="1" latinLnBrk="0" hangingPunct="1">
        <a:lnSpc>
          <a:spcPct val="105000"/>
        </a:lnSpc>
        <a:spcBef>
          <a:spcPts val="200"/>
        </a:spcBef>
        <a:spcAft>
          <a:spcPts val="0"/>
        </a:spcAft>
        <a:buFont typeface="Arial" pitchFamily="34" charset="0"/>
        <a:buChar char="–"/>
        <a:defRPr sz="1800" b="0" kern="1200" baseline="0">
          <a:solidFill>
            <a:srgbClr val="004AAD"/>
          </a:solidFill>
          <a:latin typeface="Arial" pitchFamily="34" charset="0"/>
          <a:ea typeface="+mn-ea"/>
          <a:cs typeface="Arial" pitchFamily="34" charset="0"/>
        </a:defRPr>
      </a:lvl2pPr>
      <a:lvl3pPr marL="640080" indent="-228600" algn="l" defTabSz="914400" rtl="0" eaLnBrk="1" latinLnBrk="0" hangingPunct="1">
        <a:lnSpc>
          <a:spcPct val="105000"/>
        </a:lnSpc>
        <a:spcBef>
          <a:spcPts val="200"/>
        </a:spcBef>
        <a:spcAft>
          <a:spcPts val="0"/>
        </a:spcAft>
        <a:buFont typeface="Arial" pitchFamily="34" charset="0"/>
        <a:buChar char="•"/>
        <a:defRPr sz="1800" b="0" kern="1200" baseline="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914400" indent="-228600" algn="l" defTabSz="914400" rtl="0" eaLnBrk="1" latinLnBrk="0" hangingPunct="1">
        <a:lnSpc>
          <a:spcPct val="105000"/>
        </a:lnSpc>
        <a:spcBef>
          <a:spcPts val="200"/>
        </a:spcBef>
        <a:spcAft>
          <a:spcPts val="0"/>
        </a:spcAft>
        <a:buFont typeface="Arial" pitchFamily="34" charset="0"/>
        <a:buChar char="–"/>
        <a:defRPr sz="1800" b="0" kern="1200" baseline="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143000" indent="-228600" algn="l" defTabSz="914400" rtl="0" eaLnBrk="1" latinLnBrk="0" hangingPunct="1">
        <a:lnSpc>
          <a:spcPct val="105000"/>
        </a:lnSpc>
        <a:spcBef>
          <a:spcPts val="200"/>
        </a:spcBef>
        <a:spcAft>
          <a:spcPts val="0"/>
        </a:spcAft>
        <a:buFont typeface="Arial" pitchFamily="34" charset="0"/>
        <a:buChar char="»"/>
        <a:defRPr sz="1800" b="0" kern="1200" baseline="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Cantor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2023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idx="1"/>
          </p:nvPr>
        </p:nvSpPr>
        <p:spPr>
          <a:xfrm>
            <a:off x="685800" y="2419350"/>
            <a:ext cx="7772400" cy="987039"/>
          </a:xfrm>
        </p:spPr>
        <p:txBody>
          <a:bodyPr/>
          <a:lstStyle/>
          <a:p>
            <a:r>
              <a:rPr lang="en-US" dirty="0"/>
              <a:t>Project-Based Professional Development for STEM Students</a:t>
            </a:r>
          </a:p>
        </p:txBody>
      </p:sp>
    </p:spTree>
    <p:extLst>
      <p:ext uri="{BB962C8B-B14F-4D97-AF65-F5344CB8AC3E}">
        <p14:creationId xmlns:p14="http://schemas.microsoft.com/office/powerpoint/2010/main" val="244941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Corporate Partners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Founding Cantor 2023</a:t>
            </a:r>
          </a:p>
        </p:txBody>
      </p:sp>
      <p:sp>
        <p:nvSpPr>
          <p:cNvPr id="5" name="Subtitle 4"/>
          <p:cNvSpPr>
            <a:spLocks noGrp="1"/>
          </p:cNvSpPr>
          <p:nvPr>
            <p:ph sz="quarter" idx="13"/>
          </p:nvPr>
        </p:nvSpPr>
        <p:spPr>
          <a:xfrm>
            <a:off x="1219200" y="1104900"/>
            <a:ext cx="6858000" cy="29337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dirty="0"/>
              <a:t>Companies view student organizations such as this as a pool of highly qualified students</a:t>
            </a:r>
          </a:p>
          <a:p>
            <a:pPr>
              <a:lnSpc>
                <a:spcPct val="105000"/>
              </a:lnSpc>
            </a:pPr>
            <a:r>
              <a:rPr lang="en-US" dirty="0"/>
              <a:t>Strategic outreach after membership has grown and projects have been completed, followed by fostering recruiter relations (and club alumni relations in the long term) will allow for exclusive corporate connections</a:t>
            </a:r>
          </a:p>
          <a:p>
            <a:pPr>
              <a:lnSpc>
                <a:spcPct val="105000"/>
              </a:lnSpc>
            </a:pPr>
            <a:r>
              <a:rPr lang="en-US" dirty="0"/>
              <a:t>These will be a selling point for new members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4B34F0BF-D03C-A60D-E5E1-8BF662F1040F}"/>
              </a:ext>
            </a:extLst>
          </p:cNvPr>
          <p:cNvSpPr txBox="1">
            <a:spLocks/>
          </p:cNvSpPr>
          <p:nvPr/>
        </p:nvSpPr>
        <p:spPr>
          <a:xfrm>
            <a:off x="8367851" y="4896518"/>
            <a:ext cx="768604" cy="21859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99C290-51E0-41BB-9934-58A3D372F678}" type="slidenum">
              <a:rPr lang="en-US" sz="1200" b="1" smtClean="0">
                <a:solidFill>
                  <a:schemeClr val="bg1"/>
                </a:solidFill>
              </a:rPr>
              <a:pPr/>
              <a:t>10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20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Networking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Founding Cantor 2023</a:t>
            </a:r>
          </a:p>
        </p:txBody>
      </p:sp>
      <p:sp>
        <p:nvSpPr>
          <p:cNvPr id="5" name="Subtitle 4"/>
          <p:cNvSpPr>
            <a:spLocks noGrp="1"/>
          </p:cNvSpPr>
          <p:nvPr>
            <p:ph sz="quarter" idx="13"/>
          </p:nvPr>
        </p:nvSpPr>
        <p:spPr>
          <a:xfrm>
            <a:off x="1219200" y="1104900"/>
            <a:ext cx="6858000" cy="29337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dirty="0"/>
              <a:t>Club participation in corporate coding challenges, hackathons</a:t>
            </a:r>
          </a:p>
          <a:p>
            <a:pPr>
              <a:lnSpc>
                <a:spcPct val="105000"/>
              </a:lnSpc>
            </a:pPr>
            <a:r>
              <a:rPr lang="en-US" dirty="0"/>
              <a:t>Hosting corporate partners for large events, followed by member-exclusive networking opportunities</a:t>
            </a:r>
          </a:p>
          <a:p>
            <a:pPr>
              <a:lnSpc>
                <a:spcPct val="105000"/>
              </a:lnSpc>
            </a:pPr>
            <a:r>
              <a:rPr lang="en-US" dirty="0"/>
              <a:t>Developing a network of alumni who recruit from this organization every year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A8D449B5-5E82-5094-2E9B-C22F5A2B1570}"/>
              </a:ext>
            </a:extLst>
          </p:cNvPr>
          <p:cNvSpPr txBox="1">
            <a:spLocks/>
          </p:cNvSpPr>
          <p:nvPr/>
        </p:nvSpPr>
        <p:spPr>
          <a:xfrm>
            <a:off x="8375396" y="4895113"/>
            <a:ext cx="768604" cy="21859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99C290-51E0-41BB-9934-58A3D372F678}" type="slidenum">
              <a:rPr lang="en-US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26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New-Member</a:t>
            </a:r>
            <a:br>
              <a:rPr lang="en-US" dirty="0"/>
            </a:br>
            <a:r>
              <a:rPr lang="en-US" dirty="0"/>
              <a:t>Recruitment</a:t>
            </a:r>
            <a:endParaRPr lang="en-US" b="0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953000" y="3714750"/>
            <a:ext cx="3581400" cy="91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4572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–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8001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0287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–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12573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»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endParaRPr lang="en-US" sz="1200" dirty="0">
              <a:solidFill>
                <a:schemeClr val="tx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93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Modified Recruitment Process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Founding Cantor 2023</a:t>
            </a:r>
          </a:p>
        </p:txBody>
      </p:sp>
      <p:sp>
        <p:nvSpPr>
          <p:cNvPr id="5" name="Subtitle 4"/>
          <p:cNvSpPr>
            <a:spLocks noGrp="1"/>
          </p:cNvSpPr>
          <p:nvPr>
            <p:ph sz="quarter" idx="13"/>
          </p:nvPr>
        </p:nvSpPr>
        <p:spPr>
          <a:xfrm>
            <a:off x="1219200" y="1104900"/>
            <a:ext cx="6858000" cy="29337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dirty="0"/>
              <a:t>Maintain a short, simple process</a:t>
            </a:r>
          </a:p>
          <a:p>
            <a:pPr>
              <a:lnSpc>
                <a:spcPct val="105000"/>
              </a:lnSpc>
            </a:pPr>
            <a:r>
              <a:rPr lang="en-US" dirty="0"/>
              <a:t>Emphasize a focus on aptitude and drive</a:t>
            </a:r>
          </a:p>
          <a:p>
            <a:pPr>
              <a:lnSpc>
                <a:spcPct val="105000"/>
              </a:lnSpc>
            </a:pPr>
            <a:r>
              <a:rPr lang="en-US" dirty="0"/>
              <a:t>Build curiosity about the club through interesting questions and tasks</a:t>
            </a:r>
          </a:p>
          <a:p>
            <a:pPr marL="0" indent="0">
              <a:lnSpc>
                <a:spcPct val="105000"/>
              </a:lnSpc>
              <a:buNone/>
            </a:pPr>
            <a:endParaRPr lang="en-US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A4BD70B9-CC5B-3DC9-8DBC-F2821FBD6411}"/>
              </a:ext>
            </a:extLst>
          </p:cNvPr>
          <p:cNvSpPr txBox="1">
            <a:spLocks/>
          </p:cNvSpPr>
          <p:nvPr/>
        </p:nvSpPr>
        <p:spPr>
          <a:xfrm>
            <a:off x="8355780" y="4896518"/>
            <a:ext cx="768604" cy="21859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99C290-51E0-41BB-9934-58A3D372F678}" type="slidenum">
              <a:rPr lang="en-US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472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Recruitment Timeline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7439025" y="1284876"/>
            <a:ext cx="1298599" cy="2504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4572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–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8001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0287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–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12573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»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spcAft>
                <a:spcPts val="600"/>
              </a:spcAft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7439025" y="2474827"/>
            <a:ext cx="1298599" cy="1571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4572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–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8001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0287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–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12573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»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spcAft>
                <a:spcPts val="600"/>
              </a:spcAft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57200" y="1828128"/>
            <a:ext cx="1755799" cy="1596437"/>
          </a:xfrm>
          <a:prstGeom prst="ellipse">
            <a:avLst/>
          </a:pr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105000"/>
              </a:lnSpc>
            </a:pPr>
            <a:r>
              <a:rPr lang="en-US" sz="1600" cap="all" dirty="0">
                <a:solidFill>
                  <a:schemeClr val="bg1"/>
                </a:solidFill>
                <a:latin typeface="Arial Narrow" pitchFamily="34" charset="0"/>
                <a:cs typeface="Helvetica" pitchFamily="34" charset="0"/>
              </a:rPr>
              <a:t>Info</a:t>
            </a:r>
          </a:p>
          <a:p>
            <a:pPr algn="ctr">
              <a:lnSpc>
                <a:spcPct val="105000"/>
              </a:lnSpc>
            </a:pPr>
            <a:r>
              <a:rPr lang="en-US" sz="1600" cap="all" dirty="0">
                <a:solidFill>
                  <a:schemeClr val="bg1"/>
                </a:solidFill>
                <a:latin typeface="Arial Narrow" pitchFamily="34" charset="0"/>
                <a:cs typeface="Helvetica" pitchFamily="34" charset="0"/>
              </a:rPr>
              <a:t>Sessions</a:t>
            </a:r>
          </a:p>
          <a:p>
            <a:pPr algn="ctr">
              <a:lnSpc>
                <a:spcPct val="105000"/>
              </a:lnSpc>
            </a:pP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Marketing the club and taking questions</a:t>
            </a:r>
          </a:p>
        </p:txBody>
      </p:sp>
      <p:sp>
        <p:nvSpPr>
          <p:cNvPr id="20" name="Content Placeholder 4"/>
          <p:cNvSpPr txBox="1">
            <a:spLocks/>
          </p:cNvSpPr>
          <p:nvPr/>
        </p:nvSpPr>
        <p:spPr>
          <a:xfrm>
            <a:off x="1219200" y="4400550"/>
            <a:ext cx="5638800" cy="400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4572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–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8001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0287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–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12573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»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spcBef>
                <a:spcPts val="600"/>
              </a:spcBef>
              <a:spcAft>
                <a:spcPts val="200"/>
              </a:spcAft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Content Placeholder 4"/>
          <p:cNvSpPr txBox="1">
            <a:spLocks/>
          </p:cNvSpPr>
          <p:nvPr/>
        </p:nvSpPr>
        <p:spPr>
          <a:xfrm>
            <a:off x="7439025" y="2289089"/>
            <a:ext cx="1298599" cy="1571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4572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–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8001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0287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–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12573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»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spcAft>
                <a:spcPts val="600"/>
              </a:spcAft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Content Placeholder 4"/>
          <p:cNvSpPr txBox="1">
            <a:spLocks/>
          </p:cNvSpPr>
          <p:nvPr/>
        </p:nvSpPr>
        <p:spPr>
          <a:xfrm>
            <a:off x="7439024" y="2871787"/>
            <a:ext cx="1298599" cy="1571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4572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–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8001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0287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–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12573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»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spcAft>
                <a:spcPts val="600"/>
              </a:spcAft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797674" y="4900734"/>
            <a:ext cx="3200400" cy="218593"/>
          </a:xfrm>
        </p:spPr>
        <p:txBody>
          <a:bodyPr/>
          <a:lstStyle/>
          <a:p>
            <a:r>
              <a:rPr lang="en-US" dirty="0"/>
              <a:t>Founding Cantor 2023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06779D0-C1B2-C0B3-11E9-185A6EF51891}"/>
              </a:ext>
            </a:extLst>
          </p:cNvPr>
          <p:cNvSpPr/>
          <p:nvPr/>
        </p:nvSpPr>
        <p:spPr>
          <a:xfrm>
            <a:off x="2614234" y="1875753"/>
            <a:ext cx="1755799" cy="1600199"/>
          </a:xfrm>
          <a:prstGeom prst="ellipse">
            <a:avLst/>
          </a:pr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105000"/>
              </a:lnSpc>
            </a:pPr>
            <a:r>
              <a:rPr lang="en-US" sz="1600" cap="all" dirty="0">
                <a:solidFill>
                  <a:schemeClr val="bg1"/>
                </a:solidFill>
                <a:latin typeface="Arial Narrow" pitchFamily="34" charset="0"/>
                <a:cs typeface="Helvetica" pitchFamily="34" charset="0"/>
              </a:rPr>
              <a:t>Online Applications</a:t>
            </a:r>
          </a:p>
          <a:p>
            <a:pPr algn="ctr">
              <a:lnSpc>
                <a:spcPct val="105000"/>
              </a:lnSpc>
            </a:pP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Simple (no written prompts)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16D0FFC-C082-5F39-84C1-F73BBD3A88BF}"/>
              </a:ext>
            </a:extLst>
          </p:cNvPr>
          <p:cNvSpPr/>
          <p:nvPr/>
        </p:nvSpPr>
        <p:spPr>
          <a:xfrm>
            <a:off x="4797674" y="1875753"/>
            <a:ext cx="1755799" cy="1600199"/>
          </a:xfrm>
          <a:prstGeom prst="ellipse">
            <a:avLst/>
          </a:pr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105000"/>
              </a:lnSpc>
            </a:pPr>
            <a:r>
              <a:rPr lang="en-US" sz="1600" cap="all" dirty="0">
                <a:solidFill>
                  <a:schemeClr val="bg1"/>
                </a:solidFill>
                <a:latin typeface="Arial Narrow" pitchFamily="34" charset="0"/>
                <a:cs typeface="Helvetica" pitchFamily="34" charset="0"/>
              </a:rPr>
              <a:t>Aptitude Test</a:t>
            </a:r>
          </a:p>
          <a:p>
            <a:pPr algn="ctr">
              <a:lnSpc>
                <a:spcPct val="105000"/>
              </a:lnSpc>
            </a:pP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Testing quick thinking, core skills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41DC16-5636-3D63-62E6-D012CDABA02F}"/>
              </a:ext>
            </a:extLst>
          </p:cNvPr>
          <p:cNvSpPr/>
          <p:nvPr/>
        </p:nvSpPr>
        <p:spPr>
          <a:xfrm>
            <a:off x="6981824" y="1828128"/>
            <a:ext cx="1755799" cy="1600199"/>
          </a:xfrm>
          <a:prstGeom prst="ellipse">
            <a:avLst/>
          </a:pr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105000"/>
              </a:lnSpc>
            </a:pPr>
            <a:r>
              <a:rPr lang="en-US" sz="1600" cap="all" dirty="0">
                <a:solidFill>
                  <a:schemeClr val="bg1"/>
                </a:solidFill>
                <a:latin typeface="Arial Narrow" pitchFamily="34" charset="0"/>
                <a:cs typeface="Helvetica" pitchFamily="34" charset="0"/>
              </a:rPr>
              <a:t>Final Superday </a:t>
            </a:r>
          </a:p>
          <a:p>
            <a:pPr algn="ctr">
              <a:lnSpc>
                <a:spcPct val="105000"/>
              </a:lnSpc>
            </a:pP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Review presentations on pre-assigned tasks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505834DF-BB52-DB48-32E1-AB8E2E99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0" y="4924907"/>
            <a:ext cx="768604" cy="218593"/>
          </a:xfrm>
        </p:spPr>
        <p:txBody>
          <a:bodyPr/>
          <a:lstStyle>
            <a:lvl1pPr algn="r">
              <a:defRPr/>
            </a:lvl1pPr>
          </a:lstStyle>
          <a:p>
            <a:fld id="{0499C290-51E0-41BB-9934-58A3D372F67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48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icycle, outdoor, step&#10;&#10;Description automatically generated">
            <a:extLst>
              <a:ext uri="{FF2B5EF4-FFF2-40B4-BE49-F238E27FC236}">
                <a16:creationId xmlns:a16="http://schemas.microsoft.com/office/drawing/2014/main" id="{6829FF3E-476A-2636-566E-4E3C3D6B7A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" r="-52" b="14765"/>
          <a:stretch/>
        </p:blipFill>
        <p:spPr>
          <a:xfrm>
            <a:off x="0" y="-26933"/>
            <a:ext cx="9220200" cy="52340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971550"/>
            <a:ext cx="6705600" cy="612921"/>
          </a:xfrm>
          <a:prstGeom prst="rect">
            <a:avLst/>
          </a:prstGeom>
          <a:solidFill>
            <a:srgbClr val="E1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/>
          <a:lstStyle/>
          <a:p>
            <a:pPr algn="ctr">
              <a:lnSpc>
                <a:spcPts val="2800"/>
              </a:lnSpc>
            </a:pPr>
            <a:r>
              <a:rPr lang="en-US" sz="2800" i="1" dirty="0">
                <a:latin typeface="Arial" pitchFamily="34" charset="0"/>
                <a:cs typeface="Arial" pitchFamily="34" charset="0"/>
              </a:rPr>
              <a:t>Lead Michigan’s Best and Brightest</a:t>
            </a:r>
          </a:p>
        </p:txBody>
      </p:sp>
    </p:spTree>
    <p:extLst>
      <p:ext uri="{BB962C8B-B14F-4D97-AF65-F5344CB8AC3E}">
        <p14:creationId xmlns:p14="http://schemas.microsoft.com/office/powerpoint/2010/main" val="3841977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Looking forward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Founding Cantor 2023</a:t>
            </a:r>
          </a:p>
        </p:txBody>
      </p:sp>
      <p:sp>
        <p:nvSpPr>
          <p:cNvPr id="5" name="Subtitle 4"/>
          <p:cNvSpPr>
            <a:spLocks noGrp="1"/>
          </p:cNvSpPr>
          <p:nvPr>
            <p:ph sz="quarter" idx="13"/>
          </p:nvPr>
        </p:nvSpPr>
        <p:spPr>
          <a:xfrm>
            <a:off x="1204865" y="1104900"/>
            <a:ext cx="6858000" cy="29337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dirty="0"/>
              <a:t>We are establishing dual-affiliation with both the Ross School of Business and the College of Engineering</a:t>
            </a:r>
          </a:p>
          <a:p>
            <a:pPr>
              <a:lnSpc>
                <a:spcPct val="105000"/>
              </a:lnSpc>
            </a:pPr>
            <a:r>
              <a:rPr lang="en-US" dirty="0"/>
              <a:t>We are placing people in key roles and developing the club offerings over the course of the next 5-6 months</a:t>
            </a:r>
          </a:p>
          <a:p>
            <a:pPr>
              <a:lnSpc>
                <a:spcPct val="105000"/>
              </a:lnSpc>
            </a:pPr>
            <a:r>
              <a:rPr lang="en-US" dirty="0"/>
              <a:t>In late March/early April we will begin corporate outreach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EDE54786-71C9-22C8-1837-016A7E29069E}"/>
              </a:ext>
            </a:extLst>
          </p:cNvPr>
          <p:cNvSpPr txBox="1">
            <a:spLocks/>
          </p:cNvSpPr>
          <p:nvPr/>
        </p:nvSpPr>
        <p:spPr>
          <a:xfrm>
            <a:off x="8349745" y="4896519"/>
            <a:ext cx="768604" cy="21859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99C290-51E0-41BB-9934-58A3D372F678}" type="slidenum">
              <a:rPr lang="en-US"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16</a:t>
            </a:fld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002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Engage with the club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830778" y="4904678"/>
            <a:ext cx="3200400" cy="201018"/>
          </a:xfrm>
        </p:spPr>
        <p:txBody>
          <a:bodyPr/>
          <a:lstStyle/>
          <a:p>
            <a:r>
              <a:rPr lang="en-US" dirty="0"/>
              <a:t>Founding Cantor 2023</a:t>
            </a:r>
          </a:p>
        </p:txBody>
      </p:sp>
      <p:sp>
        <p:nvSpPr>
          <p:cNvPr id="5" name="Subtitle 4"/>
          <p:cNvSpPr>
            <a:spLocks noGrp="1"/>
          </p:cNvSpPr>
          <p:nvPr>
            <p:ph sz="quarter" idx="13"/>
          </p:nvPr>
        </p:nvSpPr>
        <p:spPr>
          <a:xfrm>
            <a:off x="1219200" y="1104900"/>
            <a:ext cx="6858000" cy="29337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dirty="0"/>
              <a:t>Reach out to me (Rohan Agrawal, +1 (475) 239-0223) with interest in joining and taking up responsibilities</a:t>
            </a:r>
          </a:p>
          <a:p>
            <a:pPr>
              <a:lnSpc>
                <a:spcPct val="105000"/>
              </a:lnSpc>
            </a:pPr>
            <a:r>
              <a:rPr lang="en-US" dirty="0"/>
              <a:t>I will be placing people in key roles over the course of the next few weeks</a:t>
            </a:r>
          </a:p>
          <a:p>
            <a:pPr>
              <a:lnSpc>
                <a:spcPct val="105000"/>
              </a:lnSpc>
            </a:pPr>
            <a:r>
              <a:rPr lang="en-US" dirty="0"/>
              <a:t>This will be a rewarding experience for all founding members and an opportunity to connect with recruiters and strengthen job applications</a:t>
            </a:r>
          </a:p>
          <a:p>
            <a:pPr marL="0" indent="0">
              <a:lnSpc>
                <a:spcPct val="105000"/>
              </a:lnSpc>
              <a:buNone/>
            </a:pPr>
            <a:endParaRPr lang="en-US" dirty="0"/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27C95DA0-628B-C2FB-B868-5D0D4BBD5EA3}"/>
              </a:ext>
            </a:extLst>
          </p:cNvPr>
          <p:cNvSpPr txBox="1">
            <a:spLocks/>
          </p:cNvSpPr>
          <p:nvPr/>
        </p:nvSpPr>
        <p:spPr>
          <a:xfrm>
            <a:off x="8345972" y="4895890"/>
            <a:ext cx="768604" cy="21859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99C290-51E0-41BB-9934-58A3D372F678}" type="slidenum">
              <a:rPr lang="en-US"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17</a:t>
            </a:fld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898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Untitled-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5049BD59-1B5F-CEF5-8E97-81311CFD0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9050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8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Mission Statement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Founding Cantor 2023</a:t>
            </a:r>
          </a:p>
        </p:txBody>
      </p:sp>
      <p:sp>
        <p:nvSpPr>
          <p:cNvPr id="5" name="Subtitle 4"/>
          <p:cNvSpPr>
            <a:spLocks noGrp="1"/>
          </p:cNvSpPr>
          <p:nvPr>
            <p:ph sz="quarter" idx="13"/>
          </p:nvPr>
        </p:nvSpPr>
        <p:spPr>
          <a:xfrm>
            <a:off x="990600" y="1276350"/>
            <a:ext cx="6858000" cy="2933700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effectLst/>
                <a:latin typeface="Helvetica Neue" panose="02000503000000020004" pitchFamily="2" charset="0"/>
              </a:rPr>
              <a:t>To cultivate excellence in academics and professional development for STEM students through process-driven member education and handpicked projects.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1B352590-F25F-3F5C-5793-3D26B8983F48}"/>
              </a:ext>
            </a:extLst>
          </p:cNvPr>
          <p:cNvSpPr txBox="1">
            <a:spLocks/>
          </p:cNvSpPr>
          <p:nvPr/>
        </p:nvSpPr>
        <p:spPr>
          <a:xfrm>
            <a:off x="8375396" y="4896518"/>
            <a:ext cx="768604" cy="21859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99C290-51E0-41BB-9934-58A3D372F678}" type="slidenum">
              <a:rPr lang="en-US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29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Value Proposition</a:t>
            </a:r>
            <a:br>
              <a:rPr lang="en-US" dirty="0"/>
            </a:b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Founding Cantor 2023</a:t>
            </a:r>
          </a:p>
        </p:txBody>
      </p:sp>
      <p:sp>
        <p:nvSpPr>
          <p:cNvPr id="5" name="Subtitle 4"/>
          <p:cNvSpPr>
            <a:spLocks noGrp="1"/>
          </p:cNvSpPr>
          <p:nvPr>
            <p:ph sz="quarter" idx="13"/>
          </p:nvPr>
        </p:nvSpPr>
        <p:spPr>
          <a:xfrm>
            <a:off x="1195057" y="1104900"/>
            <a:ext cx="6858000" cy="29337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dirty="0"/>
              <a:t>While business students at the University of Michigan have a large network of clubs geared toward professional development, STEM students do not</a:t>
            </a:r>
          </a:p>
          <a:p>
            <a:pPr>
              <a:lnSpc>
                <a:spcPct val="105000"/>
              </a:lnSpc>
            </a:pPr>
            <a:r>
              <a:rPr lang="en-US" dirty="0"/>
              <a:t>This would be the only student organization which identifies the key steps required for STEM students to get offers at top-tier companies</a:t>
            </a:r>
          </a:p>
          <a:p>
            <a:pPr>
              <a:lnSpc>
                <a:spcPct val="105000"/>
              </a:lnSpc>
            </a:pPr>
            <a:r>
              <a:rPr lang="en-US" dirty="0"/>
              <a:t>This club would provide its members with course scheduling insights, resume/application material support, insight to the recruitment timeline, technical interview preparation, project-based learning, and leadership development opportunities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E3C311EC-FB42-961D-75E4-79CD9760A42B}"/>
              </a:ext>
            </a:extLst>
          </p:cNvPr>
          <p:cNvSpPr txBox="1">
            <a:spLocks/>
          </p:cNvSpPr>
          <p:nvPr/>
        </p:nvSpPr>
        <p:spPr>
          <a:xfrm>
            <a:off x="8375396" y="4896518"/>
            <a:ext cx="768604" cy="218593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99C290-51E0-41BB-9934-58A3D372F678}" type="slidenum">
              <a:rPr lang="en-US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72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Founding Principles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Founding Cantor 2023</a:t>
            </a:r>
          </a:p>
        </p:txBody>
      </p:sp>
      <p:sp>
        <p:nvSpPr>
          <p:cNvPr id="5" name="Subtitle 4"/>
          <p:cNvSpPr>
            <a:spLocks noGrp="1"/>
          </p:cNvSpPr>
          <p:nvPr>
            <p:ph sz="quarter" idx="13"/>
          </p:nvPr>
        </p:nvSpPr>
        <p:spPr>
          <a:xfrm>
            <a:off x="1181100" y="1104900"/>
            <a:ext cx="6858000" cy="29337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dirty="0"/>
              <a:t>Recruitment for high school graduates should focus on aptitude, curiosity, and commitment, not on ability to stand out in an (arbitrary) interview process</a:t>
            </a:r>
          </a:p>
          <a:p>
            <a:pPr>
              <a:lnSpc>
                <a:spcPct val="105000"/>
              </a:lnSpc>
            </a:pPr>
            <a:r>
              <a:rPr lang="en-US" dirty="0"/>
              <a:t>Process-driven learning early in college best fosters development</a:t>
            </a:r>
          </a:p>
          <a:p>
            <a:pPr>
              <a:lnSpc>
                <a:spcPct val="105000"/>
              </a:lnSpc>
            </a:pPr>
            <a:r>
              <a:rPr lang="en-US" dirty="0"/>
              <a:t>A single-minded focus on working backwards from top-tier job offer requirements and developing in-demand skills/experiences will motivate members to engage with the club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44733D8E-776F-FB65-2A54-B2BDC03B56BB}"/>
              </a:ext>
            </a:extLst>
          </p:cNvPr>
          <p:cNvSpPr txBox="1">
            <a:spLocks/>
          </p:cNvSpPr>
          <p:nvPr/>
        </p:nvSpPr>
        <p:spPr>
          <a:xfrm>
            <a:off x="8378698" y="4896518"/>
            <a:ext cx="768604" cy="21859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99C290-51E0-41BB-9934-58A3D372F678}" type="slidenum">
              <a:rPr lang="en-US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255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Key Offerings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Founding Cantor 2023</a:t>
            </a:r>
          </a:p>
        </p:txBody>
      </p:sp>
      <p:sp>
        <p:nvSpPr>
          <p:cNvPr id="5" name="Subtitle 4"/>
          <p:cNvSpPr>
            <a:spLocks noGrp="1"/>
          </p:cNvSpPr>
          <p:nvPr>
            <p:ph sz="quarter" idx="13"/>
          </p:nvPr>
        </p:nvSpPr>
        <p:spPr>
          <a:xfrm>
            <a:off x="1219200" y="1104900"/>
            <a:ext cx="6858000" cy="29337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dirty="0"/>
              <a:t>Early access to key professional development resources (resume/cover letter workshops, networking input, peer-advising)</a:t>
            </a:r>
          </a:p>
          <a:p>
            <a:pPr>
              <a:lnSpc>
                <a:spcPct val="105000"/>
              </a:lnSpc>
            </a:pPr>
            <a:r>
              <a:rPr lang="en-US" dirty="0"/>
              <a:t>Course advising for younger students</a:t>
            </a:r>
          </a:p>
          <a:p>
            <a:pPr>
              <a:lnSpc>
                <a:spcPct val="105000"/>
              </a:lnSpc>
            </a:pPr>
            <a:r>
              <a:rPr lang="en-US" dirty="0"/>
              <a:t>Project-based learning of key employable skills</a:t>
            </a:r>
          </a:p>
          <a:p>
            <a:pPr>
              <a:lnSpc>
                <a:spcPct val="105000"/>
              </a:lnSpc>
            </a:pPr>
            <a:r>
              <a:rPr lang="en-US" dirty="0"/>
              <a:t>Leadership/Promotion opportunities</a:t>
            </a:r>
          </a:p>
          <a:p>
            <a:pPr>
              <a:lnSpc>
                <a:spcPct val="105000"/>
              </a:lnSpc>
            </a:pPr>
            <a:r>
              <a:rPr lang="en-US" dirty="0"/>
              <a:t>Member-exclusive recruitment/networking events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801FD3D9-EED6-076E-C932-E6BD25945C94}"/>
              </a:ext>
            </a:extLst>
          </p:cNvPr>
          <p:cNvSpPr txBox="1">
            <a:spLocks/>
          </p:cNvSpPr>
          <p:nvPr/>
        </p:nvSpPr>
        <p:spPr>
          <a:xfrm>
            <a:off x="8375396" y="4896518"/>
            <a:ext cx="768604" cy="21859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99C290-51E0-41BB-9934-58A3D372F678}" type="slidenum">
              <a:rPr lang="en-US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226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</a:t>
            </a:r>
            <a:br>
              <a:rPr lang="en-US" dirty="0"/>
            </a:br>
            <a:r>
              <a:rPr lang="en-US" dirty="0"/>
              <a:t>Structure</a:t>
            </a:r>
            <a:endParaRPr lang="en-US" b="0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953000" y="3714750"/>
            <a:ext cx="3581400" cy="91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4572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–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8001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0287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–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12573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»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endParaRPr lang="en-US" sz="1200" dirty="0">
              <a:solidFill>
                <a:schemeClr val="tx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09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Team Structure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Founding Cantor 2023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F72CE6D-C6C2-0218-BAD8-0DBAE7AB25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8703703"/>
              </p:ext>
            </p:extLst>
          </p:nvPr>
        </p:nvGraphicFramePr>
        <p:xfrm>
          <a:off x="457200" y="1657350"/>
          <a:ext cx="83058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41DAE-490A-36BA-73ED-8A89E5B6CCDD}"/>
              </a:ext>
            </a:extLst>
          </p:cNvPr>
          <p:cNvSpPr txBox="1">
            <a:spLocks/>
          </p:cNvSpPr>
          <p:nvPr/>
        </p:nvSpPr>
        <p:spPr>
          <a:xfrm>
            <a:off x="8375396" y="4896519"/>
            <a:ext cx="768604" cy="21859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99C290-51E0-41BB-9934-58A3D372F678}" type="slidenum">
              <a:rPr lang="en-US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676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Coding/Quant Structure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Founding Cantor 2023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F72CE6D-C6C2-0218-BAD8-0DBAE7AB25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0757273"/>
              </p:ext>
            </p:extLst>
          </p:nvPr>
        </p:nvGraphicFramePr>
        <p:xfrm>
          <a:off x="685800" y="82654"/>
          <a:ext cx="77724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1DD1CAF8-E2F4-92CA-7A9B-671FA4870F0A}"/>
              </a:ext>
            </a:extLst>
          </p:cNvPr>
          <p:cNvSpPr txBox="1">
            <a:spLocks/>
          </p:cNvSpPr>
          <p:nvPr/>
        </p:nvSpPr>
        <p:spPr>
          <a:xfrm>
            <a:off x="8367851" y="4905394"/>
            <a:ext cx="768604" cy="21859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99C290-51E0-41BB-9934-58A3D372F678}" type="slidenum">
              <a:rPr lang="en-US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728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Corporate</a:t>
            </a:r>
            <a:br>
              <a:rPr lang="en-US" dirty="0"/>
            </a:br>
            <a:r>
              <a:rPr lang="en-US" dirty="0"/>
              <a:t>Outreach</a:t>
            </a:r>
            <a:endParaRPr lang="en-US" b="0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953000" y="3714750"/>
            <a:ext cx="3581400" cy="91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4572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–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8001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0287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–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1257300" indent="-22860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»"/>
              <a:defRPr sz="2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endParaRPr lang="en-US" sz="1200" dirty="0">
              <a:solidFill>
                <a:schemeClr val="tx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394782"/>
      </p:ext>
    </p:extLst>
  </p:cSld>
  <p:clrMapOvr>
    <a:masterClrMapping/>
  </p:clrMapOvr>
</p:sld>
</file>

<file path=ppt/theme/theme1.xml><?xml version="1.0" encoding="utf-8"?>
<a:theme xmlns:a="http://schemas.openxmlformats.org/drawingml/2006/main" name="knowledge_master1-3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knowledge_master1-3_theme</Template>
  <TotalTime>1575</TotalTime>
  <Words>603</Words>
  <Application>Microsoft Macintosh PowerPoint</Application>
  <PresentationFormat>On-screen Show (16:9)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Narrow</vt:lpstr>
      <vt:lpstr>Calibri</vt:lpstr>
      <vt:lpstr>Garamond</vt:lpstr>
      <vt:lpstr>Helvetica</vt:lpstr>
      <vt:lpstr>Helvetica Neue</vt:lpstr>
      <vt:lpstr>knowledge_master1-3_theme</vt:lpstr>
      <vt:lpstr>Cantor 2023</vt:lpstr>
      <vt:lpstr>Mission Statement</vt:lpstr>
      <vt:lpstr>Value Proposition </vt:lpstr>
      <vt:lpstr>Founding Principles</vt:lpstr>
      <vt:lpstr>Key Offerings</vt:lpstr>
      <vt:lpstr>Organizational Structure</vt:lpstr>
      <vt:lpstr>Leadership Team Structure</vt:lpstr>
      <vt:lpstr>Coding/Quant Structure</vt:lpstr>
      <vt:lpstr>Corporate Outreach</vt:lpstr>
      <vt:lpstr>Corporate Partners</vt:lpstr>
      <vt:lpstr>Networking</vt:lpstr>
      <vt:lpstr>New-Member Recruitment</vt:lpstr>
      <vt:lpstr>Modified Recruitment Process</vt:lpstr>
      <vt:lpstr>Recruitment Timeline</vt:lpstr>
      <vt:lpstr>PowerPoint Presentation</vt:lpstr>
      <vt:lpstr>Looking forward</vt:lpstr>
      <vt:lpstr>Engage with the club</vt:lpstr>
      <vt:lpstr>PowerPoint Presentation</vt:lpstr>
    </vt:vector>
  </TitlesOfParts>
  <Company>The Wharton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tranac</dc:creator>
  <cp:lastModifiedBy>Agrawal, Rohan</cp:lastModifiedBy>
  <cp:revision>214</cp:revision>
  <cp:lastPrinted>2012-04-12T19:17:32Z</cp:lastPrinted>
  <dcterms:created xsi:type="dcterms:W3CDTF">2012-04-03T15:29:58Z</dcterms:created>
  <dcterms:modified xsi:type="dcterms:W3CDTF">2023-02-04T11:23:01Z</dcterms:modified>
</cp:coreProperties>
</file>