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0"/>
  </p:notesMasterIdLst>
  <p:handoutMasterIdLst>
    <p:handoutMasterId r:id="rId21"/>
  </p:handoutMasterIdLst>
  <p:sldIdLst>
    <p:sldId id="276" r:id="rId2"/>
    <p:sldId id="281" r:id="rId3"/>
    <p:sldId id="286" r:id="rId4"/>
    <p:sldId id="279" r:id="rId5"/>
    <p:sldId id="271" r:id="rId6"/>
    <p:sldId id="280" r:id="rId7"/>
    <p:sldId id="293" r:id="rId8"/>
    <p:sldId id="288" r:id="rId9"/>
    <p:sldId id="283" r:id="rId10"/>
    <p:sldId id="284" r:id="rId11"/>
    <p:sldId id="285" r:id="rId12"/>
    <p:sldId id="258" r:id="rId13"/>
    <p:sldId id="290" r:id="rId14"/>
    <p:sldId id="289" r:id="rId15"/>
    <p:sldId id="274" r:id="rId16"/>
    <p:sldId id="277" r:id="rId17"/>
    <p:sldId id="292" r:id="rId18"/>
    <p:sldId id="294" r:id="rId1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B4"/>
    <a:srgbClr val="002C77"/>
    <a:srgbClr val="E10000"/>
    <a:srgbClr val="001742"/>
    <a:srgbClr val="004AAD"/>
    <a:srgbClr val="905191"/>
    <a:srgbClr val="DF524E"/>
    <a:srgbClr val="F3753A"/>
    <a:srgbClr val="0E76BC"/>
    <a:srgbClr val="5EB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6197" autoAdjust="0"/>
  </p:normalViewPr>
  <p:slideViewPr>
    <p:cSldViewPr>
      <p:cViewPr>
        <p:scale>
          <a:sx n="130" d="100"/>
          <a:sy n="130" d="100"/>
        </p:scale>
        <p:origin x="1120" y="824"/>
      </p:cViewPr>
      <p:guideLst>
        <p:guide orient="horz" pos="162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1770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133,820 Students</a:t>
            </a:r>
          </a:p>
          <a:p>
            <a:pPr>
              <a:defRPr>
                <a:latin typeface="Arial" pitchFamily="34" charset="0"/>
                <a:cs typeface="Arial" pitchFamily="34" charset="0"/>
              </a:defRP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by Program Type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37190076240469899"/>
          <c:y val="9.7297297297297303E-2"/>
        </c:manualLayout>
      </c:layout>
      <c:overlay val="0"/>
    </c:title>
    <c:autoTitleDeleted val="0"/>
    <c:view3D>
      <c:rotX val="30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Executive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US</c:v>
                </c:pt>
                <c:pt idx="1">
                  <c:v>Non-US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</c:v>
                </c:pt>
                <c:pt idx="1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F-A545-A815-48EF5E10B53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Part 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US</c:v>
                </c:pt>
                <c:pt idx="1">
                  <c:v>Non-US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33.200000000000003</c:v>
                </c:pt>
                <c:pt idx="1">
                  <c:v>47.5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F-A545-A815-48EF5E10B53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Full 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US</c:v>
                </c:pt>
                <c:pt idx="1">
                  <c:v>Non-US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57.8</c:v>
                </c:pt>
                <c:pt idx="1">
                  <c:v>39.200000000000003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6F-A545-A815-48EF5E10B5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5"/>
        <c:gapDepth val="55"/>
        <c:shape val="box"/>
        <c:axId val="-2130363784"/>
        <c:axId val="-2130375656"/>
        <c:axId val="0"/>
      </c:bar3DChart>
      <c:valAx>
        <c:axId val="-213037565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30363784"/>
        <c:crosses val="autoZero"/>
        <c:crossBetween val="between"/>
      </c:valAx>
      <c:catAx>
        <c:axId val="-21303637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2130375656"/>
        <c:crosses val="autoZero"/>
        <c:auto val="1"/>
        <c:lblAlgn val="ctr"/>
        <c:lblOffset val="100"/>
        <c:noMultiLvlLbl val="0"/>
      </c:catAx>
    </c:plotArea>
    <c:legend>
      <c:legendPos val="r"/>
      <c:overlay val="0"/>
      <c:txPr>
        <a:bodyPr/>
        <a:lstStyle/>
        <a:p>
          <a:pPr>
            <a:defRPr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image" Target="../media/image19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image" Target="../media/image19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468A8-C333-4CDA-A1E4-65352FA225D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74515A0-46D7-47AA-8BE4-5BE4276A6C62}">
      <dgm:prSet custT="1"/>
      <dgm:spPr>
        <a:solidFill>
          <a:schemeClr val="tx2">
            <a:lumMod val="60000"/>
            <a:lumOff val="40000"/>
          </a:schemeClr>
        </a:solidFill>
        <a:ln w="12700">
          <a:solidFill>
            <a:schemeClr val="bg1"/>
          </a:solidFill>
        </a:ln>
      </dgm:spPr>
      <dgm:t>
        <a:bodyPr lIns="457200"/>
        <a:lstStyle/>
        <a:p>
          <a:pPr algn="l"/>
          <a:r>
            <a:rPr lang="en-US" sz="1200" b="0" spc="200" baseline="0" dirty="0">
              <a:latin typeface="Arial"/>
              <a:cs typeface="Arial"/>
            </a:rPr>
            <a:t>LISTING OF INITIATIVE</a:t>
          </a:r>
          <a:endParaRPr lang="en-US" sz="1200" b="1" spc="200" baseline="0" dirty="0"/>
        </a:p>
      </dgm:t>
    </dgm:pt>
    <dgm:pt modelId="{9B697EBF-F780-4142-98E6-8C4333E69C6A}" type="parTrans" cxnId="{9A88F5C0-C804-46DE-A254-B9D763C7C4C8}">
      <dgm:prSet/>
      <dgm:spPr/>
      <dgm:t>
        <a:bodyPr/>
        <a:lstStyle/>
        <a:p>
          <a:endParaRPr lang="en-US"/>
        </a:p>
      </dgm:t>
    </dgm:pt>
    <dgm:pt modelId="{85D147C2-A4F8-481D-92F3-3F6765973B0D}" type="sibTrans" cxnId="{9A88F5C0-C804-46DE-A254-B9D763C7C4C8}">
      <dgm:prSet/>
      <dgm:spPr/>
      <dgm:t>
        <a:bodyPr/>
        <a:lstStyle/>
        <a:p>
          <a:endParaRPr lang="en-US"/>
        </a:p>
      </dgm:t>
    </dgm:pt>
    <dgm:pt modelId="{24D8ABB3-16E9-440F-B516-271E9B294C3E}">
      <dgm:prSet custT="1"/>
      <dgm:spPr>
        <a:solidFill>
          <a:srgbClr val="FFC000"/>
        </a:solidFill>
        <a:ln w="12700">
          <a:solidFill>
            <a:schemeClr val="bg1"/>
          </a:solidFill>
        </a:ln>
      </dgm:spPr>
      <dgm:t>
        <a:bodyPr lIns="457200"/>
        <a:lstStyle/>
        <a:p>
          <a:pPr algn="l"/>
          <a:r>
            <a:rPr lang="en-US" sz="1200" b="0" spc="200" baseline="0" dirty="0">
              <a:latin typeface="Arial"/>
              <a:cs typeface="Arial"/>
            </a:rPr>
            <a:t>LISTING OF INITIATIVE</a:t>
          </a:r>
          <a:endParaRPr lang="en-US" sz="1200" b="1" spc="200" baseline="0" dirty="0"/>
        </a:p>
      </dgm:t>
    </dgm:pt>
    <dgm:pt modelId="{CEB676D2-2D17-4748-AAAD-5CEC4F5102EA}" type="parTrans" cxnId="{88AB1106-6C73-49A2-8DE4-CE37B089A8AA}">
      <dgm:prSet/>
      <dgm:spPr/>
      <dgm:t>
        <a:bodyPr/>
        <a:lstStyle/>
        <a:p>
          <a:endParaRPr lang="en-US"/>
        </a:p>
      </dgm:t>
    </dgm:pt>
    <dgm:pt modelId="{A9B98D42-3694-4807-8BC8-8E7C8BBE49C9}" type="sibTrans" cxnId="{88AB1106-6C73-49A2-8DE4-CE37B089A8AA}">
      <dgm:prSet/>
      <dgm:spPr/>
      <dgm:t>
        <a:bodyPr/>
        <a:lstStyle/>
        <a:p>
          <a:endParaRPr lang="en-US"/>
        </a:p>
      </dgm:t>
    </dgm:pt>
    <dgm:pt modelId="{6434C436-A5BF-40B1-A411-AC189182B72E}">
      <dgm:prSet custT="1"/>
      <dgm:spPr>
        <a:solidFill>
          <a:schemeClr val="accent3"/>
        </a:solidFill>
        <a:ln w="12700">
          <a:solidFill>
            <a:schemeClr val="bg1"/>
          </a:solidFill>
        </a:ln>
      </dgm:spPr>
      <dgm:t>
        <a:bodyPr lIns="457200"/>
        <a:lstStyle/>
        <a:p>
          <a:pPr algn="l"/>
          <a:r>
            <a:rPr lang="en-US" sz="1200" b="0" spc="200" baseline="0" dirty="0">
              <a:latin typeface="Arial"/>
              <a:cs typeface="Arial"/>
            </a:rPr>
            <a:t>LISTING OF INITIATIVE</a:t>
          </a:r>
          <a:endParaRPr lang="en-US" sz="1200" b="1" spc="200" baseline="0" dirty="0"/>
        </a:p>
      </dgm:t>
    </dgm:pt>
    <dgm:pt modelId="{22910880-C05A-4D4A-99DB-D0692BDB4034}" type="parTrans" cxnId="{1856B826-12DA-4B2B-B2E1-6BCA376DA519}">
      <dgm:prSet/>
      <dgm:spPr/>
      <dgm:t>
        <a:bodyPr/>
        <a:lstStyle/>
        <a:p>
          <a:endParaRPr lang="en-US"/>
        </a:p>
      </dgm:t>
    </dgm:pt>
    <dgm:pt modelId="{4A2BCA6C-9BD6-4F6F-8025-BBF77A8B8E8D}" type="sibTrans" cxnId="{1856B826-12DA-4B2B-B2E1-6BCA376DA519}">
      <dgm:prSet/>
      <dgm:spPr/>
      <dgm:t>
        <a:bodyPr/>
        <a:lstStyle/>
        <a:p>
          <a:endParaRPr lang="en-US"/>
        </a:p>
      </dgm:t>
    </dgm:pt>
    <dgm:pt modelId="{199690C3-D203-4742-941F-F32E5560C166}">
      <dgm:prSet custT="1"/>
      <dgm:spPr>
        <a:solidFill>
          <a:schemeClr val="tx2">
            <a:lumMod val="60000"/>
            <a:lumOff val="40000"/>
          </a:schemeClr>
        </a:solidFill>
        <a:ln w="12700">
          <a:solidFill>
            <a:schemeClr val="bg1"/>
          </a:solidFill>
        </a:ln>
      </dgm:spPr>
      <dgm:t>
        <a:bodyPr lIns="457200"/>
        <a:lstStyle/>
        <a:p>
          <a:pPr algn="l"/>
          <a:r>
            <a:rPr lang="en-US" sz="1200" b="0" spc="200" baseline="0" dirty="0">
              <a:latin typeface="Arial"/>
              <a:cs typeface="Arial"/>
            </a:rPr>
            <a:t>LISTING OF INITIATIVE</a:t>
          </a:r>
          <a:endParaRPr lang="en-US" sz="1200" b="1" spc="200" baseline="0" dirty="0"/>
        </a:p>
      </dgm:t>
    </dgm:pt>
    <dgm:pt modelId="{68DCBF72-1DA7-4CB5-84CA-4031A932F71C}" type="parTrans" cxnId="{476BEE52-7F0B-4E5C-AECF-958C7748ED0E}">
      <dgm:prSet/>
      <dgm:spPr/>
      <dgm:t>
        <a:bodyPr/>
        <a:lstStyle/>
        <a:p>
          <a:endParaRPr lang="en-US"/>
        </a:p>
      </dgm:t>
    </dgm:pt>
    <dgm:pt modelId="{23ABB615-47D0-4DFC-A1AA-47DC7AA957A4}" type="sibTrans" cxnId="{476BEE52-7F0B-4E5C-AECF-958C7748ED0E}">
      <dgm:prSet/>
      <dgm:spPr/>
      <dgm:t>
        <a:bodyPr/>
        <a:lstStyle/>
        <a:p>
          <a:endParaRPr lang="en-US"/>
        </a:p>
      </dgm:t>
    </dgm:pt>
    <dgm:pt modelId="{6D022E65-666F-40CD-B17D-D428F52A4BE3}">
      <dgm:prSet custT="1"/>
      <dgm:spPr>
        <a:solidFill>
          <a:srgbClr val="FFC000"/>
        </a:solidFill>
        <a:ln w="12700">
          <a:solidFill>
            <a:schemeClr val="bg1"/>
          </a:solidFill>
        </a:ln>
      </dgm:spPr>
      <dgm:t>
        <a:bodyPr lIns="457200"/>
        <a:lstStyle/>
        <a:p>
          <a:pPr algn="l"/>
          <a:r>
            <a:rPr lang="en-US" sz="1200" b="0" spc="200" baseline="0" dirty="0">
              <a:latin typeface="Arial"/>
              <a:cs typeface="Arial"/>
            </a:rPr>
            <a:t>LISTING OF INITIATIVE</a:t>
          </a:r>
          <a:endParaRPr lang="en-US" sz="1200" b="1" spc="200" baseline="0" dirty="0"/>
        </a:p>
      </dgm:t>
    </dgm:pt>
    <dgm:pt modelId="{E2238FD6-C24D-450B-892E-911D8F40386E}" type="parTrans" cxnId="{C90F4396-7846-48EA-860D-D14E60FA25EC}">
      <dgm:prSet/>
      <dgm:spPr/>
      <dgm:t>
        <a:bodyPr/>
        <a:lstStyle/>
        <a:p>
          <a:endParaRPr lang="en-US"/>
        </a:p>
      </dgm:t>
    </dgm:pt>
    <dgm:pt modelId="{92A06E64-588D-4A55-8C65-90A4F7CB1456}" type="sibTrans" cxnId="{C90F4396-7846-48EA-860D-D14E60FA25EC}">
      <dgm:prSet/>
      <dgm:spPr/>
      <dgm:t>
        <a:bodyPr/>
        <a:lstStyle/>
        <a:p>
          <a:endParaRPr lang="en-US"/>
        </a:p>
      </dgm:t>
    </dgm:pt>
    <dgm:pt modelId="{7CCCDC95-F926-4539-BA2E-A9110B43DF08}">
      <dgm:prSet custT="1"/>
      <dgm:spPr>
        <a:solidFill>
          <a:schemeClr val="accent3"/>
        </a:solidFill>
        <a:ln w="12700">
          <a:solidFill>
            <a:schemeClr val="bg1"/>
          </a:solidFill>
        </a:ln>
      </dgm:spPr>
      <dgm:t>
        <a:bodyPr lIns="457200"/>
        <a:lstStyle/>
        <a:p>
          <a:pPr algn="l"/>
          <a:r>
            <a:rPr lang="en-US" sz="1200" b="0" spc="200" baseline="0" dirty="0">
              <a:latin typeface="Arial"/>
              <a:cs typeface="Arial"/>
            </a:rPr>
            <a:t>LISTING OF INITIATIVE</a:t>
          </a:r>
        </a:p>
      </dgm:t>
    </dgm:pt>
    <dgm:pt modelId="{5E299458-6E3D-4161-B1C4-F82F39093A0B}" type="parTrans" cxnId="{115EDDEE-CBB5-4D41-9971-E2166AB8B925}">
      <dgm:prSet/>
      <dgm:spPr/>
      <dgm:t>
        <a:bodyPr/>
        <a:lstStyle/>
        <a:p>
          <a:endParaRPr lang="en-US"/>
        </a:p>
      </dgm:t>
    </dgm:pt>
    <dgm:pt modelId="{3A82AFB8-84CB-43C6-9686-55B978969B17}" type="sibTrans" cxnId="{115EDDEE-CBB5-4D41-9971-E2166AB8B925}">
      <dgm:prSet/>
      <dgm:spPr/>
      <dgm:t>
        <a:bodyPr/>
        <a:lstStyle/>
        <a:p>
          <a:endParaRPr lang="en-US"/>
        </a:p>
      </dgm:t>
    </dgm:pt>
    <dgm:pt modelId="{5F96F55B-94BD-470A-BBC4-339E1275EB6A}">
      <dgm:prSet custT="1"/>
      <dgm:spPr>
        <a:solidFill>
          <a:schemeClr val="tx2">
            <a:lumMod val="60000"/>
            <a:lumOff val="40000"/>
          </a:schemeClr>
        </a:solidFill>
        <a:ln w="12700">
          <a:solidFill>
            <a:schemeClr val="bg1"/>
          </a:solidFill>
        </a:ln>
      </dgm:spPr>
      <dgm:t>
        <a:bodyPr lIns="457200"/>
        <a:lstStyle/>
        <a:p>
          <a:pPr algn="l"/>
          <a:r>
            <a:rPr lang="en-US" sz="1200" b="0" spc="200" baseline="0" dirty="0">
              <a:latin typeface="Arial"/>
              <a:cs typeface="Arial"/>
            </a:rPr>
            <a:t>LISTING OF INITIATIVE</a:t>
          </a:r>
          <a:endParaRPr lang="en-US" sz="1200" b="1" spc="200" baseline="0" dirty="0"/>
        </a:p>
      </dgm:t>
    </dgm:pt>
    <dgm:pt modelId="{804C1E96-B2F2-41D1-A4D9-BF4BB04B9978}" type="parTrans" cxnId="{ECD3774D-4A5C-482A-AAC6-CF24C23C0908}">
      <dgm:prSet/>
      <dgm:spPr/>
      <dgm:t>
        <a:bodyPr/>
        <a:lstStyle/>
        <a:p>
          <a:endParaRPr lang="en-US"/>
        </a:p>
      </dgm:t>
    </dgm:pt>
    <dgm:pt modelId="{3102F4DA-CB4A-4DCE-BDCA-5D8D1FACAD90}" type="sibTrans" cxnId="{ECD3774D-4A5C-482A-AAC6-CF24C23C0908}">
      <dgm:prSet/>
      <dgm:spPr/>
      <dgm:t>
        <a:bodyPr/>
        <a:lstStyle/>
        <a:p>
          <a:endParaRPr lang="en-US"/>
        </a:p>
      </dgm:t>
    </dgm:pt>
    <dgm:pt modelId="{156D304A-EA7C-44E9-B142-3C6B116442BB}" type="pres">
      <dgm:prSet presAssocID="{13A468A8-C333-4CDA-A1E4-65352FA225D3}" presName="linearFlow" presStyleCnt="0">
        <dgm:presLayoutVars>
          <dgm:dir/>
          <dgm:resizeHandles val="exact"/>
        </dgm:presLayoutVars>
      </dgm:prSet>
      <dgm:spPr/>
    </dgm:pt>
    <dgm:pt modelId="{92D035AD-364F-4DF4-BF3E-7C1EE280807F}" type="pres">
      <dgm:prSet presAssocID="{7CCCDC95-F926-4539-BA2E-A9110B43DF08}" presName="composite" presStyleCnt="0"/>
      <dgm:spPr/>
    </dgm:pt>
    <dgm:pt modelId="{CB9C9751-68CA-40B2-8C13-9413829565F9}" type="pres">
      <dgm:prSet presAssocID="{7CCCDC95-F926-4539-BA2E-A9110B43DF08}" presName="imgShp" presStyleLbl="fgImgPlace1" presStyleIdx="0" presStyleCnt="7" custScaleX="127109" custScaleY="12710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>
          <a:solidFill>
            <a:schemeClr val="bg1"/>
          </a:solidFill>
        </a:ln>
      </dgm:spPr>
    </dgm:pt>
    <dgm:pt modelId="{7FC57AA7-62D3-4A1A-B475-755C0E182280}" type="pres">
      <dgm:prSet presAssocID="{7CCCDC95-F926-4539-BA2E-A9110B43DF08}" presName="txShp" presStyleLbl="node1" presStyleIdx="0" presStyleCnt="7" custScaleX="104728">
        <dgm:presLayoutVars>
          <dgm:bulletEnabled val="1"/>
        </dgm:presLayoutVars>
      </dgm:prSet>
      <dgm:spPr/>
    </dgm:pt>
    <dgm:pt modelId="{84B13147-1AF0-48F4-BF36-37F8CFF4BA6A}" type="pres">
      <dgm:prSet presAssocID="{3A82AFB8-84CB-43C6-9686-55B978969B17}" presName="spacing" presStyleCnt="0"/>
      <dgm:spPr/>
    </dgm:pt>
    <dgm:pt modelId="{27346C48-00BE-4BF4-82F4-2557922CD97D}" type="pres">
      <dgm:prSet presAssocID="{274515A0-46D7-47AA-8BE4-5BE4276A6C62}" presName="composite" presStyleCnt="0"/>
      <dgm:spPr/>
    </dgm:pt>
    <dgm:pt modelId="{FAC07569-AFB6-4CA0-8540-54EF687C6877}" type="pres">
      <dgm:prSet presAssocID="{274515A0-46D7-47AA-8BE4-5BE4276A6C62}" presName="imgShp" presStyleLbl="fgImgPlace1" presStyleIdx="1" presStyleCnt="7" custScaleX="128083" custScaleY="12808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9050">
          <a:solidFill>
            <a:schemeClr val="bg1"/>
          </a:solidFill>
        </a:ln>
      </dgm:spPr>
    </dgm:pt>
    <dgm:pt modelId="{95C700E1-486F-4D91-BB98-AE0F27034254}" type="pres">
      <dgm:prSet presAssocID="{274515A0-46D7-47AA-8BE4-5BE4276A6C62}" presName="txShp" presStyleLbl="node1" presStyleIdx="1" presStyleCnt="7" custScaleX="104728">
        <dgm:presLayoutVars>
          <dgm:bulletEnabled val="1"/>
        </dgm:presLayoutVars>
      </dgm:prSet>
      <dgm:spPr/>
    </dgm:pt>
    <dgm:pt modelId="{ED362C93-0E89-4D8C-BA61-352ED4F1B93A}" type="pres">
      <dgm:prSet presAssocID="{85D147C2-A4F8-481D-92F3-3F6765973B0D}" presName="spacing" presStyleCnt="0"/>
      <dgm:spPr/>
    </dgm:pt>
    <dgm:pt modelId="{EF4A61BD-295D-4CE1-BB0A-7797BFC7EDCC}" type="pres">
      <dgm:prSet presAssocID="{24D8ABB3-16E9-440F-B516-271E9B294C3E}" presName="composite" presStyleCnt="0"/>
      <dgm:spPr/>
    </dgm:pt>
    <dgm:pt modelId="{5C61EF71-62E3-49F0-B1A6-B33D18BEAD65}" type="pres">
      <dgm:prSet presAssocID="{24D8ABB3-16E9-440F-B516-271E9B294C3E}" presName="imgShp" presStyleLbl="fgImgPlace1" presStyleIdx="2" presStyleCnt="7" custScaleX="130079" custScaleY="13007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9050">
          <a:solidFill>
            <a:schemeClr val="bg1"/>
          </a:solidFill>
        </a:ln>
      </dgm:spPr>
    </dgm:pt>
    <dgm:pt modelId="{9109C396-F11C-4C8B-B203-BE5149BD4636}" type="pres">
      <dgm:prSet presAssocID="{24D8ABB3-16E9-440F-B516-271E9B294C3E}" presName="txShp" presStyleLbl="node1" presStyleIdx="2" presStyleCnt="7" custScaleX="104728">
        <dgm:presLayoutVars>
          <dgm:bulletEnabled val="1"/>
        </dgm:presLayoutVars>
      </dgm:prSet>
      <dgm:spPr/>
    </dgm:pt>
    <dgm:pt modelId="{1D90524B-2BCA-4944-9A89-746B9A2FF832}" type="pres">
      <dgm:prSet presAssocID="{A9B98D42-3694-4807-8BC8-8E7C8BBE49C9}" presName="spacing" presStyleCnt="0"/>
      <dgm:spPr/>
    </dgm:pt>
    <dgm:pt modelId="{41829594-71EB-414D-BD4D-AB5AAC11275E}" type="pres">
      <dgm:prSet presAssocID="{6434C436-A5BF-40B1-A411-AC189182B72E}" presName="composite" presStyleCnt="0"/>
      <dgm:spPr/>
    </dgm:pt>
    <dgm:pt modelId="{82189FAA-E625-465B-95C5-4919E818FC77}" type="pres">
      <dgm:prSet presAssocID="{6434C436-A5BF-40B1-A411-AC189182B72E}" presName="imgShp" presStyleLbl="fgImgPlace1" presStyleIdx="3" presStyleCnt="7" custScaleX="131720" custScaleY="13172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>
          <a:solidFill>
            <a:schemeClr val="bg1"/>
          </a:solidFill>
        </a:ln>
      </dgm:spPr>
    </dgm:pt>
    <dgm:pt modelId="{C0A03CB1-15DD-4C38-901E-547DAF948B92}" type="pres">
      <dgm:prSet presAssocID="{6434C436-A5BF-40B1-A411-AC189182B72E}" presName="txShp" presStyleLbl="node1" presStyleIdx="3" presStyleCnt="7" custScaleX="104728">
        <dgm:presLayoutVars>
          <dgm:bulletEnabled val="1"/>
        </dgm:presLayoutVars>
      </dgm:prSet>
      <dgm:spPr/>
    </dgm:pt>
    <dgm:pt modelId="{D67546E8-7F31-4168-837D-B1A858913E8A}" type="pres">
      <dgm:prSet presAssocID="{4A2BCA6C-9BD6-4F6F-8025-BBF77A8B8E8D}" presName="spacing" presStyleCnt="0"/>
      <dgm:spPr/>
    </dgm:pt>
    <dgm:pt modelId="{CB262C1C-1220-4D7E-AC4C-6BA4DAFEB56C}" type="pres">
      <dgm:prSet presAssocID="{199690C3-D203-4742-941F-F32E5560C166}" presName="composite" presStyleCnt="0"/>
      <dgm:spPr/>
    </dgm:pt>
    <dgm:pt modelId="{B445A308-D860-4178-B77D-D90529BDF3A5}" type="pres">
      <dgm:prSet presAssocID="{199690C3-D203-4742-941F-F32E5560C166}" presName="imgShp" presStyleLbl="fgImgPlace1" presStyleIdx="4" presStyleCnt="7" custScaleX="133403" custScaleY="13340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>
          <a:solidFill>
            <a:schemeClr val="bg1"/>
          </a:solidFill>
        </a:ln>
      </dgm:spPr>
    </dgm:pt>
    <dgm:pt modelId="{C569A449-4A87-4134-BA3A-D442152F1605}" type="pres">
      <dgm:prSet presAssocID="{199690C3-D203-4742-941F-F32E5560C166}" presName="txShp" presStyleLbl="node1" presStyleIdx="4" presStyleCnt="7" custScaleX="104728">
        <dgm:presLayoutVars>
          <dgm:bulletEnabled val="1"/>
        </dgm:presLayoutVars>
      </dgm:prSet>
      <dgm:spPr/>
    </dgm:pt>
    <dgm:pt modelId="{9C1B1BD1-CEB4-4C89-BBE3-AC52FC5B8F0A}" type="pres">
      <dgm:prSet presAssocID="{23ABB615-47D0-4DFC-A1AA-47DC7AA957A4}" presName="spacing" presStyleCnt="0"/>
      <dgm:spPr/>
    </dgm:pt>
    <dgm:pt modelId="{0EF15545-8A1A-48F6-9846-F9A0094A7EB1}" type="pres">
      <dgm:prSet presAssocID="{6D022E65-666F-40CD-B17D-D428F52A4BE3}" presName="composite" presStyleCnt="0"/>
      <dgm:spPr/>
    </dgm:pt>
    <dgm:pt modelId="{FE26F470-D6EF-49B4-BA58-E736EFF09633}" type="pres">
      <dgm:prSet presAssocID="{6D022E65-666F-40CD-B17D-D428F52A4BE3}" presName="imgShp" presStyleLbl="fgImgPlace1" presStyleIdx="5" presStyleCnt="7" custScaleX="136678" custScaleY="136678" custLinFactNeighborX="188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>
          <a:solidFill>
            <a:schemeClr val="bg1"/>
          </a:solidFill>
        </a:ln>
      </dgm:spPr>
    </dgm:pt>
    <dgm:pt modelId="{F4CC4CBF-D0A3-4134-9145-D6B6415D644C}" type="pres">
      <dgm:prSet presAssocID="{6D022E65-666F-40CD-B17D-D428F52A4BE3}" presName="txShp" presStyleLbl="node1" presStyleIdx="5" presStyleCnt="7" custScaleX="104728">
        <dgm:presLayoutVars>
          <dgm:bulletEnabled val="1"/>
        </dgm:presLayoutVars>
      </dgm:prSet>
      <dgm:spPr/>
    </dgm:pt>
    <dgm:pt modelId="{2566B711-BBD6-40E2-9A85-761E95AE1349}" type="pres">
      <dgm:prSet presAssocID="{92A06E64-588D-4A55-8C65-90A4F7CB1456}" presName="spacing" presStyleCnt="0"/>
      <dgm:spPr/>
    </dgm:pt>
    <dgm:pt modelId="{F0221779-DC89-4A0C-97F4-0FC89D42146E}" type="pres">
      <dgm:prSet presAssocID="{5F96F55B-94BD-470A-BBC4-339E1275EB6A}" presName="composite" presStyleCnt="0"/>
      <dgm:spPr/>
    </dgm:pt>
    <dgm:pt modelId="{30AC4A64-A5D3-4AA5-B7F9-C60C5BB20361}" type="pres">
      <dgm:prSet presAssocID="{5F96F55B-94BD-470A-BBC4-339E1275EB6A}" presName="imgShp" presStyleLbl="fgImgPlace1" presStyleIdx="6" presStyleCnt="7" custScaleX="137353" custScaleY="137353" custLinFactNeighborX="2056" custLinFactNeighborY="-384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  <a:ln w="19050">
          <a:solidFill>
            <a:schemeClr val="bg1"/>
          </a:solidFill>
        </a:ln>
      </dgm:spPr>
    </dgm:pt>
    <dgm:pt modelId="{0DB1D7D1-D6F0-4E15-8F36-3DFE46C2C44A}" type="pres">
      <dgm:prSet presAssocID="{5F96F55B-94BD-470A-BBC4-339E1275EB6A}" presName="txShp" presStyleLbl="node1" presStyleIdx="6" presStyleCnt="7" custScaleX="104728" custScaleY="100230">
        <dgm:presLayoutVars>
          <dgm:bulletEnabled val="1"/>
        </dgm:presLayoutVars>
      </dgm:prSet>
      <dgm:spPr/>
    </dgm:pt>
  </dgm:ptLst>
  <dgm:cxnLst>
    <dgm:cxn modelId="{88AB1106-6C73-49A2-8DE4-CE37B089A8AA}" srcId="{13A468A8-C333-4CDA-A1E4-65352FA225D3}" destId="{24D8ABB3-16E9-440F-B516-271E9B294C3E}" srcOrd="2" destOrd="0" parTransId="{CEB676D2-2D17-4748-AAAD-5CEC4F5102EA}" sibTransId="{A9B98D42-3694-4807-8BC8-8E7C8BBE49C9}"/>
    <dgm:cxn modelId="{88C79D12-549A-483D-9C1B-3134E5419133}" type="presOf" srcId="{6D022E65-666F-40CD-B17D-D428F52A4BE3}" destId="{F4CC4CBF-D0A3-4134-9145-D6B6415D644C}" srcOrd="0" destOrd="0" presId="urn:microsoft.com/office/officeart/2005/8/layout/vList3"/>
    <dgm:cxn modelId="{1856B826-12DA-4B2B-B2E1-6BCA376DA519}" srcId="{13A468A8-C333-4CDA-A1E4-65352FA225D3}" destId="{6434C436-A5BF-40B1-A411-AC189182B72E}" srcOrd="3" destOrd="0" parTransId="{22910880-C05A-4D4A-99DB-D0692BDB4034}" sibTransId="{4A2BCA6C-9BD6-4F6F-8025-BBF77A8B8E8D}"/>
    <dgm:cxn modelId="{2A69452D-8A3B-4CF1-B0D4-8B39B934FDE1}" type="presOf" srcId="{24D8ABB3-16E9-440F-B516-271E9B294C3E}" destId="{9109C396-F11C-4C8B-B203-BE5149BD4636}" srcOrd="0" destOrd="0" presId="urn:microsoft.com/office/officeart/2005/8/layout/vList3"/>
    <dgm:cxn modelId="{5278B545-6EF4-4ADB-9529-16B4ECB6FB3C}" type="presOf" srcId="{199690C3-D203-4742-941F-F32E5560C166}" destId="{C569A449-4A87-4134-BA3A-D442152F1605}" srcOrd="0" destOrd="0" presId="urn:microsoft.com/office/officeart/2005/8/layout/vList3"/>
    <dgm:cxn modelId="{ECD3774D-4A5C-482A-AAC6-CF24C23C0908}" srcId="{13A468A8-C333-4CDA-A1E4-65352FA225D3}" destId="{5F96F55B-94BD-470A-BBC4-339E1275EB6A}" srcOrd="6" destOrd="0" parTransId="{804C1E96-B2F2-41D1-A4D9-BF4BB04B9978}" sibTransId="{3102F4DA-CB4A-4DCE-BDCA-5D8D1FACAD90}"/>
    <dgm:cxn modelId="{476BEE52-7F0B-4E5C-AECF-958C7748ED0E}" srcId="{13A468A8-C333-4CDA-A1E4-65352FA225D3}" destId="{199690C3-D203-4742-941F-F32E5560C166}" srcOrd="4" destOrd="0" parTransId="{68DCBF72-1DA7-4CB5-84CA-4031A932F71C}" sibTransId="{23ABB615-47D0-4DFC-A1AA-47DC7AA957A4}"/>
    <dgm:cxn modelId="{EE71DF70-C6F4-45F3-9352-7A2638F72C57}" type="presOf" srcId="{274515A0-46D7-47AA-8BE4-5BE4276A6C62}" destId="{95C700E1-486F-4D91-BB98-AE0F27034254}" srcOrd="0" destOrd="0" presId="urn:microsoft.com/office/officeart/2005/8/layout/vList3"/>
    <dgm:cxn modelId="{47FB1C77-C437-4E95-80ED-2EB126BA599A}" type="presOf" srcId="{6434C436-A5BF-40B1-A411-AC189182B72E}" destId="{C0A03CB1-15DD-4C38-901E-547DAF948B92}" srcOrd="0" destOrd="0" presId="urn:microsoft.com/office/officeart/2005/8/layout/vList3"/>
    <dgm:cxn modelId="{0452DD8E-504D-4EFF-9C1B-E6865971D917}" type="presOf" srcId="{13A468A8-C333-4CDA-A1E4-65352FA225D3}" destId="{156D304A-EA7C-44E9-B142-3C6B116442BB}" srcOrd="0" destOrd="0" presId="urn:microsoft.com/office/officeart/2005/8/layout/vList3"/>
    <dgm:cxn modelId="{C90F4396-7846-48EA-860D-D14E60FA25EC}" srcId="{13A468A8-C333-4CDA-A1E4-65352FA225D3}" destId="{6D022E65-666F-40CD-B17D-D428F52A4BE3}" srcOrd="5" destOrd="0" parTransId="{E2238FD6-C24D-450B-892E-911D8F40386E}" sibTransId="{92A06E64-588D-4A55-8C65-90A4F7CB1456}"/>
    <dgm:cxn modelId="{9A88F5C0-C804-46DE-A254-B9D763C7C4C8}" srcId="{13A468A8-C333-4CDA-A1E4-65352FA225D3}" destId="{274515A0-46D7-47AA-8BE4-5BE4276A6C62}" srcOrd="1" destOrd="0" parTransId="{9B697EBF-F780-4142-98E6-8C4333E69C6A}" sibTransId="{85D147C2-A4F8-481D-92F3-3F6765973B0D}"/>
    <dgm:cxn modelId="{115EDDEE-CBB5-4D41-9971-E2166AB8B925}" srcId="{13A468A8-C333-4CDA-A1E4-65352FA225D3}" destId="{7CCCDC95-F926-4539-BA2E-A9110B43DF08}" srcOrd="0" destOrd="0" parTransId="{5E299458-6E3D-4161-B1C4-F82F39093A0B}" sibTransId="{3A82AFB8-84CB-43C6-9686-55B978969B17}"/>
    <dgm:cxn modelId="{2F866FF1-E5B0-450F-BB0D-2DDBF150274B}" type="presOf" srcId="{7CCCDC95-F926-4539-BA2E-A9110B43DF08}" destId="{7FC57AA7-62D3-4A1A-B475-755C0E182280}" srcOrd="0" destOrd="0" presId="urn:microsoft.com/office/officeart/2005/8/layout/vList3"/>
    <dgm:cxn modelId="{F9A12AFB-EF69-44F2-8726-4CBDD52F9721}" type="presOf" srcId="{5F96F55B-94BD-470A-BBC4-339E1275EB6A}" destId="{0DB1D7D1-D6F0-4E15-8F36-3DFE46C2C44A}" srcOrd="0" destOrd="0" presId="urn:microsoft.com/office/officeart/2005/8/layout/vList3"/>
    <dgm:cxn modelId="{ABA8F718-92EC-4ED0-BC52-FE90F4A68195}" type="presParOf" srcId="{156D304A-EA7C-44E9-B142-3C6B116442BB}" destId="{92D035AD-364F-4DF4-BF3E-7C1EE280807F}" srcOrd="0" destOrd="0" presId="urn:microsoft.com/office/officeart/2005/8/layout/vList3"/>
    <dgm:cxn modelId="{56D983FA-444F-497B-90CD-455634C028FA}" type="presParOf" srcId="{92D035AD-364F-4DF4-BF3E-7C1EE280807F}" destId="{CB9C9751-68CA-40B2-8C13-9413829565F9}" srcOrd="0" destOrd="0" presId="urn:microsoft.com/office/officeart/2005/8/layout/vList3"/>
    <dgm:cxn modelId="{554670EC-328E-4191-905E-C51ED1275A5F}" type="presParOf" srcId="{92D035AD-364F-4DF4-BF3E-7C1EE280807F}" destId="{7FC57AA7-62D3-4A1A-B475-755C0E182280}" srcOrd="1" destOrd="0" presId="urn:microsoft.com/office/officeart/2005/8/layout/vList3"/>
    <dgm:cxn modelId="{C9B8D3FF-B4AE-42A6-8643-B450648F8B90}" type="presParOf" srcId="{156D304A-EA7C-44E9-B142-3C6B116442BB}" destId="{84B13147-1AF0-48F4-BF36-37F8CFF4BA6A}" srcOrd="1" destOrd="0" presId="urn:microsoft.com/office/officeart/2005/8/layout/vList3"/>
    <dgm:cxn modelId="{BFEE6D84-A07E-4F67-9D29-CCFB68F95347}" type="presParOf" srcId="{156D304A-EA7C-44E9-B142-3C6B116442BB}" destId="{27346C48-00BE-4BF4-82F4-2557922CD97D}" srcOrd="2" destOrd="0" presId="urn:microsoft.com/office/officeart/2005/8/layout/vList3"/>
    <dgm:cxn modelId="{87019D69-8C84-4DDB-A980-C76567217F88}" type="presParOf" srcId="{27346C48-00BE-4BF4-82F4-2557922CD97D}" destId="{FAC07569-AFB6-4CA0-8540-54EF687C6877}" srcOrd="0" destOrd="0" presId="urn:microsoft.com/office/officeart/2005/8/layout/vList3"/>
    <dgm:cxn modelId="{42238F8B-DED2-48E1-A397-8C633B926713}" type="presParOf" srcId="{27346C48-00BE-4BF4-82F4-2557922CD97D}" destId="{95C700E1-486F-4D91-BB98-AE0F27034254}" srcOrd="1" destOrd="0" presId="urn:microsoft.com/office/officeart/2005/8/layout/vList3"/>
    <dgm:cxn modelId="{3D670096-5683-4A77-AEE8-055969E7B01C}" type="presParOf" srcId="{156D304A-EA7C-44E9-B142-3C6B116442BB}" destId="{ED362C93-0E89-4D8C-BA61-352ED4F1B93A}" srcOrd="3" destOrd="0" presId="urn:microsoft.com/office/officeart/2005/8/layout/vList3"/>
    <dgm:cxn modelId="{CF4A7A00-89F4-48CA-B8C4-9DF4FC40C1A7}" type="presParOf" srcId="{156D304A-EA7C-44E9-B142-3C6B116442BB}" destId="{EF4A61BD-295D-4CE1-BB0A-7797BFC7EDCC}" srcOrd="4" destOrd="0" presId="urn:microsoft.com/office/officeart/2005/8/layout/vList3"/>
    <dgm:cxn modelId="{88BBD0C0-469F-4A7F-BD5E-8E40CD22B2B7}" type="presParOf" srcId="{EF4A61BD-295D-4CE1-BB0A-7797BFC7EDCC}" destId="{5C61EF71-62E3-49F0-B1A6-B33D18BEAD65}" srcOrd="0" destOrd="0" presId="urn:microsoft.com/office/officeart/2005/8/layout/vList3"/>
    <dgm:cxn modelId="{1089E577-4809-4B0B-BAFF-80424D1F54DA}" type="presParOf" srcId="{EF4A61BD-295D-4CE1-BB0A-7797BFC7EDCC}" destId="{9109C396-F11C-4C8B-B203-BE5149BD4636}" srcOrd="1" destOrd="0" presId="urn:microsoft.com/office/officeart/2005/8/layout/vList3"/>
    <dgm:cxn modelId="{70DDED8B-9167-4036-8032-5D57BCE05204}" type="presParOf" srcId="{156D304A-EA7C-44E9-B142-3C6B116442BB}" destId="{1D90524B-2BCA-4944-9A89-746B9A2FF832}" srcOrd="5" destOrd="0" presId="urn:microsoft.com/office/officeart/2005/8/layout/vList3"/>
    <dgm:cxn modelId="{01CDB327-9C40-46B7-A79B-5C2061613EE2}" type="presParOf" srcId="{156D304A-EA7C-44E9-B142-3C6B116442BB}" destId="{41829594-71EB-414D-BD4D-AB5AAC11275E}" srcOrd="6" destOrd="0" presId="urn:microsoft.com/office/officeart/2005/8/layout/vList3"/>
    <dgm:cxn modelId="{0672C4F0-F6E2-4631-B38D-D3554CA51A64}" type="presParOf" srcId="{41829594-71EB-414D-BD4D-AB5AAC11275E}" destId="{82189FAA-E625-465B-95C5-4919E818FC77}" srcOrd="0" destOrd="0" presId="urn:microsoft.com/office/officeart/2005/8/layout/vList3"/>
    <dgm:cxn modelId="{B45BB5CC-9833-4D53-8DFA-20A059ECD1CB}" type="presParOf" srcId="{41829594-71EB-414D-BD4D-AB5AAC11275E}" destId="{C0A03CB1-15DD-4C38-901E-547DAF948B92}" srcOrd="1" destOrd="0" presId="urn:microsoft.com/office/officeart/2005/8/layout/vList3"/>
    <dgm:cxn modelId="{FAA90048-263A-45D0-ADA2-9F7DF92CBB93}" type="presParOf" srcId="{156D304A-EA7C-44E9-B142-3C6B116442BB}" destId="{D67546E8-7F31-4168-837D-B1A858913E8A}" srcOrd="7" destOrd="0" presId="urn:microsoft.com/office/officeart/2005/8/layout/vList3"/>
    <dgm:cxn modelId="{8A0B3D10-AEBF-480F-8F29-5CB39DA52E2D}" type="presParOf" srcId="{156D304A-EA7C-44E9-B142-3C6B116442BB}" destId="{CB262C1C-1220-4D7E-AC4C-6BA4DAFEB56C}" srcOrd="8" destOrd="0" presId="urn:microsoft.com/office/officeart/2005/8/layout/vList3"/>
    <dgm:cxn modelId="{B3242965-15F6-4CF8-9E6B-26C30856F4FF}" type="presParOf" srcId="{CB262C1C-1220-4D7E-AC4C-6BA4DAFEB56C}" destId="{B445A308-D860-4178-B77D-D90529BDF3A5}" srcOrd="0" destOrd="0" presId="urn:microsoft.com/office/officeart/2005/8/layout/vList3"/>
    <dgm:cxn modelId="{847927BE-A61E-405F-886F-CEA2E170D10E}" type="presParOf" srcId="{CB262C1C-1220-4D7E-AC4C-6BA4DAFEB56C}" destId="{C569A449-4A87-4134-BA3A-D442152F1605}" srcOrd="1" destOrd="0" presId="urn:microsoft.com/office/officeart/2005/8/layout/vList3"/>
    <dgm:cxn modelId="{F0E95C3F-2A43-433F-B61F-E101FD6A16CA}" type="presParOf" srcId="{156D304A-EA7C-44E9-B142-3C6B116442BB}" destId="{9C1B1BD1-CEB4-4C89-BBE3-AC52FC5B8F0A}" srcOrd="9" destOrd="0" presId="urn:microsoft.com/office/officeart/2005/8/layout/vList3"/>
    <dgm:cxn modelId="{EC1B87DC-E5DF-491B-B52C-1DD37C3C24F2}" type="presParOf" srcId="{156D304A-EA7C-44E9-B142-3C6B116442BB}" destId="{0EF15545-8A1A-48F6-9846-F9A0094A7EB1}" srcOrd="10" destOrd="0" presId="urn:microsoft.com/office/officeart/2005/8/layout/vList3"/>
    <dgm:cxn modelId="{5BA12F9B-0B52-41EB-8613-847920A69BE4}" type="presParOf" srcId="{0EF15545-8A1A-48F6-9846-F9A0094A7EB1}" destId="{FE26F470-D6EF-49B4-BA58-E736EFF09633}" srcOrd="0" destOrd="0" presId="urn:microsoft.com/office/officeart/2005/8/layout/vList3"/>
    <dgm:cxn modelId="{536D1A09-BDE7-414F-8C97-FFF40B9B3F1D}" type="presParOf" srcId="{0EF15545-8A1A-48F6-9846-F9A0094A7EB1}" destId="{F4CC4CBF-D0A3-4134-9145-D6B6415D644C}" srcOrd="1" destOrd="0" presId="urn:microsoft.com/office/officeart/2005/8/layout/vList3"/>
    <dgm:cxn modelId="{123CD895-71CD-4C13-A91C-75F09CE62AE6}" type="presParOf" srcId="{156D304A-EA7C-44E9-B142-3C6B116442BB}" destId="{2566B711-BBD6-40E2-9A85-761E95AE1349}" srcOrd="11" destOrd="0" presId="urn:microsoft.com/office/officeart/2005/8/layout/vList3"/>
    <dgm:cxn modelId="{34AB33F5-EEF3-4778-B69C-1D1702E64377}" type="presParOf" srcId="{156D304A-EA7C-44E9-B142-3C6B116442BB}" destId="{F0221779-DC89-4A0C-97F4-0FC89D42146E}" srcOrd="12" destOrd="0" presId="urn:microsoft.com/office/officeart/2005/8/layout/vList3"/>
    <dgm:cxn modelId="{D1B2FE77-58FC-4E9D-B2DD-E1EC38D906DF}" type="presParOf" srcId="{F0221779-DC89-4A0C-97F4-0FC89D42146E}" destId="{30AC4A64-A5D3-4AA5-B7F9-C60C5BB20361}" srcOrd="0" destOrd="0" presId="urn:microsoft.com/office/officeart/2005/8/layout/vList3"/>
    <dgm:cxn modelId="{BCA7C785-AA7E-40CF-A139-09D334F0A402}" type="presParOf" srcId="{F0221779-DC89-4A0C-97F4-0FC89D42146E}" destId="{0DB1D7D1-D6F0-4E15-8F36-3DFE46C2C4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57AA7-62D3-4A1A-B475-755C0E182280}">
      <dsp:nvSpPr>
        <dsp:cNvPr id="0" name=""/>
        <dsp:cNvSpPr/>
      </dsp:nvSpPr>
      <dsp:spPr>
        <a:xfrm rot="10800000">
          <a:off x="1308908" y="48565"/>
          <a:ext cx="5784501" cy="357315"/>
        </a:xfrm>
        <a:prstGeom prst="homePlate">
          <a:avLst/>
        </a:prstGeom>
        <a:solidFill>
          <a:schemeClr val="accent3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spc="200" baseline="0" dirty="0">
              <a:latin typeface="Arial"/>
              <a:cs typeface="Arial"/>
            </a:rPr>
            <a:t>LISTING OF INITIATIVE</a:t>
          </a:r>
        </a:p>
      </dsp:txBody>
      <dsp:txXfrm rot="10800000">
        <a:off x="1398237" y="48565"/>
        <a:ext cx="5695172" cy="357315"/>
      </dsp:txXfrm>
    </dsp:sp>
    <dsp:sp modelId="{CB9C9751-68CA-40B2-8C13-9413829565F9}">
      <dsp:nvSpPr>
        <dsp:cNvPr id="0" name=""/>
        <dsp:cNvSpPr/>
      </dsp:nvSpPr>
      <dsp:spPr>
        <a:xfrm>
          <a:off x="1212390" y="133"/>
          <a:ext cx="454180" cy="45418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700E1-486F-4D91-BB98-AE0F27034254}">
      <dsp:nvSpPr>
        <dsp:cNvPr id="0" name=""/>
        <dsp:cNvSpPr/>
      </dsp:nvSpPr>
      <dsp:spPr>
        <a:xfrm rot="10800000">
          <a:off x="1309778" y="611147"/>
          <a:ext cx="5784501" cy="357315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spc="200" baseline="0" dirty="0">
              <a:latin typeface="Arial"/>
              <a:cs typeface="Arial"/>
            </a:rPr>
            <a:t>LISTING OF INITIATIVE</a:t>
          </a:r>
          <a:endParaRPr lang="en-US" sz="1200" b="1" kern="1200" spc="200" baseline="0" dirty="0"/>
        </a:p>
      </dsp:txBody>
      <dsp:txXfrm rot="10800000">
        <a:off x="1399107" y="611147"/>
        <a:ext cx="5695172" cy="357315"/>
      </dsp:txXfrm>
    </dsp:sp>
    <dsp:sp modelId="{FAC07569-AFB6-4CA0-8540-54EF687C6877}">
      <dsp:nvSpPr>
        <dsp:cNvPr id="0" name=""/>
        <dsp:cNvSpPr/>
      </dsp:nvSpPr>
      <dsp:spPr>
        <a:xfrm>
          <a:off x="1211520" y="560974"/>
          <a:ext cx="457660" cy="4576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9C396-F11C-4C8B-B203-BE5149BD4636}">
      <dsp:nvSpPr>
        <dsp:cNvPr id="0" name=""/>
        <dsp:cNvSpPr/>
      </dsp:nvSpPr>
      <dsp:spPr>
        <a:xfrm rot="10800000">
          <a:off x="1311561" y="1179035"/>
          <a:ext cx="5784501" cy="357315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spc="200" baseline="0" dirty="0">
              <a:latin typeface="Arial"/>
              <a:cs typeface="Arial"/>
            </a:rPr>
            <a:t>LISTING OF INITIATIVE</a:t>
          </a:r>
          <a:endParaRPr lang="en-US" sz="1200" b="1" kern="1200" spc="200" baseline="0" dirty="0"/>
        </a:p>
      </dsp:txBody>
      <dsp:txXfrm rot="10800000">
        <a:off x="1400890" y="1179035"/>
        <a:ext cx="5695172" cy="357315"/>
      </dsp:txXfrm>
    </dsp:sp>
    <dsp:sp modelId="{5C61EF71-62E3-49F0-B1A6-B33D18BEAD65}">
      <dsp:nvSpPr>
        <dsp:cNvPr id="0" name=""/>
        <dsp:cNvSpPr/>
      </dsp:nvSpPr>
      <dsp:spPr>
        <a:xfrm>
          <a:off x="1209737" y="1125296"/>
          <a:ext cx="464792" cy="46479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03CB1-15DD-4C38-901E-547DAF948B92}">
      <dsp:nvSpPr>
        <dsp:cNvPr id="0" name=""/>
        <dsp:cNvSpPr/>
      </dsp:nvSpPr>
      <dsp:spPr>
        <a:xfrm rot="10800000">
          <a:off x="1313027" y="1753421"/>
          <a:ext cx="5784501" cy="357315"/>
        </a:xfrm>
        <a:prstGeom prst="homePlate">
          <a:avLst/>
        </a:prstGeom>
        <a:solidFill>
          <a:schemeClr val="accent3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spc="200" baseline="0" dirty="0">
              <a:latin typeface="Arial"/>
              <a:cs typeface="Arial"/>
            </a:rPr>
            <a:t>LISTING OF INITIATIVE</a:t>
          </a:r>
          <a:endParaRPr lang="en-US" sz="1200" b="1" kern="1200" spc="200" baseline="0" dirty="0"/>
        </a:p>
      </dsp:txBody>
      <dsp:txXfrm rot="10800000">
        <a:off x="1402356" y="1753421"/>
        <a:ext cx="5695172" cy="357315"/>
      </dsp:txXfrm>
    </dsp:sp>
    <dsp:sp modelId="{82189FAA-E625-465B-95C5-4919E818FC77}">
      <dsp:nvSpPr>
        <dsp:cNvPr id="0" name=""/>
        <dsp:cNvSpPr/>
      </dsp:nvSpPr>
      <dsp:spPr>
        <a:xfrm>
          <a:off x="1208271" y="1696750"/>
          <a:ext cx="470656" cy="47065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9A449-4A87-4134-BA3A-D442152F1605}">
      <dsp:nvSpPr>
        <dsp:cNvPr id="0" name=""/>
        <dsp:cNvSpPr/>
      </dsp:nvSpPr>
      <dsp:spPr>
        <a:xfrm rot="10800000">
          <a:off x="1314530" y="2333745"/>
          <a:ext cx="5784501" cy="357315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spc="200" baseline="0" dirty="0">
              <a:latin typeface="Arial"/>
              <a:cs typeface="Arial"/>
            </a:rPr>
            <a:t>LISTING OF INITIATIVE</a:t>
          </a:r>
          <a:endParaRPr lang="en-US" sz="1200" b="1" kern="1200" spc="200" baseline="0" dirty="0"/>
        </a:p>
      </dsp:txBody>
      <dsp:txXfrm rot="10800000">
        <a:off x="1403859" y="2333745"/>
        <a:ext cx="5695172" cy="357315"/>
      </dsp:txXfrm>
    </dsp:sp>
    <dsp:sp modelId="{B445A308-D860-4178-B77D-D90529BDF3A5}">
      <dsp:nvSpPr>
        <dsp:cNvPr id="0" name=""/>
        <dsp:cNvSpPr/>
      </dsp:nvSpPr>
      <dsp:spPr>
        <a:xfrm>
          <a:off x="1206767" y="2274068"/>
          <a:ext cx="476669" cy="47666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C4CBF-D0A3-4134-9145-D6B6415D644C}">
      <dsp:nvSpPr>
        <dsp:cNvPr id="0" name=""/>
        <dsp:cNvSpPr/>
      </dsp:nvSpPr>
      <dsp:spPr>
        <a:xfrm rot="10800000">
          <a:off x="1317456" y="2922927"/>
          <a:ext cx="5784501" cy="357315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spc="200" baseline="0" dirty="0">
              <a:latin typeface="Arial"/>
              <a:cs typeface="Arial"/>
            </a:rPr>
            <a:t>LISTING OF INITIATIVE</a:t>
          </a:r>
          <a:endParaRPr lang="en-US" sz="1200" b="1" kern="1200" spc="200" baseline="0" dirty="0"/>
        </a:p>
      </dsp:txBody>
      <dsp:txXfrm rot="10800000">
        <a:off x="1406785" y="2922927"/>
        <a:ext cx="5695172" cy="357315"/>
      </dsp:txXfrm>
    </dsp:sp>
    <dsp:sp modelId="{FE26F470-D6EF-49B4-BA58-E736EFF09633}">
      <dsp:nvSpPr>
        <dsp:cNvPr id="0" name=""/>
        <dsp:cNvSpPr/>
      </dsp:nvSpPr>
      <dsp:spPr>
        <a:xfrm>
          <a:off x="1210588" y="2857399"/>
          <a:ext cx="488371" cy="488371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1D7D1-D6F0-4E15-8F36-3DFE46C2C44A}">
      <dsp:nvSpPr>
        <dsp:cNvPr id="0" name=""/>
        <dsp:cNvSpPr/>
      </dsp:nvSpPr>
      <dsp:spPr>
        <a:xfrm rot="10800000">
          <a:off x="1318059" y="3518756"/>
          <a:ext cx="5784501" cy="358137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spc="200" baseline="0" dirty="0">
              <a:latin typeface="Arial"/>
              <a:cs typeface="Arial"/>
            </a:rPr>
            <a:t>LISTING OF INITIATIVE</a:t>
          </a:r>
          <a:endParaRPr lang="en-US" sz="1200" b="1" kern="1200" spc="200" baseline="0" dirty="0"/>
        </a:p>
      </dsp:txBody>
      <dsp:txXfrm rot="10800000">
        <a:off x="1407593" y="3518756"/>
        <a:ext cx="5694967" cy="358137"/>
      </dsp:txXfrm>
    </dsp:sp>
    <dsp:sp modelId="{30AC4A64-A5D3-4AA5-B7F9-C60C5BB20361}">
      <dsp:nvSpPr>
        <dsp:cNvPr id="0" name=""/>
        <dsp:cNvSpPr/>
      </dsp:nvSpPr>
      <dsp:spPr>
        <a:xfrm>
          <a:off x="1210585" y="3438687"/>
          <a:ext cx="490783" cy="49078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6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C604CD14-512E-4ED5-BC62-E538007162F6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6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20639290-6861-4206-AFE3-4D55B2340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F596556E-D92C-4943-8DC9-CB9A7CAB1341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068ADE0E-12BD-4DC4-8CFC-B74AF52C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143A6-355B-7378-3BA2-BE463A6E7B4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9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5424"/>
            <a:ext cx="7772400" cy="127492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4651"/>
            <a:ext cx="7772400" cy="800100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1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2FDA76A-735C-3F80-87F2-DE7633D6E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0" b="16704"/>
          <a:stretch/>
        </p:blipFill>
        <p:spPr>
          <a:xfrm>
            <a:off x="3352800" y="3486150"/>
            <a:ext cx="2105024" cy="13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9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0"/>
            <a:ext cx="7772400" cy="123824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971800"/>
            <a:ext cx="7772400" cy="6858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5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9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1371600" y="1352550"/>
            <a:ext cx="6858000" cy="30480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964"/>
            <a:ext cx="8305800" cy="5715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361950"/>
            <a:ext cx="8305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4873752"/>
            <a:ext cx="3200400" cy="218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4902522"/>
            <a:ext cx="4572000" cy="2409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924906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857752"/>
            <a:ext cx="4572000" cy="285749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2040"/>
            <a:ext cx="768604" cy="218593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1371600" y="1352550"/>
            <a:ext cx="6858000" cy="2933700"/>
          </a:xfrm>
        </p:spPr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200"/>
              </a:spcAft>
              <a:defRPr sz="18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rgbClr val="0070C0"/>
                </a:solidFill>
              </a:defRPr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1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766" y="-476250"/>
            <a:ext cx="9144000" cy="478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305800" cy="342900"/>
          </a:xfrm>
        </p:spPr>
        <p:txBody>
          <a:bodyPr/>
          <a:lstStyle>
            <a:lvl1pPr>
              <a:defRPr sz="2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tIns="0" rIns="228600" bIns="0"/>
          <a:lstStyle>
            <a:lvl1pPr algn="r">
              <a:defRPr/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371600" y="914400"/>
            <a:ext cx="6858000" cy="3562350"/>
          </a:xfrm>
        </p:spPr>
        <p:txBody>
          <a:bodyPr/>
          <a:lstStyle>
            <a:lvl1pPr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0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4918758"/>
          </a:xfrm>
          <a:prstGeom prst="rect">
            <a:avLst/>
          </a:prstGeom>
          <a:solidFill>
            <a:srgbClr val="0049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000" y="4858856"/>
            <a:ext cx="4572000" cy="285750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2586040"/>
            <a:ext cx="4495800" cy="198568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24401" y="2586037"/>
            <a:ext cx="4419599" cy="1985963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724400" y="473964"/>
            <a:ext cx="4038600" cy="1771650"/>
          </a:xfrm>
        </p:spPr>
        <p:txBody>
          <a:bodyPr/>
          <a:lstStyle>
            <a:lvl1pPr>
              <a:lnSpc>
                <a:spcPct val="114000"/>
              </a:lnSpc>
              <a:defRPr sz="1800" b="0" baseline="0">
                <a:solidFill>
                  <a:schemeClr val="bg1"/>
                </a:solidFill>
              </a:defRPr>
            </a:lvl1pPr>
            <a:lvl2pPr>
              <a:lnSpc>
                <a:spcPct val="105000"/>
              </a:lnSpc>
              <a:defRPr sz="18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5000"/>
              </a:lnSpc>
              <a:defRPr sz="1800" b="0" baseline="0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5000"/>
              </a:lnSpc>
              <a:defRPr sz="1800" b="0" baseline="0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5000"/>
              </a:lnSpc>
              <a:defRPr sz="1800" b="0" baseline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2435"/>
            <a:ext cx="768604" cy="218593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858859"/>
            <a:ext cx="4572000" cy="285748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964"/>
            <a:ext cx="4076700" cy="114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2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3964"/>
            <a:ext cx="83058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352550"/>
            <a:ext cx="6877516" cy="2933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</p:spPr>
        <p:txBody>
          <a:bodyPr vert="horz" lIns="0" tIns="0" rIns="228600" bIns="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57751"/>
            <a:ext cx="4572000" cy="28574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C77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200" y="361950"/>
            <a:ext cx="83058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235F0F-7D6F-A4B9-F5F0-160447A7D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24640" r="-1235" b="42740"/>
          <a:stretch/>
        </p:blipFill>
        <p:spPr>
          <a:xfrm>
            <a:off x="7452526" y="4309100"/>
            <a:ext cx="1543050" cy="5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4" r:id="rId5"/>
    <p:sldLayoutId id="2147483695" r:id="rId6"/>
    <p:sldLayoutId id="2147483696" r:id="rId7"/>
  </p:sldLayoutIdLst>
  <p:hf sldNum="0" hd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400" b="1" kern="1200" baseline="0">
          <a:solidFill>
            <a:srgbClr val="004AAD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600"/>
        </a:spcBef>
        <a:spcAft>
          <a:spcPts val="200"/>
        </a:spcAft>
        <a:buFont typeface="Arial" pitchFamily="34" charset="0"/>
        <a:buChar char="•"/>
        <a:defRPr sz="1800" b="0" kern="1200" baseline="0">
          <a:solidFill>
            <a:srgbClr val="0049B4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800" b="0" kern="1200" baseline="0">
          <a:solidFill>
            <a:srgbClr val="004AAD"/>
          </a:solidFill>
          <a:latin typeface="Arial" pitchFamily="34" charset="0"/>
          <a:ea typeface="+mn-ea"/>
          <a:cs typeface="Arial" pitchFamily="34" charset="0"/>
        </a:defRPr>
      </a:lvl2pPr>
      <a:lvl3pPr marL="64008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18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8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18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diva.co.jp/welcome.php" TargetMode="External"/><Relationship Id="rId13" Type="http://schemas.openxmlformats.org/officeDocument/2006/relationships/hyperlink" Target="http://www.hbo.com/films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jpe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bay.com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gif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2023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685800" y="2743200"/>
            <a:ext cx="7772400" cy="987039"/>
          </a:xfrm>
        </p:spPr>
        <p:txBody>
          <a:bodyPr/>
          <a:lstStyle/>
          <a:p>
            <a:r>
              <a:rPr lang="en-US" i="0" dirty="0">
                <a:solidFill>
                  <a:schemeClr val="bg1"/>
                </a:solidFill>
              </a:rPr>
              <a:t>Name of Presenter</a:t>
            </a:r>
          </a:p>
          <a:p>
            <a:r>
              <a:rPr lang="en-US" dirty="0"/>
              <a:t>Subtitle, if needed</a:t>
            </a:r>
          </a:p>
        </p:txBody>
      </p:sp>
    </p:spTree>
    <p:extLst>
      <p:ext uri="{BB962C8B-B14F-4D97-AF65-F5344CB8AC3E}">
        <p14:creationId xmlns:p14="http://schemas.microsoft.com/office/powerpoint/2010/main" val="24494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Title Only </a:t>
            </a:r>
            <a:r>
              <a:rPr lang="en-US" dirty="0"/>
              <a:t>Slide with Table</a:t>
            </a:r>
          </a:p>
        </p:txBody>
      </p:sp>
      <p:sp>
        <p:nvSpPr>
          <p:cNvPr id="7" name="Rectangle 37"/>
          <p:cNvSpPr txBox="1">
            <a:spLocks noChangeArrowheads="1"/>
          </p:cNvSpPr>
          <p:nvPr/>
        </p:nvSpPr>
        <p:spPr>
          <a:xfrm>
            <a:off x="990600" y="1085850"/>
            <a:ext cx="7772400" cy="285750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2060"/>
                </a:solidFill>
              </a:rPr>
              <a:t> Choose from 18 concentrations plus an individualized option</a:t>
            </a:r>
          </a:p>
        </p:txBody>
      </p:sp>
      <p:graphicFrame>
        <p:nvGraphicFramePr>
          <p:cNvPr id="8" name="Group 5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12354"/>
              </p:ext>
            </p:extLst>
          </p:nvPr>
        </p:nvGraphicFramePr>
        <p:xfrm>
          <a:off x="990600" y="1428750"/>
          <a:ext cx="7162800" cy="2630808"/>
        </p:xfrm>
        <a:graphic>
          <a:graphicData uri="http://schemas.openxmlformats.org/drawingml/2006/table">
            <a:tbl>
              <a:tblPr/>
              <a:tblGrid>
                <a:gridCol w="2397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Accounting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Global Analysis</a:t>
                      </a: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Marketing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Actuarial Science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Health Care Management </a:t>
                      </a:r>
                      <a:b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&amp; Policy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Marketing </a:t>
                      </a:r>
                      <a:b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&amp; Communication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Business &amp; Public Policy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Insurance &amp; Risk Management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Operations &amp; Information </a:t>
                      </a:r>
                      <a:b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Management</a:t>
                      </a: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Entrepreneurship</a:t>
                      </a: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Legal Studies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Real Estate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Environmental Policy </a:t>
                      </a:r>
                      <a:b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&amp; Management</a:t>
                      </a: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Management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Retailing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Finance</a:t>
                      </a: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Managing </a:t>
                      </a:r>
                      <a:b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</a:b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Electronic Commerce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E76BC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76BC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Statistics</a:t>
                      </a:r>
                    </a:p>
                  </a:txBody>
                  <a:tcPr marT="91440" marB="91440" anchor="ctr" horzOverflow="overflow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177862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Resources</a:t>
            </a:r>
          </a:p>
        </p:txBody>
      </p:sp>
      <p:sp>
        <p:nvSpPr>
          <p:cNvPr id="6" name="Pentagon 5"/>
          <p:cNvSpPr/>
          <p:nvPr/>
        </p:nvSpPr>
        <p:spPr>
          <a:xfrm>
            <a:off x="1123949" y="2286000"/>
            <a:ext cx="1905000" cy="4572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</a:pPr>
            <a:r>
              <a:rPr lang="en-US" sz="1600" dirty="0">
                <a:latin typeface="Arial Narrow" pitchFamily="34" charset="0"/>
                <a:cs typeface="Helvetica" pitchFamily="34" charset="0"/>
              </a:rPr>
              <a:t>ARROW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1174664"/>
            <a:ext cx="685800" cy="400050"/>
          </a:xfrm>
          <a:prstGeom prst="rect">
            <a:avLst/>
          </a:prstGeom>
          <a:solidFill>
            <a:srgbClr val="004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439025" y="1221002"/>
            <a:ext cx="1298599" cy="314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Cantor Blue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1689014"/>
            <a:ext cx="685800" cy="4000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7439025" y="1735352"/>
            <a:ext cx="1298599" cy="314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Cantor Red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2428489"/>
            <a:ext cx="685800" cy="200025"/>
          </a:xfrm>
          <a:prstGeom prst="rect">
            <a:avLst/>
          </a:prstGeom>
          <a:solidFill>
            <a:srgbClr val="004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7439025" y="2474827"/>
            <a:ext cx="1298599" cy="157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 body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13" name="Oval 12"/>
          <p:cNvSpPr/>
          <p:nvPr/>
        </p:nvSpPr>
        <p:spPr>
          <a:xfrm>
            <a:off x="1371601" y="3181350"/>
            <a:ext cx="1123948" cy="1104900"/>
          </a:xfrm>
          <a:prstGeom prst="ellipse">
            <a:avLst/>
          </a:prstGeom>
          <a:solidFill>
            <a:srgbClr val="5EB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Simple Title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Minimal Descriptive Text</a:t>
            </a:r>
          </a:p>
        </p:txBody>
      </p:sp>
      <p:sp>
        <p:nvSpPr>
          <p:cNvPr id="14" name="Oval 13"/>
          <p:cNvSpPr/>
          <p:nvPr/>
        </p:nvSpPr>
        <p:spPr>
          <a:xfrm>
            <a:off x="2805114" y="3181350"/>
            <a:ext cx="1123948" cy="1104900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Simple Title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Minimal Descriptive Text</a:t>
            </a:r>
          </a:p>
        </p:txBody>
      </p:sp>
      <p:sp>
        <p:nvSpPr>
          <p:cNvPr id="15" name="Oval 14"/>
          <p:cNvSpPr/>
          <p:nvPr/>
        </p:nvSpPr>
        <p:spPr>
          <a:xfrm>
            <a:off x="7105652" y="3181350"/>
            <a:ext cx="1123948" cy="1104900"/>
          </a:xfrm>
          <a:prstGeom prst="ellipse">
            <a:avLst/>
          </a:prstGeom>
          <a:solidFill>
            <a:srgbClr val="F37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Simple Title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Minimal Descriptive Text</a:t>
            </a:r>
          </a:p>
        </p:txBody>
      </p:sp>
      <p:sp>
        <p:nvSpPr>
          <p:cNvPr id="16" name="Oval 15"/>
          <p:cNvSpPr/>
          <p:nvPr/>
        </p:nvSpPr>
        <p:spPr>
          <a:xfrm>
            <a:off x="5672140" y="3181350"/>
            <a:ext cx="1123948" cy="1104900"/>
          </a:xfrm>
          <a:prstGeom prst="ellipse">
            <a:avLst/>
          </a:prstGeom>
          <a:solidFill>
            <a:srgbClr val="DF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Simple Title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Minimal Descriptive Text</a:t>
            </a: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1219200" y="4400550"/>
            <a:ext cx="5638800" cy="400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 these secondary colors sparingly, e.g. in charts and data representation.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3949" y="1184702"/>
            <a:ext cx="4591050" cy="830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Fonts: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05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Arial, bold (header and body copy)</a:t>
            </a:r>
          </a:p>
          <a:p>
            <a:pPr marL="285750" indent="-285750">
              <a:lnSpc>
                <a:spcPct val="105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Arial Narrow all caps (graphic titles)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3200" y="2625425"/>
            <a:ext cx="685800" cy="200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7439025" y="2671762"/>
            <a:ext cx="1298599" cy="157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Highlight text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3200" y="2228464"/>
            <a:ext cx="685800" cy="200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7439025" y="2289089"/>
            <a:ext cx="1298599" cy="157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3200" y="2825450"/>
            <a:ext cx="685800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7439024" y="2871787"/>
            <a:ext cx="1298599" cy="157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Optional body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26" name="Oval 25"/>
          <p:cNvSpPr/>
          <p:nvPr/>
        </p:nvSpPr>
        <p:spPr>
          <a:xfrm>
            <a:off x="4238627" y="3181350"/>
            <a:ext cx="1123948" cy="1104900"/>
          </a:xfrm>
          <a:prstGeom prst="ellipse">
            <a:avLst/>
          </a:prstGeom>
          <a:solidFill>
            <a:srgbClr val="9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Simple Title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Minimal Descriptive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66288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Emphasis</a:t>
            </a:r>
            <a:r>
              <a:rPr lang="en-US" dirty="0"/>
              <a:t> Slide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3"/>
          </p:nvPr>
        </p:nvSpPr>
        <p:spPr>
          <a:xfrm>
            <a:off x="1371600" y="1352550"/>
            <a:ext cx="48768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At times, text needs to be set against blue to pull out a few lines of text. Use this template for text and graphics when needed.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485900"/>
            <a:ext cx="1831999" cy="255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327885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9" b="23933"/>
          <a:stretch/>
        </p:blipFill>
        <p:spPr>
          <a:xfrm>
            <a:off x="0" y="0"/>
            <a:ext cx="9144000" cy="3257550"/>
          </a:xfrm>
          <a:prstGeom prst="rect">
            <a:avLst/>
          </a:prstGeom>
        </p:spPr>
      </p:pic>
      <p:sp>
        <p:nvSpPr>
          <p:cNvPr id="35" name="Title 2"/>
          <p:cNvSpPr txBox="1">
            <a:spLocks/>
          </p:cNvSpPr>
          <p:nvPr/>
        </p:nvSpPr>
        <p:spPr>
          <a:xfrm>
            <a:off x="0" y="3886200"/>
            <a:ext cx="9144000" cy="5715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2800" b="0" dirty="0"/>
              <a:t>Content with One Large Image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112878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Layout with text and small images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 point</a:t>
            </a:r>
          </a:p>
          <a:p>
            <a:r>
              <a:rPr lang="en-US" dirty="0"/>
              <a:t>Second point</a:t>
            </a:r>
          </a:p>
          <a:p>
            <a:r>
              <a:rPr lang="en-US" dirty="0"/>
              <a:t>Third point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pic>
        <p:nvPicPr>
          <p:cNvPr id="8" name="Picture 8" descr="phot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6" b="24660"/>
          <a:stretch/>
        </p:blipFill>
        <p:spPr bwMode="auto">
          <a:xfrm>
            <a:off x="0" y="3143251"/>
            <a:ext cx="2286000" cy="1028700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7"/>
          <p:cNvSpPr txBox="1">
            <a:spLocks/>
          </p:cNvSpPr>
          <p:nvPr/>
        </p:nvSpPr>
        <p:spPr>
          <a:xfrm>
            <a:off x="685800" y="571500"/>
            <a:ext cx="7772400" cy="5715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" t="12019" r="1986" b="24107"/>
          <a:stretch/>
        </p:blipFill>
        <p:spPr>
          <a:xfrm>
            <a:off x="4597166" y="3143251"/>
            <a:ext cx="2286000" cy="102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6850" r="2038" b="12882"/>
          <a:stretch/>
        </p:blipFill>
        <p:spPr>
          <a:xfrm>
            <a:off x="2332139" y="3143251"/>
            <a:ext cx="2218888" cy="1028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6" r="-253" b="3024"/>
          <a:stretch/>
        </p:blipFill>
        <p:spPr>
          <a:xfrm>
            <a:off x="6929306" y="3143250"/>
            <a:ext cx="2220286" cy="10287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270407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Section divider SLIDE with optional text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Can have subtext  and smaller text bottom right to more information</a:t>
            </a:r>
            <a:endParaRPr lang="en-US" sz="1800" b="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953000" y="3714750"/>
            <a:ext cx="3581400" cy="91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120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An accessory slide should be used sparingly to emphasize a point, or to provide visual break in the pacing. It should not be used to present text-heavy contents.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8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furniture&#10;&#10;Description automatically generated">
            <a:extLst>
              <a:ext uri="{FF2B5EF4-FFF2-40B4-BE49-F238E27FC236}">
                <a16:creationId xmlns:a16="http://schemas.microsoft.com/office/drawing/2014/main" id="{087F1122-0D8A-608C-9218-6899033DB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3"/>
          <a:stretch/>
        </p:blipFill>
        <p:spPr>
          <a:xfrm>
            <a:off x="0" y="0"/>
            <a:ext cx="9227106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605" y="0"/>
            <a:ext cx="9227106" cy="5143500"/>
          </a:xfrm>
          <a:prstGeom prst="rect">
            <a:avLst/>
          </a:prstGeom>
          <a:solidFill>
            <a:srgbClr val="002C77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257300"/>
            <a:ext cx="7772400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34" charset="0"/>
                <a:cs typeface="Helvetica" pitchFamily="34" charset="0"/>
              </a:rPr>
              <a:t>Can have additional text at top</a:t>
            </a:r>
            <a:endParaRPr lang="en-US" sz="24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an Photo variation of an accessory slide</a:t>
            </a:r>
            <a:endParaRPr lang="en-US" b="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953000" y="3714750"/>
            <a:ext cx="3581400" cy="91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An accessory slide should be used sparingly to emphasize a point, or to provide visual break in the pacing. It should not be used to present text-heavy contents.</a:t>
            </a:r>
          </a:p>
        </p:txBody>
      </p:sp>
    </p:spTree>
    <p:extLst>
      <p:ext uri="{BB962C8B-B14F-4D97-AF65-F5344CB8AC3E}">
        <p14:creationId xmlns:p14="http://schemas.microsoft.com/office/powerpoint/2010/main" val="241589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cycle, outdoor, step&#10;&#10;Description automatically generated">
            <a:extLst>
              <a:ext uri="{FF2B5EF4-FFF2-40B4-BE49-F238E27FC236}">
                <a16:creationId xmlns:a16="http://schemas.microsoft.com/office/drawing/2014/main" id="{6829FF3E-476A-2636-566E-4E3C3D6B7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-52" b="14765"/>
          <a:stretch/>
        </p:blipFill>
        <p:spPr>
          <a:xfrm>
            <a:off x="0" y="-26933"/>
            <a:ext cx="9220200" cy="5234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71550"/>
            <a:ext cx="3657600" cy="612921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>
              <a:lnSpc>
                <a:spcPts val="28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Call to Action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7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titled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049BD59-1B5F-CEF5-8E97-81311CFD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A Typical Slide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Create new slides by duplicating existing slides.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0070C0"/>
                </a:solidFill>
              </a:rPr>
              <a:t>If you already have a slide with content, you can go to </a:t>
            </a:r>
            <a:r>
              <a:rPr lang="en-US" b="1" dirty="0">
                <a:solidFill>
                  <a:srgbClr val="0070C0"/>
                </a:solidFill>
              </a:rPr>
              <a:t>layout</a:t>
            </a:r>
            <a:r>
              <a:rPr lang="en-US" dirty="0">
                <a:solidFill>
                  <a:srgbClr val="0070C0"/>
                </a:solidFill>
              </a:rPr>
              <a:t>. Select a layout from the dropdown and it will change the layout of the slide you are currently on. (If you select this option to create a new slide, remember to copy and paste “name of initiative” text on the footer on your new slide.)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Text color may be in blue, black or grey as shown..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250929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Slide: Co-branded Logo 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another logo has to be added on your presentation. Follow the </a:t>
            </a:r>
            <a:r>
              <a:rPr lang="en-US" dirty="0">
                <a:solidFill>
                  <a:schemeClr val="tx1"/>
                </a:solidFill>
              </a:rPr>
              <a:t>design shown on this slide.</a:t>
            </a:r>
          </a:p>
          <a:p>
            <a:r>
              <a:rPr lang="en-US" dirty="0">
                <a:solidFill>
                  <a:schemeClr val="tx1"/>
                </a:solidFill>
              </a:rPr>
              <a:t>Align the new logo with the Wharton logo – at bottom. Do not move the Wharton logo.</a:t>
            </a:r>
          </a:p>
          <a:p>
            <a:r>
              <a:rPr lang="en-US" dirty="0">
                <a:solidFill>
                  <a:schemeClr val="tx1"/>
                </a:solidFill>
              </a:rPr>
              <a:t>Both logo’s should have the same visual weight.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422304"/>
            <a:ext cx="965200" cy="335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20316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bulleted text slide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Item on the list. </a:t>
            </a:r>
          </a:p>
          <a:p>
            <a:pPr lvl="1"/>
            <a:r>
              <a:rPr lang="en-US" dirty="0"/>
              <a:t>Sub-item on the list</a:t>
            </a:r>
          </a:p>
          <a:p>
            <a:r>
              <a:rPr lang="en-US" dirty="0"/>
              <a:t>Item on the list</a:t>
            </a:r>
          </a:p>
          <a:p>
            <a:pPr lvl="1"/>
            <a:r>
              <a:rPr lang="en-US" dirty="0"/>
              <a:t>Sub-item on the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18396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text slide with image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71600" y="1352550"/>
            <a:ext cx="4953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Images are most often aligned to fit in the width of the red rule at top of the page.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485900"/>
            <a:ext cx="1831999" cy="255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40697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page with a lot of text and/or graphics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385270" y="857250"/>
            <a:ext cx="7095670" cy="3771900"/>
          </a:xfrm>
        </p:spPr>
        <p:txBody>
          <a:bodyPr/>
          <a:lstStyle/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this template the title has been minimized and there is no logo on page. This template can also be used for existing presentations. </a:t>
            </a:r>
          </a:p>
        </p:txBody>
      </p: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7162800" y="3359388"/>
            <a:ext cx="755650" cy="900113"/>
            <a:chOff x="4176" y="3456"/>
            <a:chExt cx="417" cy="663"/>
          </a:xfrm>
        </p:grpSpPr>
        <p:sp>
          <p:nvSpPr>
            <p:cNvPr id="9" name="Rectangle 57"/>
            <p:cNvSpPr>
              <a:spLocks noChangeArrowheads="1"/>
            </p:cNvSpPr>
            <p:nvPr/>
          </p:nvSpPr>
          <p:spPr bwMode="auto">
            <a:xfrm>
              <a:off x="4176" y="3456"/>
              <a:ext cx="417" cy="663"/>
            </a:xfrm>
            <a:prstGeom prst="rect">
              <a:avLst/>
            </a:prstGeom>
            <a:solidFill>
              <a:srgbClr val="FFF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13" descr="fork restaru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" y="3531"/>
              <a:ext cx="28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3941764" y="2816464"/>
            <a:ext cx="1336675" cy="364331"/>
            <a:chOff x="432" y="2160"/>
            <a:chExt cx="704" cy="256"/>
          </a:xfrm>
        </p:grpSpPr>
        <p:sp>
          <p:nvSpPr>
            <p:cNvPr id="18" name="Rectangle 115"/>
            <p:cNvSpPr>
              <a:spLocks noChangeArrowheads="1"/>
            </p:cNvSpPr>
            <p:nvPr/>
          </p:nvSpPr>
          <p:spPr bwMode="auto">
            <a:xfrm>
              <a:off x="432" y="2160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9" name="Picture 23" descr="photo_hea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256"/>
              <a:ext cx="616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87"/>
          <p:cNvGrpSpPr>
            <a:grpSpLocks/>
          </p:cNvGrpSpPr>
          <p:nvPr/>
        </p:nvGrpSpPr>
        <p:grpSpPr bwMode="auto">
          <a:xfrm>
            <a:off x="5553077" y="2274729"/>
            <a:ext cx="1335087" cy="364331"/>
            <a:chOff x="1872" y="2496"/>
            <a:chExt cx="704" cy="256"/>
          </a:xfrm>
        </p:grpSpPr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1872" y="2496"/>
              <a:ext cx="704" cy="2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8" descr="morgan stanley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9" b="34616"/>
            <a:stretch>
              <a:fillRect/>
            </a:stretch>
          </p:blipFill>
          <p:spPr bwMode="auto">
            <a:xfrm>
              <a:off x="1943" y="2554"/>
              <a:ext cx="57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88"/>
          <p:cNvGrpSpPr>
            <a:grpSpLocks/>
          </p:cNvGrpSpPr>
          <p:nvPr/>
        </p:nvGrpSpPr>
        <p:grpSpPr bwMode="auto">
          <a:xfrm>
            <a:off x="7162801" y="2274729"/>
            <a:ext cx="1336675" cy="364331"/>
            <a:chOff x="432" y="2496"/>
            <a:chExt cx="704" cy="256"/>
          </a:xfrm>
        </p:grpSpPr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432" y="2496"/>
              <a:ext cx="704" cy="25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" name="Picture 10" descr="nas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" y="2566"/>
              <a:ext cx="64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117"/>
          <p:cNvGrpSpPr>
            <a:grpSpLocks/>
          </p:cNvGrpSpPr>
          <p:nvPr/>
        </p:nvGrpSpPr>
        <p:grpSpPr bwMode="auto">
          <a:xfrm>
            <a:off x="3941764" y="2274729"/>
            <a:ext cx="1336675" cy="364331"/>
            <a:chOff x="4678" y="2496"/>
            <a:chExt cx="704" cy="256"/>
          </a:xfrm>
        </p:grpSpPr>
        <p:sp>
          <p:nvSpPr>
            <p:cNvPr id="33" name="Rectangle 118"/>
            <p:cNvSpPr>
              <a:spLocks noChangeArrowheads="1"/>
            </p:cNvSpPr>
            <p:nvPr/>
          </p:nvSpPr>
          <p:spPr bwMode="auto">
            <a:xfrm>
              <a:off x="4678" y="2496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172235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4" name="Picture 27" descr="From collectibles to cars, buy and sell all kinds of items on eBay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544"/>
              <a:ext cx="3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5553077" y="2816464"/>
            <a:ext cx="1335087" cy="364331"/>
            <a:chOff x="3312" y="2160"/>
            <a:chExt cx="704" cy="256"/>
          </a:xfrm>
        </p:grpSpPr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3312" y="2160"/>
              <a:ext cx="704" cy="2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" name="Picture 26" descr="Godiva Chocolate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" y="2181"/>
              <a:ext cx="59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93"/>
          <p:cNvGrpSpPr>
            <a:grpSpLocks/>
          </p:cNvGrpSpPr>
          <p:nvPr/>
        </p:nvGrpSpPr>
        <p:grpSpPr bwMode="auto">
          <a:xfrm>
            <a:off x="5553077" y="3359388"/>
            <a:ext cx="1335087" cy="365522"/>
            <a:chOff x="4678" y="1824"/>
            <a:chExt cx="704" cy="256"/>
          </a:xfrm>
        </p:grpSpPr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4678" y="1824"/>
              <a:ext cx="704" cy="256"/>
            </a:xfrm>
            <a:prstGeom prst="rect">
              <a:avLst/>
            </a:prstGeom>
            <a:solidFill>
              <a:srgbClr val="1F1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Object 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" y="1894"/>
              <a:ext cx="536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Group 96"/>
          <p:cNvGrpSpPr>
            <a:grpSpLocks/>
          </p:cNvGrpSpPr>
          <p:nvPr/>
        </p:nvGrpSpPr>
        <p:grpSpPr bwMode="auto">
          <a:xfrm>
            <a:off x="2332038" y="3359388"/>
            <a:ext cx="1335088" cy="365522"/>
            <a:chOff x="432" y="1824"/>
            <a:chExt cx="704" cy="256"/>
          </a:xfrm>
        </p:grpSpPr>
        <p:pic>
          <p:nvPicPr>
            <p:cNvPr id="54" name="Picture 15" descr="blackston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" r="4477"/>
            <a:stretch>
              <a:fillRect/>
            </a:stretch>
          </p:blipFill>
          <p:spPr bwMode="auto">
            <a:xfrm>
              <a:off x="474" y="1881"/>
              <a:ext cx="6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432" y="1824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123"/>
          <p:cNvGrpSpPr>
            <a:grpSpLocks/>
          </p:cNvGrpSpPr>
          <p:nvPr/>
        </p:nvGrpSpPr>
        <p:grpSpPr bwMode="auto">
          <a:xfrm>
            <a:off x="3941764" y="3359388"/>
            <a:ext cx="1336675" cy="365522"/>
            <a:chOff x="1872" y="2880"/>
            <a:chExt cx="704" cy="256"/>
          </a:xfrm>
        </p:grpSpPr>
        <p:sp>
          <p:nvSpPr>
            <p:cNvPr id="60" name="Rectangle 124"/>
            <p:cNvSpPr>
              <a:spLocks noChangeArrowheads="1"/>
            </p:cNvSpPr>
            <p:nvPr/>
          </p:nvSpPr>
          <p:spPr bwMode="auto">
            <a:xfrm>
              <a:off x="1872" y="2880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" name="Picture 39" descr="Googl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86"/>
            <a:stretch>
              <a:fillRect/>
            </a:stretch>
          </p:blipFill>
          <p:spPr bwMode="auto">
            <a:xfrm>
              <a:off x="1988" y="2926"/>
              <a:ext cx="47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92"/>
          <p:cNvGrpSpPr>
            <a:grpSpLocks/>
          </p:cNvGrpSpPr>
          <p:nvPr/>
        </p:nvGrpSpPr>
        <p:grpSpPr bwMode="auto">
          <a:xfrm>
            <a:off x="5553077" y="3903504"/>
            <a:ext cx="1335087" cy="364331"/>
            <a:chOff x="4678" y="2160"/>
            <a:chExt cx="704" cy="256"/>
          </a:xfrm>
        </p:grpSpPr>
        <p:sp>
          <p:nvSpPr>
            <p:cNvPr id="63" name="Rectangle 38"/>
            <p:cNvSpPr>
              <a:spLocks noChangeArrowheads="1"/>
            </p:cNvSpPr>
            <p:nvPr/>
          </p:nvSpPr>
          <p:spPr bwMode="auto">
            <a:xfrm>
              <a:off x="4678" y="2160"/>
              <a:ext cx="704" cy="256"/>
            </a:xfrm>
            <a:prstGeom prst="rect">
              <a:avLst/>
            </a:prstGeom>
            <a:solidFill>
              <a:srgbClr val="172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4" name="Picture 25" descr="HBO Films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60"/>
              <a:ext cx="66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Group 80"/>
          <p:cNvGrpSpPr>
            <a:grpSpLocks/>
          </p:cNvGrpSpPr>
          <p:nvPr/>
        </p:nvGrpSpPr>
        <p:grpSpPr bwMode="auto">
          <a:xfrm>
            <a:off x="7162801" y="2816464"/>
            <a:ext cx="1336675" cy="364331"/>
            <a:chOff x="1872" y="3216"/>
            <a:chExt cx="704" cy="256"/>
          </a:xfrm>
        </p:grpSpPr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1872" y="3216"/>
              <a:ext cx="704" cy="2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" name="Picture 65" descr="home_logo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52"/>
            <a:stretch>
              <a:fillRect/>
            </a:stretch>
          </p:blipFill>
          <p:spPr bwMode="auto">
            <a:xfrm>
              <a:off x="2048" y="3234"/>
              <a:ext cx="31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332038" y="3903504"/>
            <a:ext cx="1335088" cy="364331"/>
            <a:chOff x="3312" y="3696"/>
            <a:chExt cx="704" cy="256"/>
          </a:xfrm>
        </p:grpSpPr>
        <p:sp>
          <p:nvSpPr>
            <p:cNvPr id="69" name="Rectangle 56"/>
            <p:cNvSpPr>
              <a:spLocks noChangeArrowheads="1"/>
            </p:cNvSpPr>
            <p:nvPr/>
          </p:nvSpPr>
          <p:spPr bwMode="auto">
            <a:xfrm>
              <a:off x="3312" y="3696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A6CCD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0" name="Picture 17" descr="peace core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" y="3725"/>
              <a:ext cx="1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" name="Group 126"/>
          <p:cNvGrpSpPr>
            <a:grpSpLocks/>
          </p:cNvGrpSpPr>
          <p:nvPr/>
        </p:nvGrpSpPr>
        <p:grpSpPr bwMode="auto">
          <a:xfrm>
            <a:off x="3941764" y="3903504"/>
            <a:ext cx="1336675" cy="364331"/>
            <a:chOff x="3312" y="3216"/>
            <a:chExt cx="704" cy="256"/>
          </a:xfrm>
        </p:grpSpPr>
        <p:sp>
          <p:nvSpPr>
            <p:cNvPr id="75" name="Rectangle 127"/>
            <p:cNvSpPr>
              <a:spLocks noChangeArrowheads="1"/>
            </p:cNvSpPr>
            <p:nvPr/>
          </p:nvSpPr>
          <p:spPr bwMode="auto">
            <a:xfrm>
              <a:off x="3312" y="3216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A6CCD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6" name="Picture 125" descr="maintitl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" y="3244"/>
              <a:ext cx="21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87"/>
          <p:cNvGrpSpPr>
            <a:grpSpLocks/>
          </p:cNvGrpSpPr>
          <p:nvPr/>
        </p:nvGrpSpPr>
        <p:grpSpPr bwMode="auto">
          <a:xfrm>
            <a:off x="718522" y="3921919"/>
            <a:ext cx="1335087" cy="364331"/>
            <a:chOff x="1872" y="2496"/>
            <a:chExt cx="704" cy="256"/>
          </a:xfrm>
        </p:grpSpPr>
        <p:sp>
          <p:nvSpPr>
            <p:cNvPr id="78" name="Rectangle 42"/>
            <p:cNvSpPr>
              <a:spLocks noChangeArrowheads="1"/>
            </p:cNvSpPr>
            <p:nvPr/>
          </p:nvSpPr>
          <p:spPr bwMode="auto">
            <a:xfrm>
              <a:off x="1872" y="2496"/>
              <a:ext cx="704" cy="2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9" name="Picture 8" descr="morgan stanley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9" b="34616"/>
            <a:stretch>
              <a:fillRect/>
            </a:stretch>
          </p:blipFill>
          <p:spPr bwMode="auto">
            <a:xfrm>
              <a:off x="1943" y="2554"/>
              <a:ext cx="57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88"/>
          <p:cNvGrpSpPr>
            <a:grpSpLocks/>
          </p:cNvGrpSpPr>
          <p:nvPr/>
        </p:nvGrpSpPr>
        <p:grpSpPr bwMode="auto">
          <a:xfrm>
            <a:off x="3937970" y="3369264"/>
            <a:ext cx="1336675" cy="364331"/>
            <a:chOff x="432" y="2496"/>
            <a:chExt cx="704" cy="256"/>
          </a:xfrm>
        </p:grpSpPr>
        <p:sp>
          <p:nvSpPr>
            <p:cNvPr id="81" name="Rectangle 45"/>
            <p:cNvSpPr>
              <a:spLocks noChangeArrowheads="1"/>
            </p:cNvSpPr>
            <p:nvPr/>
          </p:nvSpPr>
          <p:spPr bwMode="auto">
            <a:xfrm>
              <a:off x="432" y="2496"/>
              <a:ext cx="704" cy="25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2" name="Picture 10" descr="nas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" y="2566"/>
              <a:ext cx="64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Group 117"/>
          <p:cNvGrpSpPr>
            <a:grpSpLocks/>
          </p:cNvGrpSpPr>
          <p:nvPr/>
        </p:nvGrpSpPr>
        <p:grpSpPr bwMode="auto">
          <a:xfrm>
            <a:off x="716933" y="3369264"/>
            <a:ext cx="1336675" cy="364331"/>
            <a:chOff x="4678" y="2496"/>
            <a:chExt cx="704" cy="256"/>
          </a:xfrm>
        </p:grpSpPr>
        <p:sp>
          <p:nvSpPr>
            <p:cNvPr id="90" name="Rectangle 118"/>
            <p:cNvSpPr>
              <a:spLocks noChangeArrowheads="1"/>
            </p:cNvSpPr>
            <p:nvPr/>
          </p:nvSpPr>
          <p:spPr bwMode="auto">
            <a:xfrm>
              <a:off x="4678" y="2496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172235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1" name="Picture 27" descr="From collectibles to cars, buy and sell all kinds of items on eBay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544"/>
              <a:ext cx="3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Content Placeholder 6"/>
          <p:cNvSpPr txBox="1">
            <a:spLocks/>
          </p:cNvSpPr>
          <p:nvPr/>
        </p:nvSpPr>
        <p:spPr>
          <a:xfrm>
            <a:off x="1385270" y="1714500"/>
            <a:ext cx="2281855" cy="742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20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»"/>
              <a:defRPr sz="1600" b="1" kern="1200" baseline="0">
                <a:solidFill>
                  <a:schemeClr val="tx2">
                    <a:lumMod val="75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caption text for the images.</a:t>
            </a:r>
          </a:p>
        </p:txBody>
      </p:sp>
      <p:grpSp>
        <p:nvGrpSpPr>
          <p:cNvPr id="128" name="Group 87"/>
          <p:cNvGrpSpPr>
            <a:grpSpLocks/>
          </p:cNvGrpSpPr>
          <p:nvPr/>
        </p:nvGrpSpPr>
        <p:grpSpPr bwMode="auto">
          <a:xfrm>
            <a:off x="5567519" y="1738948"/>
            <a:ext cx="1335087" cy="364331"/>
            <a:chOff x="1872" y="2496"/>
            <a:chExt cx="704" cy="256"/>
          </a:xfrm>
        </p:grpSpPr>
        <p:sp>
          <p:nvSpPr>
            <p:cNvPr id="129" name="Rectangle 42"/>
            <p:cNvSpPr>
              <a:spLocks noChangeArrowheads="1"/>
            </p:cNvSpPr>
            <p:nvPr/>
          </p:nvSpPr>
          <p:spPr bwMode="auto">
            <a:xfrm>
              <a:off x="1872" y="2496"/>
              <a:ext cx="704" cy="2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0" name="Picture 8" descr="morgan stanley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9" b="34616"/>
            <a:stretch>
              <a:fillRect/>
            </a:stretch>
          </p:blipFill>
          <p:spPr bwMode="auto">
            <a:xfrm>
              <a:off x="1943" y="2554"/>
              <a:ext cx="57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1" name="Group 88"/>
          <p:cNvGrpSpPr>
            <a:grpSpLocks/>
          </p:cNvGrpSpPr>
          <p:nvPr/>
        </p:nvGrpSpPr>
        <p:grpSpPr bwMode="auto">
          <a:xfrm>
            <a:off x="7177243" y="1738948"/>
            <a:ext cx="1336675" cy="364331"/>
            <a:chOff x="432" y="2496"/>
            <a:chExt cx="704" cy="256"/>
          </a:xfrm>
        </p:grpSpPr>
        <p:sp>
          <p:nvSpPr>
            <p:cNvPr id="132" name="Rectangle 45"/>
            <p:cNvSpPr>
              <a:spLocks noChangeArrowheads="1"/>
            </p:cNvSpPr>
            <p:nvPr/>
          </p:nvSpPr>
          <p:spPr bwMode="auto">
            <a:xfrm>
              <a:off x="432" y="2496"/>
              <a:ext cx="704" cy="25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" name="Picture 10" descr="nas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" y="2566"/>
              <a:ext cx="64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117"/>
          <p:cNvGrpSpPr>
            <a:grpSpLocks/>
          </p:cNvGrpSpPr>
          <p:nvPr/>
        </p:nvGrpSpPr>
        <p:grpSpPr bwMode="auto">
          <a:xfrm>
            <a:off x="3956207" y="1738948"/>
            <a:ext cx="1336675" cy="364331"/>
            <a:chOff x="4678" y="2496"/>
            <a:chExt cx="704" cy="256"/>
          </a:xfrm>
        </p:grpSpPr>
        <p:sp>
          <p:nvSpPr>
            <p:cNvPr id="135" name="Rectangle 118"/>
            <p:cNvSpPr>
              <a:spLocks noChangeArrowheads="1"/>
            </p:cNvSpPr>
            <p:nvPr/>
          </p:nvSpPr>
          <p:spPr bwMode="auto">
            <a:xfrm>
              <a:off x="4678" y="2496"/>
              <a:ext cx="704" cy="256"/>
            </a:xfrm>
            <a:prstGeom prst="rect">
              <a:avLst/>
            </a:prstGeom>
            <a:noFill/>
            <a:ln w="9525">
              <a:solidFill>
                <a:srgbClr val="CC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172235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" name="Picture 27" descr="From collectibles to cars, buy and sell all kinds of items on eBay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544"/>
              <a:ext cx="3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101595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p_transparen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3" b="12129"/>
          <a:stretch/>
        </p:blipFill>
        <p:spPr>
          <a:xfrm>
            <a:off x="1" y="702023"/>
            <a:ext cx="9142857" cy="4155727"/>
          </a:xfrm>
          <a:prstGeom prst="rect">
            <a:avLst/>
          </a:prstGeom>
          <a:solidFill>
            <a:srgbClr val="BFD0DF"/>
          </a:solidFill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310450"/>
            <a:ext cx="4876801" cy="2769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15000"/>
              </a:spcAft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Map base for adding in text and images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333294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57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1776271"/>
              </p:ext>
            </p:extLst>
          </p:nvPr>
        </p:nvGraphicFramePr>
        <p:xfrm>
          <a:off x="685800" y="684407"/>
          <a:ext cx="8305800" cy="394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LISTING OF INITIATIVES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375215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Title</a:t>
            </a:r>
            <a:r>
              <a:rPr lang="en-US" dirty="0"/>
              <a:t> </a:t>
            </a:r>
            <a:r>
              <a:rPr lang="en-US" i="1" dirty="0"/>
              <a:t>Only</a:t>
            </a:r>
            <a:r>
              <a:rPr lang="en-US" dirty="0"/>
              <a:t> Slide with Chart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1295400" y="4171950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800"/>
              </a:spcAft>
              <a:buSzPct val="120000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Source:  AACSB International</a:t>
            </a:r>
          </a:p>
        </p:txBody>
      </p:sp>
      <p:graphicFrame>
        <p:nvGraphicFramePr>
          <p:cNvPr id="74" name="Chart 73"/>
          <p:cNvGraphicFramePr/>
          <p:nvPr>
            <p:extLst>
              <p:ext uri="{D42A27DB-BD31-4B8C-83A1-F6EECF244321}">
                <p14:modId xmlns:p14="http://schemas.microsoft.com/office/powerpoint/2010/main" val="993740600"/>
              </p:ext>
            </p:extLst>
          </p:nvPr>
        </p:nvGraphicFramePr>
        <p:xfrm>
          <a:off x="914401" y="1321951"/>
          <a:ext cx="6858000" cy="296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NAME OF INITIATIVE</a:t>
            </a:r>
          </a:p>
        </p:txBody>
      </p:sp>
    </p:spTree>
    <p:extLst>
      <p:ext uri="{BB962C8B-B14F-4D97-AF65-F5344CB8AC3E}">
        <p14:creationId xmlns:p14="http://schemas.microsoft.com/office/powerpoint/2010/main" val="1527348028"/>
      </p:ext>
    </p:extLst>
  </p:cSld>
  <p:clrMapOvr>
    <a:masterClrMapping/>
  </p:clrMapOvr>
</p:sld>
</file>

<file path=ppt/theme/theme1.xml><?xml version="1.0" encoding="utf-8"?>
<a:theme xmlns:a="http://schemas.openxmlformats.org/drawingml/2006/main" name="knowledge_master1-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1390</TotalTime>
  <Words>657</Words>
  <Application>Microsoft Macintosh PowerPoint</Application>
  <PresentationFormat>On-screen Show (16:9)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Garamond</vt:lpstr>
      <vt:lpstr>Helvetica</vt:lpstr>
      <vt:lpstr>knowledge_master1-3_theme</vt:lpstr>
      <vt:lpstr>presentation 2023</vt:lpstr>
      <vt:lpstr>A Typical Slide</vt:lpstr>
      <vt:lpstr>A Typical Slide: Co-branded Logo Option</vt:lpstr>
      <vt:lpstr>A typical bulleted text slide</vt:lpstr>
      <vt:lpstr>A typical text slide with image</vt:lpstr>
      <vt:lpstr>A typical page with a lot of text and/or graphics </vt:lpstr>
      <vt:lpstr>Map title</vt:lpstr>
      <vt:lpstr>LISTING OF INITIATIVES</vt:lpstr>
      <vt:lpstr>A Title Only Slide with Chart</vt:lpstr>
      <vt:lpstr>A Title Only Slide with Table</vt:lpstr>
      <vt:lpstr>Graphic Resources</vt:lpstr>
      <vt:lpstr>Emphasis Slide</vt:lpstr>
      <vt:lpstr>PowerPoint Presentation</vt:lpstr>
      <vt:lpstr>Layout with text and small images</vt:lpstr>
      <vt:lpstr>Section divider SLIDE with optional text</vt:lpstr>
      <vt:lpstr>an Photo variation of an accessory slide</vt:lpstr>
      <vt:lpstr>PowerPoint Presentation</vt:lpstr>
      <vt:lpstr>PowerPoint Presentation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tranac</dc:creator>
  <cp:lastModifiedBy>Agrawal, Rohan</cp:lastModifiedBy>
  <cp:revision>170</cp:revision>
  <cp:lastPrinted>2012-04-12T19:17:32Z</cp:lastPrinted>
  <dcterms:created xsi:type="dcterms:W3CDTF">2012-04-03T15:29:58Z</dcterms:created>
  <dcterms:modified xsi:type="dcterms:W3CDTF">2023-02-04T08:15:40Z</dcterms:modified>
</cp:coreProperties>
</file>