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49cb47aaa_1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49cb47aa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9cb47aaa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9cb47aa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52fc94be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52fc94be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4c3331a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4c3331a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52fc94b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52fc94b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c3331a4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c3331a4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c3331a4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c3331a4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4c3331a4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4c3331a4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4c3331a4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4c3331a4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4d00a574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4d00a57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4c3331a4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4c3331a4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49cb47aaa_1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49cb47aa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49cb47aaa_1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49cb47aaa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52fc94b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52fc94b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49cb47aaa_1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49cb47aa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49cb47aaa_1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49cb47aaa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quandl.com/tools/api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myaccount.google.com/lesssecureapps?pli=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python-guide.org/starting/install3/osx/" TargetMode="External"/><Relationship Id="rId4" Type="http://schemas.openxmlformats.org/officeDocument/2006/relationships/hyperlink" Target="https://www.scrapehero.com/how-to-install-python3-in-windows-10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finance.yahoo.com/quote/TSLA?p=TSLA&amp;.tsrc=fin-srch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 for Financial Data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Michigan FinTech Technical Workshop Team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APIs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3858613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Europe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6353925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Dir. of Engineering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311700" y="1017800"/>
            <a:ext cx="85206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-  “Application Programming Interface” → it is a set of routines, protocols, and tools for building software applications. It helps specify how the software components should interact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Quandl - Financial Data API from which we can get millions of financial and economic datasets. It is a single interface and has all the data we need, and can get as complex as we want it to be.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Learn More</a:t>
            </a:r>
            <a:r>
              <a:rPr lang="en"/>
              <a:t> about the API’s features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the Code</a:t>
            </a:r>
            <a:endParaRPr/>
          </a:p>
        </p:txBody>
      </p:sp>
      <p:sp>
        <p:nvSpPr>
          <p:cNvPr id="201" name="Google Shape;201;p24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Web Scraping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3" name="Google Shape;203;p24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Learn how to use endpoints and JSON to extract useful information</a:t>
            </a:r>
            <a:r>
              <a:rPr lang="en" sz="1600"/>
              <a:t>. </a:t>
            </a:r>
            <a:endParaRPr sz="1600"/>
          </a:p>
        </p:txBody>
      </p:sp>
      <p:sp>
        <p:nvSpPr>
          <p:cNvPr id="204" name="Google Shape;204;p24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4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API calls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6" name="Google Shape;206;p24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Learn how to access </a:t>
            </a:r>
            <a:r>
              <a:rPr b="1" lang="en" sz="1600"/>
              <a:t>pre existing</a:t>
            </a:r>
            <a:r>
              <a:rPr b="1" lang="en" sz="1600"/>
              <a:t> data with calls to a financial API.</a:t>
            </a:r>
            <a:endParaRPr sz="1600"/>
          </a:p>
        </p:txBody>
      </p:sp>
      <p:sp>
        <p:nvSpPr>
          <p:cNvPr id="207" name="Google Shape;207;p24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Email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9" name="Google Shape;209;p24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Bonus: Add email access &amp; capabilities via your python script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Endpoint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Yahoo Finance &gt; pick a stock &amp; navigate to stock page &gt; *right click* inspect element &gt; Network &gt; XHR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These are the URLs we can use to web scrape!  For now, please use the one provided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275" y="2626455"/>
            <a:ext cx="5216451" cy="21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Step1: Some Important Commands</a:t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make a request:  </a:t>
            </a:r>
            <a:r>
              <a:rPr lang="en"/>
              <a:t>requests.get(&lt;URL HERE&gt;, verify=False)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get text from HTML divs:  html.fromstring(&lt;response object&gt;.text)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Load a response object into JSON: json.loads(&lt;response object&gt;.text)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</a:t>
            </a:r>
            <a:r>
              <a:rPr b="1" lang="en"/>
              <a:t> print (json.dumps(&lt;JSON obj&gt;, indent=4, sort_keys=True))</a:t>
            </a:r>
            <a:r>
              <a:rPr lang="en"/>
              <a:t> to see a more organized JSON </a:t>
            </a:r>
            <a:r>
              <a:rPr lang="en"/>
              <a:t>hierarchy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example</a:t>
            </a:r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Important Commands</a:t>
            </a:r>
            <a:endParaRPr/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to dictionary : &lt;dictionary_obj&gt;.update({&lt;key1&gt;:&lt;value1&gt;,</a:t>
            </a:r>
            <a:r>
              <a:rPr lang="en"/>
              <a:t>&lt;key2&gt;:&lt;value2&gt;,&lt;key3&gt;:&lt;value3&gt;</a:t>
            </a:r>
            <a:r>
              <a:rPr lang="en"/>
              <a:t>})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Handle errors: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Try: &lt;block&gt;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Except: &lt;throw error&gt;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API + Datatable Important Commands</a:t>
            </a:r>
            <a:endParaRPr/>
          </a:p>
        </p:txBody>
      </p:sp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first entry: data.head(1)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Make it </a:t>
            </a:r>
            <a:r>
              <a:rPr b="1" lang="en"/>
              <a:t>indexable</a:t>
            </a:r>
            <a:r>
              <a:rPr lang="en"/>
              <a:t>: &lt;data_obj&gt;.reset_index()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Extract out data and closing price: </a:t>
            </a:r>
            <a:r>
              <a:rPr b="1" lang="en"/>
              <a:t>index</a:t>
            </a:r>
            <a:r>
              <a:rPr lang="en"/>
              <a:t> into data object similar to json!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Convert data to human readable format: (ex Jan 13th 2018 vs 01-13-2018) :"{:%B %d, %Y}".format(&lt;date string&gt;)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 to json object: &lt;JSON Obj&gt;[“keyname”] =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Argument Parsing</a:t>
            </a:r>
            <a:endParaRPr/>
          </a:p>
        </p:txBody>
      </p:sp>
      <p:sp>
        <p:nvSpPr>
          <p:cNvPr id="246" name="Google Shape;246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add an argument :  argparser.add_argument(&lt;argument name’,help = ' &lt;any helpful instructions&gt;)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get args from command line : args = argparser.parse_args()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get values or args: args.&lt;argument name&gt;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5: Email</a:t>
            </a:r>
            <a:endParaRPr/>
          </a:p>
        </p:txBody>
      </p:sp>
      <p:sp>
        <p:nvSpPr>
          <p:cNvPr id="252" name="Google Shape;252;p31"/>
          <p:cNvSpPr txBox="1"/>
          <p:nvPr>
            <p:ph idx="1" type="body"/>
          </p:nvPr>
        </p:nvSpPr>
        <p:spPr>
          <a:xfrm>
            <a:off x="311700" y="1017800"/>
            <a:ext cx="8520600" cy="3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Enable less secure apps on gmail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https://myaccount.google.com/lesssecureapps?pli=1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send email via server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start server: smtplib.SMTP('smtp.gmail.com', 587)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login to server: server.login(“&lt;your email address&gt;”, "email PASSWORD")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start the server: &lt;server obj&gt;.starttls()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send mail : &lt;server obj&gt;sendmail(“&lt;from email&gt;”, “&lt;toaddr&gt;”, text)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223150" y="1775225"/>
            <a:ext cx="8597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https://tinyurl.com/y76w986n</a:t>
            </a:r>
            <a:endParaRPr sz="3600"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Done!</a:t>
            </a:r>
            <a:endParaRPr/>
          </a:p>
        </p:txBody>
      </p:sp>
      <p:sp>
        <p:nvSpPr>
          <p:cNvPr id="258" name="Google Shape;258;p32"/>
          <p:cNvSpPr txBox="1"/>
          <p:nvPr>
            <p:ph idx="2" type="body"/>
          </p:nvPr>
        </p:nvSpPr>
        <p:spPr>
          <a:xfrm>
            <a:off x="5511700" y="534525"/>
            <a:ext cx="3253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Next Steps</a:t>
            </a: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&amp; Ideas</a:t>
            </a:r>
            <a:endParaRPr/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 python’s graphing and visualization tools to keep track of key metrics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Scrape twitter to see if people are talking about your company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 python’s statistical analysis tools to find correlated stocks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Build an automated web scraper that updates data hourly (don’t get black listed!)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Safety and Legal Precautions</a:t>
            </a:r>
            <a:endParaRPr/>
          </a:p>
        </p:txBody>
      </p:sp>
      <p:sp>
        <p:nvSpPr>
          <p:cNvPr id="270" name="Google Shape;270;p34"/>
          <p:cNvSpPr txBox="1"/>
          <p:nvPr>
            <p:ph idx="1" type="body"/>
          </p:nvPr>
        </p:nvSpPr>
        <p:spPr>
          <a:xfrm>
            <a:off x="3858613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Europe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71" name="Google Shape;271;p34"/>
          <p:cNvSpPr txBox="1"/>
          <p:nvPr>
            <p:ph idx="1" type="body"/>
          </p:nvPr>
        </p:nvSpPr>
        <p:spPr>
          <a:xfrm>
            <a:off x="6353925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Dir. of Engineering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311700" y="1017800"/>
            <a:ext cx="85206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Illegal to web scrape a website that isn’t yours, unless you have received permission to do so.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Doing so can </a:t>
            </a:r>
            <a:r>
              <a:rPr lang="en"/>
              <a:t>constitute</a:t>
            </a:r>
            <a:r>
              <a:rPr lang="en"/>
              <a:t> the following charges: Violation of the Computer Fraud and Abuse Act, Violation of Digital Millennium Copyright Act, Breach of Contract, Trespass, and Misappropriation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While financial data is public information, the organization/arrangement of the data in a database (like Yahoo Finance or Google Finance) can be copyrighted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"/>
              <a:t>So make sure to stay within your legal bounds!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Prerequisites for the Workshop</a:t>
            </a:r>
            <a:endParaRPr/>
          </a:p>
        </p:txBody>
      </p:sp>
      <p:grpSp>
        <p:nvGrpSpPr>
          <p:cNvPr id="98" name="Google Shape;98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9" name="Google Shape;99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Text Editor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Atom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Sublime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Xcode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4" name="Google Shape;104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Terminal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Should already be installed in a Mac OS X or Windows</a:t>
            </a:r>
            <a:endParaRPr sz="1600"/>
          </a:p>
        </p:txBody>
      </p:sp>
      <p:grpSp>
        <p:nvGrpSpPr>
          <p:cNvPr id="108" name="Google Shape;108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9" name="Google Shape;109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Python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Instructions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here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Install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here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17" name="Google Shape;117;p16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1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19" name="Google Shape;119;p16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20" name="Google Shape;120;p1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1" name="Google Shape;121;p16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6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Introduction to Web Scraping </a:t>
            </a:r>
            <a:endParaRPr sz="1600"/>
          </a:p>
        </p:txBody>
      </p:sp>
      <p:sp>
        <p:nvSpPr>
          <p:cNvPr descr="Background pointer shape in timeline graphic" id="123" name="Google Shape;123;p16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2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25" name="Google Shape;125;p16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26" name="Google Shape;126;p16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7" name="Google Shape;127;p16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6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URL Construction and Explanation</a:t>
            </a:r>
            <a:endParaRPr sz="1600"/>
          </a:p>
        </p:txBody>
      </p:sp>
      <p:sp>
        <p:nvSpPr>
          <p:cNvPr descr="Background pointer shape in timeline graphic" id="129" name="Google Shape;129;p16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3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1" name="Google Shape;131;p16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32" name="Google Shape;132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3" name="Google Shape;133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6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Walk through Code</a:t>
            </a:r>
            <a:endParaRPr sz="1600"/>
          </a:p>
        </p:txBody>
      </p:sp>
      <p:sp>
        <p:nvSpPr>
          <p:cNvPr descr="Background pointer shape in timeline graphic" id="135" name="Google Shape;135;p16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4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7" name="Google Shape;137;p16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38" name="Google Shape;138;p16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9" name="Google Shape;139;p16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6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Download and Parse HTML</a:t>
            </a:r>
            <a:endParaRPr sz="1600"/>
          </a:p>
        </p:txBody>
      </p:sp>
      <p:sp>
        <p:nvSpPr>
          <p:cNvPr descr="Background pointer shape in timeline graphic" id="141" name="Google Shape;141;p16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5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3" name="Google Shape;143;p16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44" name="Google Shape;144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5" name="Google Shape;145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16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Save Data to JSON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Terms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3858613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Europe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6353925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Dir. of Engineering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311700" y="1017800"/>
            <a:ext cx="85206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 - Highest price a buyer is willing to pay for the good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Market Cap - Market Value of a company’s outstanding shares (Stock Price * #Shares)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Beta - A measure of the stock’s volatility with respect to the market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P/E Ratio - A ratio for valuing a company that measures its Stock price relative to its earnings per-share (Stock Price / EPS)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EPS: Earnings Per Share. Net Income / Shares Outstanding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Web Scraping?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way to fetch and extract data from a website, usually done via a bot or a web crawler but we’ll be doing it manually for this tutorial.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Useful for gathering and storing large amounts of information to be analyzed or processed later.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Has many uses, from gathering email addresses to collecting mass amounts of data for research to illegally stealing other website’s content.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Fundamentals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HTML 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3858613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Europe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6353925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Dir. of Engineering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311700" y="1017800"/>
            <a:ext cx="85206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“Hypertext Markup Language”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to build websites, which each tag representing a different part of the site.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Web scraping</a:t>
            </a:r>
            <a:r>
              <a:rPr lang="en"/>
              <a:t> packages can sort and organize data based on HTML tags, making it easy to use.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An Example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 to Yahoo Finance &gt; pick a stock &amp; navigate to stock page                            .         &gt; *right click* inspect element &gt;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4438" y="2499875"/>
            <a:ext cx="197167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JSON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3858613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Europe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6353925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Dir. of Engineering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311700" y="1017800"/>
            <a:ext cx="85206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-  “Javascript Object Notation”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Format for storing and structuring data that’s easy for both humans and machines to understand and read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Access specific values by indexing into the JSON </a:t>
            </a:r>
            <a:r>
              <a:rPr lang="en"/>
              <a:t>hierarchy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Web Scraping will often return a JSON file of all the readable info on a webpage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