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0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413" autoAdjust="0"/>
  </p:normalViewPr>
  <p:slideViewPr>
    <p:cSldViewPr snapToGrid="0">
      <p:cViewPr varScale="1">
        <p:scale>
          <a:sx n="78" d="100"/>
          <a:sy n="78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Nagel" userId="41d2e9bc-9e7f-4331-b3cf-385ee6c8e7d8" providerId="ADAL" clId="{AE0E087A-88BB-4215-AE82-3B96C52D869A}"/>
    <pc:docChg chg="undo redo custSel addSld delSld modSld sldOrd">
      <pc:chgData name="Vincent Nagel" userId="41d2e9bc-9e7f-4331-b3cf-385ee6c8e7d8" providerId="ADAL" clId="{AE0E087A-88BB-4215-AE82-3B96C52D869A}" dt="2018-11-14T01:37:28.041" v="6400" actId="20577"/>
      <pc:docMkLst>
        <pc:docMk/>
      </pc:docMkLst>
      <pc:sldChg chg="addSp delSp modSp">
        <pc:chgData name="Vincent Nagel" userId="41d2e9bc-9e7f-4331-b3cf-385ee6c8e7d8" providerId="ADAL" clId="{AE0E087A-88BB-4215-AE82-3B96C52D869A}" dt="2018-11-09T04:53:24.615" v="3516" actId="1076"/>
        <pc:sldMkLst>
          <pc:docMk/>
          <pc:sldMk cId="3429502896" sldId="256"/>
        </pc:sldMkLst>
        <pc:spChg chg="mod">
          <ac:chgData name="Vincent Nagel" userId="41d2e9bc-9e7f-4331-b3cf-385ee6c8e7d8" providerId="ADAL" clId="{AE0E087A-88BB-4215-AE82-3B96C52D869A}" dt="2018-11-09T04:52:55.973" v="3508" actId="14100"/>
          <ac:spMkLst>
            <pc:docMk/>
            <pc:sldMk cId="3429502896" sldId="256"/>
            <ac:spMk id="3" creationId="{BB21D3AD-39A6-4FD7-B80C-265E81D64133}"/>
          </ac:spMkLst>
        </pc:spChg>
        <pc:picChg chg="add mod">
          <ac:chgData name="Vincent Nagel" userId="41d2e9bc-9e7f-4331-b3cf-385ee6c8e7d8" providerId="ADAL" clId="{AE0E087A-88BB-4215-AE82-3B96C52D869A}" dt="2018-11-09T04:53:11.921" v="3511" actId="14100"/>
          <ac:picMkLst>
            <pc:docMk/>
            <pc:sldMk cId="3429502896" sldId="256"/>
            <ac:picMk id="3074" creationId="{DDAEA42B-D7E7-4069-840E-956516061B95}"/>
          </ac:picMkLst>
        </pc:picChg>
        <pc:picChg chg="add del mod">
          <ac:chgData name="Vincent Nagel" userId="41d2e9bc-9e7f-4331-b3cf-385ee6c8e7d8" providerId="ADAL" clId="{AE0E087A-88BB-4215-AE82-3B96C52D869A}" dt="2018-11-09T04:46:03.519" v="3463" actId="478"/>
          <ac:picMkLst>
            <pc:docMk/>
            <pc:sldMk cId="3429502896" sldId="256"/>
            <ac:picMk id="3076" creationId="{3EB16E28-918B-47B3-B30B-EAC7216E61E1}"/>
          </ac:picMkLst>
        </pc:picChg>
        <pc:picChg chg="add mod">
          <ac:chgData name="Vincent Nagel" userId="41d2e9bc-9e7f-4331-b3cf-385ee6c8e7d8" providerId="ADAL" clId="{AE0E087A-88BB-4215-AE82-3B96C52D869A}" dt="2018-11-09T04:53:24.615" v="3516" actId="1076"/>
          <ac:picMkLst>
            <pc:docMk/>
            <pc:sldMk cId="3429502896" sldId="256"/>
            <ac:picMk id="3078" creationId="{C413E051-B694-4543-B6F6-23CCA01B4E67}"/>
          </ac:picMkLst>
        </pc:picChg>
        <pc:picChg chg="add del mod modCrop">
          <ac:chgData name="Vincent Nagel" userId="41d2e9bc-9e7f-4331-b3cf-385ee6c8e7d8" providerId="ADAL" clId="{AE0E087A-88BB-4215-AE82-3B96C52D869A}" dt="2018-11-09T04:49:13.067" v="3475" actId="478"/>
          <ac:picMkLst>
            <pc:docMk/>
            <pc:sldMk cId="3429502896" sldId="256"/>
            <ac:picMk id="3080" creationId="{5EE8851E-2B26-4668-831B-E656A79EF009}"/>
          </ac:picMkLst>
        </pc:picChg>
        <pc:picChg chg="add mod">
          <ac:chgData name="Vincent Nagel" userId="41d2e9bc-9e7f-4331-b3cf-385ee6c8e7d8" providerId="ADAL" clId="{AE0E087A-88BB-4215-AE82-3B96C52D869A}" dt="2018-11-09T04:53:22.299" v="3515" actId="1076"/>
          <ac:picMkLst>
            <pc:docMk/>
            <pc:sldMk cId="3429502896" sldId="256"/>
            <ac:picMk id="3082" creationId="{BB5EE7F0-697F-4AE2-AB1C-6B88B92298B4}"/>
          </ac:picMkLst>
        </pc:picChg>
      </pc:sldChg>
      <pc:sldChg chg="modSp">
        <pc:chgData name="Vincent Nagel" userId="41d2e9bc-9e7f-4331-b3cf-385ee6c8e7d8" providerId="ADAL" clId="{AE0E087A-88BB-4215-AE82-3B96C52D869A}" dt="2018-11-13T17:40:46.232" v="5675" actId="20577"/>
        <pc:sldMkLst>
          <pc:docMk/>
          <pc:sldMk cId="3215184378" sldId="257"/>
        </pc:sldMkLst>
        <pc:spChg chg="mod">
          <ac:chgData name="Vincent Nagel" userId="41d2e9bc-9e7f-4331-b3cf-385ee6c8e7d8" providerId="ADAL" clId="{AE0E087A-88BB-4215-AE82-3B96C52D869A}" dt="2018-11-09T05:40:29.571" v="4147" actId="20577"/>
          <ac:spMkLst>
            <pc:docMk/>
            <pc:sldMk cId="3215184378" sldId="257"/>
            <ac:spMk id="2" creationId="{FF399AA8-A43B-442E-A2BE-62DF1CBDA2DD}"/>
          </ac:spMkLst>
        </pc:spChg>
        <pc:spChg chg="mod">
          <ac:chgData name="Vincent Nagel" userId="41d2e9bc-9e7f-4331-b3cf-385ee6c8e7d8" providerId="ADAL" clId="{AE0E087A-88BB-4215-AE82-3B96C52D869A}" dt="2018-11-13T17:40:46.232" v="5675" actId="20577"/>
          <ac:spMkLst>
            <pc:docMk/>
            <pc:sldMk cId="3215184378" sldId="257"/>
            <ac:spMk id="3" creationId="{8A8F9741-4A47-4D0D-8166-2A91403D41EC}"/>
          </ac:spMkLst>
        </pc:spChg>
      </pc:sldChg>
      <pc:sldChg chg="delSp del">
        <pc:chgData name="Vincent Nagel" userId="41d2e9bc-9e7f-4331-b3cf-385ee6c8e7d8" providerId="ADAL" clId="{AE0E087A-88BB-4215-AE82-3B96C52D869A}" dt="2018-11-09T02:11:53.278" v="254" actId="2696"/>
        <pc:sldMkLst>
          <pc:docMk/>
          <pc:sldMk cId="492191532" sldId="258"/>
        </pc:sldMkLst>
        <pc:picChg chg="del">
          <ac:chgData name="Vincent Nagel" userId="41d2e9bc-9e7f-4331-b3cf-385ee6c8e7d8" providerId="ADAL" clId="{AE0E087A-88BB-4215-AE82-3B96C52D869A}" dt="2018-11-09T02:11:48.112" v="253"/>
          <ac:picMkLst>
            <pc:docMk/>
            <pc:sldMk cId="492191532" sldId="258"/>
            <ac:picMk id="7" creationId="{3D745553-4090-4360-BCB9-31952B9257BF}"/>
          </ac:picMkLst>
        </pc:picChg>
      </pc:sldChg>
      <pc:sldChg chg="addSp delSp modSp del">
        <pc:chgData name="Vincent Nagel" userId="41d2e9bc-9e7f-4331-b3cf-385ee6c8e7d8" providerId="ADAL" clId="{AE0E087A-88BB-4215-AE82-3B96C52D869A}" dt="2018-11-09T03:16:27.311" v="625" actId="2696"/>
        <pc:sldMkLst>
          <pc:docMk/>
          <pc:sldMk cId="2001134474" sldId="259"/>
        </pc:sldMkLst>
        <pc:spChg chg="mod">
          <ac:chgData name="Vincent Nagel" userId="41d2e9bc-9e7f-4331-b3cf-385ee6c8e7d8" providerId="ADAL" clId="{AE0E087A-88BB-4215-AE82-3B96C52D869A}" dt="2018-11-09T02:11:24.056" v="249"/>
          <ac:spMkLst>
            <pc:docMk/>
            <pc:sldMk cId="2001134474" sldId="259"/>
            <ac:spMk id="2" creationId="{55EC8EEA-44EA-4495-8A2B-C57C7B28D645}"/>
          </ac:spMkLst>
        </pc:spChg>
        <pc:spChg chg="mod">
          <ac:chgData name="Vincent Nagel" userId="41d2e9bc-9e7f-4331-b3cf-385ee6c8e7d8" providerId="ADAL" clId="{AE0E087A-88BB-4215-AE82-3B96C52D869A}" dt="2018-11-09T02:17:59.620" v="313" actId="20577"/>
          <ac:spMkLst>
            <pc:docMk/>
            <pc:sldMk cId="2001134474" sldId="259"/>
            <ac:spMk id="3" creationId="{462F6BE0-F428-4C4C-902C-409A160E81A0}"/>
          </ac:spMkLst>
        </pc:spChg>
        <pc:picChg chg="del">
          <ac:chgData name="Vincent Nagel" userId="41d2e9bc-9e7f-4331-b3cf-385ee6c8e7d8" providerId="ADAL" clId="{AE0E087A-88BB-4215-AE82-3B96C52D869A}" dt="2018-11-09T02:10:50.808" v="244"/>
          <ac:picMkLst>
            <pc:docMk/>
            <pc:sldMk cId="2001134474" sldId="259"/>
            <ac:picMk id="4" creationId="{63FB9B89-EAC4-4E7D-BBF7-B64997ECDACB}"/>
          </ac:picMkLst>
        </pc:picChg>
        <pc:picChg chg="add del mod">
          <ac:chgData name="Vincent Nagel" userId="41d2e9bc-9e7f-4331-b3cf-385ee6c8e7d8" providerId="ADAL" clId="{AE0E087A-88BB-4215-AE82-3B96C52D869A}" dt="2018-11-09T03:15:45.706" v="586"/>
          <ac:picMkLst>
            <pc:docMk/>
            <pc:sldMk cId="2001134474" sldId="259"/>
            <ac:picMk id="5" creationId="{490824B5-FCC5-46AA-8D20-F41ECD4AFFEE}"/>
          </ac:picMkLst>
        </pc:picChg>
      </pc:sldChg>
      <pc:sldChg chg="addSp delSp modSp modNotesTx">
        <pc:chgData name="Vincent Nagel" userId="41d2e9bc-9e7f-4331-b3cf-385ee6c8e7d8" providerId="ADAL" clId="{AE0E087A-88BB-4215-AE82-3B96C52D869A}" dt="2018-11-09T04:52:28.113" v="3498" actId="1076"/>
        <pc:sldMkLst>
          <pc:docMk/>
          <pc:sldMk cId="1245569211" sldId="260"/>
        </pc:sldMkLst>
        <pc:spChg chg="mod">
          <ac:chgData name="Vincent Nagel" userId="41d2e9bc-9e7f-4331-b3cf-385ee6c8e7d8" providerId="ADAL" clId="{AE0E087A-88BB-4215-AE82-3B96C52D869A}" dt="2018-11-09T04:52:28.113" v="3498" actId="1076"/>
          <ac:spMkLst>
            <pc:docMk/>
            <pc:sldMk cId="1245569211" sldId="260"/>
            <ac:spMk id="3" creationId="{326BCA07-77E9-4461-9D3E-BA97B987DAAC}"/>
          </ac:spMkLst>
        </pc:spChg>
        <pc:grpChg chg="add mod">
          <ac:chgData name="Vincent Nagel" userId="41d2e9bc-9e7f-4331-b3cf-385ee6c8e7d8" providerId="ADAL" clId="{AE0E087A-88BB-4215-AE82-3B96C52D869A}" dt="2018-11-09T03:42:02.363" v="1373" actId="12788"/>
          <ac:grpSpMkLst>
            <pc:docMk/>
            <pc:sldMk cId="1245569211" sldId="260"/>
            <ac:grpSpMk id="7" creationId="{8A60FC88-3D42-4EEB-9E83-678F62FF456C}"/>
          </ac:grpSpMkLst>
        </pc:grpChg>
        <pc:picChg chg="add del mod">
          <ac:chgData name="Vincent Nagel" userId="41d2e9bc-9e7f-4331-b3cf-385ee6c8e7d8" providerId="ADAL" clId="{AE0E087A-88BB-4215-AE82-3B96C52D869A}" dt="2018-11-09T03:41:15.747" v="1314"/>
          <ac:picMkLst>
            <pc:docMk/>
            <pc:sldMk cId="1245569211" sldId="260"/>
            <ac:picMk id="4" creationId="{C85BCFE3-67C3-431A-B3E3-B4BEBD3BD259}"/>
          </ac:picMkLst>
        </pc:picChg>
        <pc:picChg chg="add mod">
          <ac:chgData name="Vincent Nagel" userId="41d2e9bc-9e7f-4331-b3cf-385ee6c8e7d8" providerId="ADAL" clId="{AE0E087A-88BB-4215-AE82-3B96C52D869A}" dt="2018-11-09T03:41:46.553" v="1370" actId="164"/>
          <ac:picMkLst>
            <pc:docMk/>
            <pc:sldMk cId="1245569211" sldId="260"/>
            <ac:picMk id="5" creationId="{22060142-BA8D-4996-83B2-99D68C2C7067}"/>
          </ac:picMkLst>
        </pc:picChg>
        <pc:picChg chg="add mod">
          <ac:chgData name="Vincent Nagel" userId="41d2e9bc-9e7f-4331-b3cf-385ee6c8e7d8" providerId="ADAL" clId="{AE0E087A-88BB-4215-AE82-3B96C52D869A}" dt="2018-11-09T03:41:46.553" v="1370" actId="164"/>
          <ac:picMkLst>
            <pc:docMk/>
            <pc:sldMk cId="1245569211" sldId="260"/>
            <ac:picMk id="6" creationId="{03BB56F1-0071-423A-A214-0E5856A1D4D3}"/>
          </ac:picMkLst>
        </pc:picChg>
      </pc:sldChg>
      <pc:sldChg chg="addSp delSp modSp delAnim modAnim modNotesTx">
        <pc:chgData name="Vincent Nagel" userId="41d2e9bc-9e7f-4331-b3cf-385ee6c8e7d8" providerId="ADAL" clId="{AE0E087A-88BB-4215-AE82-3B96C52D869A}" dt="2018-11-13T17:40:35.284" v="5667" actId="20577"/>
        <pc:sldMkLst>
          <pc:docMk/>
          <pc:sldMk cId="1039580034" sldId="261"/>
        </pc:sldMkLst>
        <pc:spChg chg="mod">
          <ac:chgData name="Vincent Nagel" userId="41d2e9bc-9e7f-4331-b3cf-385ee6c8e7d8" providerId="ADAL" clId="{AE0E087A-88BB-4215-AE82-3B96C52D869A}" dt="2018-11-09T02:10:12.604" v="238" actId="20577"/>
          <ac:spMkLst>
            <pc:docMk/>
            <pc:sldMk cId="1039580034" sldId="261"/>
            <ac:spMk id="2" creationId="{41D400F1-3F05-49D1-A642-DAD4BFD53353}"/>
          </ac:spMkLst>
        </pc:spChg>
        <pc:spChg chg="mod">
          <ac:chgData name="Vincent Nagel" userId="41d2e9bc-9e7f-4331-b3cf-385ee6c8e7d8" providerId="ADAL" clId="{AE0E087A-88BB-4215-AE82-3B96C52D869A}" dt="2018-11-09T04:55:07.178" v="3541" actId="14100"/>
          <ac:spMkLst>
            <pc:docMk/>
            <pc:sldMk cId="1039580034" sldId="261"/>
            <ac:spMk id="3" creationId="{120B45BC-0F88-4078-AD8A-F3A53D9EFAEF}"/>
          </ac:spMkLst>
        </pc:spChg>
        <pc:spChg chg="add del">
          <ac:chgData name="Vincent Nagel" userId="41d2e9bc-9e7f-4331-b3cf-385ee6c8e7d8" providerId="ADAL" clId="{AE0E087A-88BB-4215-AE82-3B96C52D869A}" dt="2018-11-09T01:14:35.847" v="195"/>
          <ac:spMkLst>
            <pc:docMk/>
            <pc:sldMk cId="1039580034" sldId="261"/>
            <ac:spMk id="6" creationId="{F71C0B19-AFED-48A6-A380-F23EBD921190}"/>
          </ac:spMkLst>
        </pc:spChg>
        <pc:spChg chg="add del">
          <ac:chgData name="Vincent Nagel" userId="41d2e9bc-9e7f-4331-b3cf-385ee6c8e7d8" providerId="ADAL" clId="{AE0E087A-88BB-4215-AE82-3B96C52D869A}" dt="2018-11-09T01:14:37.549" v="197"/>
          <ac:spMkLst>
            <pc:docMk/>
            <pc:sldMk cId="1039580034" sldId="261"/>
            <ac:spMk id="7" creationId="{16316126-2924-495C-A7CB-19CD5F5BB560}"/>
          </ac:spMkLst>
        </pc:spChg>
        <pc:spChg chg="add del">
          <ac:chgData name="Vincent Nagel" userId="41d2e9bc-9e7f-4331-b3cf-385ee6c8e7d8" providerId="ADAL" clId="{AE0E087A-88BB-4215-AE82-3B96C52D869A}" dt="2018-11-09T01:14:43.316" v="199"/>
          <ac:spMkLst>
            <pc:docMk/>
            <pc:sldMk cId="1039580034" sldId="261"/>
            <ac:spMk id="8" creationId="{32A56852-4F2C-4785-B920-A307725A35C5}"/>
          </ac:spMkLst>
        </pc:spChg>
        <pc:spChg chg="add del">
          <ac:chgData name="Vincent Nagel" userId="41d2e9bc-9e7f-4331-b3cf-385ee6c8e7d8" providerId="ADAL" clId="{AE0E087A-88BB-4215-AE82-3B96C52D869A}" dt="2018-11-09T01:15:00.336" v="201"/>
          <ac:spMkLst>
            <pc:docMk/>
            <pc:sldMk cId="1039580034" sldId="261"/>
            <ac:spMk id="10" creationId="{33C21AD0-275E-41FD-AC3F-366684C795EB}"/>
          </ac:spMkLst>
        </pc:spChg>
        <pc:spChg chg="add del">
          <ac:chgData name="Vincent Nagel" userId="41d2e9bc-9e7f-4331-b3cf-385ee6c8e7d8" providerId="ADAL" clId="{AE0E087A-88BB-4215-AE82-3B96C52D869A}" dt="2018-11-09T04:36:08.526" v="3274"/>
          <ac:spMkLst>
            <pc:docMk/>
            <pc:sldMk cId="1039580034" sldId="261"/>
            <ac:spMk id="12" creationId="{C5CC0BF7-E540-4455-96B7-DA574DBF3CB1}"/>
          </ac:spMkLst>
        </pc:spChg>
        <pc:spChg chg="add del">
          <ac:chgData name="Vincent Nagel" userId="41d2e9bc-9e7f-4331-b3cf-385ee6c8e7d8" providerId="ADAL" clId="{AE0E087A-88BB-4215-AE82-3B96C52D869A}" dt="2018-11-09T04:34:54.791" v="3248"/>
          <ac:spMkLst>
            <pc:docMk/>
            <pc:sldMk cId="1039580034" sldId="261"/>
            <ac:spMk id="30" creationId="{F09038C7-EB31-4E5C-AE44-1E18F89FA07F}"/>
          </ac:spMkLst>
        </pc:spChg>
        <pc:spChg chg="add del">
          <ac:chgData name="Vincent Nagel" userId="41d2e9bc-9e7f-4331-b3cf-385ee6c8e7d8" providerId="ADAL" clId="{AE0E087A-88BB-4215-AE82-3B96C52D869A}" dt="2018-11-09T04:34:54.353" v="3247"/>
          <ac:spMkLst>
            <pc:docMk/>
            <pc:sldMk cId="1039580034" sldId="261"/>
            <ac:spMk id="31" creationId="{0799168F-2B87-449C-A9AF-6918628130CD}"/>
          </ac:spMkLst>
        </pc:spChg>
        <pc:spChg chg="add del">
          <ac:chgData name="Vincent Nagel" userId="41d2e9bc-9e7f-4331-b3cf-385ee6c8e7d8" providerId="ADAL" clId="{AE0E087A-88BB-4215-AE82-3B96C52D869A}" dt="2018-11-09T04:34:53.947" v="3246"/>
          <ac:spMkLst>
            <pc:docMk/>
            <pc:sldMk cId="1039580034" sldId="261"/>
            <ac:spMk id="32" creationId="{162D9A93-1BAA-49FD-861B-EE10AF407E66}"/>
          </ac:spMkLst>
        </pc:spChg>
        <pc:spChg chg="add del">
          <ac:chgData name="Vincent Nagel" userId="41d2e9bc-9e7f-4331-b3cf-385ee6c8e7d8" providerId="ADAL" clId="{AE0E087A-88BB-4215-AE82-3B96C52D869A}" dt="2018-11-09T04:34:53.724" v="3245"/>
          <ac:spMkLst>
            <pc:docMk/>
            <pc:sldMk cId="1039580034" sldId="261"/>
            <ac:spMk id="33" creationId="{A5FC4B75-DFE3-4EFA-922E-1CF55F608213}"/>
          </ac:spMkLst>
        </pc:spChg>
        <pc:spChg chg="add del mod">
          <ac:chgData name="Vincent Nagel" userId="41d2e9bc-9e7f-4331-b3cf-385ee6c8e7d8" providerId="ADAL" clId="{AE0E087A-88BB-4215-AE82-3B96C52D869A}" dt="2018-11-09T04:35:11.511" v="3253"/>
          <ac:spMkLst>
            <pc:docMk/>
            <pc:sldMk cId="1039580034" sldId="261"/>
            <ac:spMk id="34" creationId="{824730AE-8535-48C3-AFDC-9D5D6E438CC1}"/>
          </ac:spMkLst>
        </pc:spChg>
        <pc:spChg chg="add del mod topLvl">
          <ac:chgData name="Vincent Nagel" userId="41d2e9bc-9e7f-4331-b3cf-385ee6c8e7d8" providerId="ADAL" clId="{AE0E087A-88BB-4215-AE82-3B96C52D869A}" dt="2018-11-09T04:54:18.208" v="3525" actId="478"/>
          <ac:spMkLst>
            <pc:docMk/>
            <pc:sldMk cId="1039580034" sldId="261"/>
            <ac:spMk id="35" creationId="{5976420F-D8F8-4BC8-A502-AD8DE29D9A30}"/>
          </ac:spMkLst>
        </pc:spChg>
        <pc:spChg chg="add del mod topLvl">
          <ac:chgData name="Vincent Nagel" userId="41d2e9bc-9e7f-4331-b3cf-385ee6c8e7d8" providerId="ADAL" clId="{AE0E087A-88BB-4215-AE82-3B96C52D869A}" dt="2018-11-09T04:54:20.973" v="3527" actId="478"/>
          <ac:spMkLst>
            <pc:docMk/>
            <pc:sldMk cId="1039580034" sldId="261"/>
            <ac:spMk id="37" creationId="{069DBFC8-0BA3-488B-BC5C-458B83C76886}"/>
          </ac:spMkLst>
        </pc:spChg>
        <pc:spChg chg="add mod">
          <ac:chgData name="Vincent Nagel" userId="41d2e9bc-9e7f-4331-b3cf-385ee6c8e7d8" providerId="ADAL" clId="{AE0E087A-88BB-4215-AE82-3B96C52D869A}" dt="2018-11-09T04:56:09.066" v="3559" actId="164"/>
          <ac:spMkLst>
            <pc:docMk/>
            <pc:sldMk cId="1039580034" sldId="261"/>
            <ac:spMk id="41" creationId="{CB9FB8F2-590D-4DA8-9907-6AD517D3AF1E}"/>
          </ac:spMkLst>
        </pc:spChg>
        <pc:spChg chg="add mod">
          <ac:chgData name="Vincent Nagel" userId="41d2e9bc-9e7f-4331-b3cf-385ee6c8e7d8" providerId="ADAL" clId="{AE0E087A-88BB-4215-AE82-3B96C52D869A}" dt="2018-11-13T17:39:26.412" v="5664" actId="20577"/>
          <ac:spMkLst>
            <pc:docMk/>
            <pc:sldMk cId="1039580034" sldId="261"/>
            <ac:spMk id="42" creationId="{945A6649-5699-4338-B8F4-E49330C9CE54}"/>
          </ac:spMkLst>
        </pc:spChg>
        <pc:grpChg chg="add mod">
          <ac:chgData name="Vincent Nagel" userId="41d2e9bc-9e7f-4331-b3cf-385ee6c8e7d8" providerId="ADAL" clId="{AE0E087A-88BB-4215-AE82-3B96C52D869A}" dt="2018-11-13T17:36:08.604" v="5512" actId="164"/>
          <ac:grpSpMkLst>
            <pc:docMk/>
            <pc:sldMk cId="1039580034" sldId="261"/>
            <ac:grpSpMk id="4" creationId="{A7ABCAE8-821F-4E91-8C9F-75A7C1E50A19}"/>
          </ac:grpSpMkLst>
        </pc:grpChg>
        <pc:grpChg chg="add mod topLvl">
          <ac:chgData name="Vincent Nagel" userId="41d2e9bc-9e7f-4331-b3cf-385ee6c8e7d8" providerId="ADAL" clId="{AE0E087A-88BB-4215-AE82-3B96C52D869A}" dt="2018-11-09T05:04:10.309" v="3755" actId="408"/>
          <ac:grpSpMkLst>
            <pc:docMk/>
            <pc:sldMk cId="1039580034" sldId="261"/>
            <ac:grpSpMk id="11" creationId="{C6CEE6B9-04C2-45E8-B0A4-B83CCA0B73A0}"/>
          </ac:grpSpMkLst>
        </pc:grpChg>
        <pc:grpChg chg="add mod topLvl">
          <ac:chgData name="Vincent Nagel" userId="41d2e9bc-9e7f-4331-b3cf-385ee6c8e7d8" providerId="ADAL" clId="{AE0E087A-88BB-4215-AE82-3B96C52D869A}" dt="2018-11-09T05:02:42.712" v="3677" actId="408"/>
          <ac:grpSpMkLst>
            <pc:docMk/>
            <pc:sldMk cId="1039580034" sldId="261"/>
            <ac:grpSpMk id="13" creationId="{56B2D9B4-F512-44EA-85A2-F4CE7BE7DD39}"/>
          </ac:grpSpMkLst>
        </pc:grpChg>
        <pc:grpChg chg="add del mod">
          <ac:chgData name="Vincent Nagel" userId="41d2e9bc-9e7f-4331-b3cf-385ee6c8e7d8" providerId="ADAL" clId="{AE0E087A-88BB-4215-AE82-3B96C52D869A}" dt="2018-11-09T04:54:18.208" v="3525" actId="478"/>
          <ac:grpSpMkLst>
            <pc:docMk/>
            <pc:sldMk cId="1039580034" sldId="261"/>
            <ac:grpSpMk id="14" creationId="{F362FB16-5C6A-4F4A-A89C-B9B7135CC2C8}"/>
          </ac:grpSpMkLst>
        </pc:grpChg>
        <pc:grpChg chg="add del mod">
          <ac:chgData name="Vincent Nagel" userId="41d2e9bc-9e7f-4331-b3cf-385ee6c8e7d8" providerId="ADAL" clId="{AE0E087A-88BB-4215-AE82-3B96C52D869A}" dt="2018-11-09T04:54:20.973" v="3527" actId="478"/>
          <ac:grpSpMkLst>
            <pc:docMk/>
            <pc:sldMk cId="1039580034" sldId="261"/>
            <ac:grpSpMk id="15" creationId="{9CF2EA46-EE20-45DC-82FE-0CB67F5BA0DE}"/>
          </ac:grpSpMkLst>
        </pc:grpChg>
        <pc:grpChg chg="add mod">
          <ac:chgData name="Vincent Nagel" userId="41d2e9bc-9e7f-4331-b3cf-385ee6c8e7d8" providerId="ADAL" clId="{AE0E087A-88BB-4215-AE82-3B96C52D869A}" dt="2018-11-09T05:04:10.309" v="3755" actId="408"/>
          <ac:grpSpMkLst>
            <pc:docMk/>
            <pc:sldMk cId="1039580034" sldId="261"/>
            <ac:grpSpMk id="16" creationId="{C87F4656-ACBF-4D9A-ACC7-68B5FEF10CC8}"/>
          </ac:grpSpMkLst>
        </pc:grpChg>
        <pc:grpChg chg="add mod">
          <ac:chgData name="Vincent Nagel" userId="41d2e9bc-9e7f-4331-b3cf-385ee6c8e7d8" providerId="ADAL" clId="{AE0E087A-88BB-4215-AE82-3B96C52D869A}" dt="2018-11-13T17:36:08.604" v="5512" actId="164"/>
          <ac:grpSpMkLst>
            <pc:docMk/>
            <pc:sldMk cId="1039580034" sldId="261"/>
            <ac:grpSpMk id="17" creationId="{ED323F87-19D4-495D-A35E-C801D7A0E2A6}"/>
          </ac:grpSpMkLst>
        </pc:grpChg>
        <pc:grpChg chg="add mod">
          <ac:chgData name="Vincent Nagel" userId="41d2e9bc-9e7f-4331-b3cf-385ee6c8e7d8" providerId="ADAL" clId="{AE0E087A-88BB-4215-AE82-3B96C52D869A}" dt="2018-11-09T05:04:10.309" v="3755" actId="408"/>
          <ac:grpSpMkLst>
            <pc:docMk/>
            <pc:sldMk cId="1039580034" sldId="261"/>
            <ac:grpSpMk id="18" creationId="{67D94BDA-82AF-4822-A4E7-072D7D4D2F11}"/>
          </ac:grpSpMkLst>
        </pc:grpChg>
        <pc:picChg chg="add del mod">
          <ac:chgData name="Vincent Nagel" userId="41d2e9bc-9e7f-4331-b3cf-385ee6c8e7d8" providerId="ADAL" clId="{AE0E087A-88BB-4215-AE82-3B96C52D869A}" dt="2018-11-13T17:28:40.130" v="5392" actId="478"/>
          <ac:picMkLst>
            <pc:docMk/>
            <pc:sldMk cId="1039580034" sldId="261"/>
            <ac:picMk id="9" creationId="{1E82FE12-8FD9-43FF-9A03-4B4A3AD0D819}"/>
          </ac:picMkLst>
        </pc:picChg>
        <pc:picChg chg="add del mod">
          <ac:chgData name="Vincent Nagel" userId="41d2e9bc-9e7f-4331-b3cf-385ee6c8e7d8" providerId="ADAL" clId="{AE0E087A-88BB-4215-AE82-3B96C52D869A}" dt="2018-11-13T17:32:44.861" v="5426" actId="478"/>
          <ac:picMkLst>
            <pc:docMk/>
            <pc:sldMk cId="1039580034" sldId="261"/>
            <ac:picMk id="1026" creationId="{2309E835-3C16-4592-B9A3-E4C34946616C}"/>
          </ac:picMkLst>
        </pc:picChg>
        <pc:picChg chg="del">
          <ac:chgData name="Vincent Nagel" userId="41d2e9bc-9e7f-4331-b3cf-385ee6c8e7d8" providerId="ADAL" clId="{AE0E087A-88BB-4215-AE82-3B96C52D869A}" dt="2018-11-10T16:21:58.485" v="4148" actId="478"/>
          <ac:picMkLst>
            <pc:docMk/>
            <pc:sldMk cId="1039580034" sldId="261"/>
            <ac:picMk id="1026" creationId="{B590BA58-57D4-454F-BFCB-4C8F9AAC2794}"/>
          </ac:picMkLst>
        </pc:picChg>
        <pc:picChg chg="del">
          <ac:chgData name="Vincent Nagel" userId="41d2e9bc-9e7f-4331-b3cf-385ee6c8e7d8" providerId="ADAL" clId="{AE0E087A-88BB-4215-AE82-3B96C52D869A}" dt="2018-11-10T16:22:02.296" v="4149" actId="478"/>
          <ac:picMkLst>
            <pc:docMk/>
            <pc:sldMk cId="1039580034" sldId="261"/>
            <ac:picMk id="1027" creationId="{6DFAA2C3-D1AE-44D9-A0B8-2701F661E933}"/>
          </ac:picMkLst>
        </pc:picChg>
        <pc:picChg chg="add del">
          <ac:chgData name="Vincent Nagel" userId="41d2e9bc-9e7f-4331-b3cf-385ee6c8e7d8" providerId="ADAL" clId="{AE0E087A-88BB-4215-AE82-3B96C52D869A}" dt="2018-11-13T17:32:03.932" v="5414"/>
          <ac:picMkLst>
            <pc:docMk/>
            <pc:sldMk cId="1039580034" sldId="261"/>
            <ac:picMk id="1028" creationId="{652DCD79-6F5A-447F-B73D-FCFAFB242E26}"/>
          </ac:picMkLst>
        </pc:picChg>
        <pc:picChg chg="add del mod">
          <ac:chgData name="Vincent Nagel" userId="41d2e9bc-9e7f-4331-b3cf-385ee6c8e7d8" providerId="ADAL" clId="{AE0E087A-88BB-4215-AE82-3B96C52D869A}" dt="2018-11-13T17:36:08.604" v="5512" actId="164"/>
          <ac:picMkLst>
            <pc:docMk/>
            <pc:sldMk cId="1039580034" sldId="261"/>
            <ac:picMk id="1030" creationId="{191F1B96-AAE6-4485-A8FD-E558DCDA59E3}"/>
          </ac:picMkLst>
        </pc:picChg>
        <pc:picChg chg="add del mod">
          <ac:chgData name="Vincent Nagel" userId="41d2e9bc-9e7f-4331-b3cf-385ee6c8e7d8" providerId="ADAL" clId="{AE0E087A-88BB-4215-AE82-3B96C52D869A}" dt="2018-11-09T00:58:45.626" v="96"/>
          <ac:picMkLst>
            <pc:docMk/>
            <pc:sldMk cId="1039580034" sldId="261"/>
            <ac:picMk id="1030" creationId="{6ED1A85A-0E2A-43B3-B047-42586E5F89AD}"/>
          </ac:picMkLst>
        </pc:picChg>
        <pc:picChg chg="add del mod">
          <ac:chgData name="Vincent Nagel" userId="41d2e9bc-9e7f-4331-b3cf-385ee6c8e7d8" providerId="ADAL" clId="{AE0E087A-88BB-4215-AE82-3B96C52D869A}" dt="2018-11-09T01:06:42.417" v="143" actId="478"/>
          <ac:picMkLst>
            <pc:docMk/>
            <pc:sldMk cId="1039580034" sldId="261"/>
            <ac:picMk id="1032" creationId="{8CC9B3ED-D1F8-49FE-8DE7-6A75B29679FA}"/>
          </ac:picMkLst>
        </pc:picChg>
        <pc:picChg chg="add mod">
          <ac:chgData name="Vincent Nagel" userId="41d2e9bc-9e7f-4331-b3cf-385ee6c8e7d8" providerId="ADAL" clId="{AE0E087A-88BB-4215-AE82-3B96C52D869A}" dt="2018-11-09T05:04:10.309" v="3755" actId="408"/>
          <ac:picMkLst>
            <pc:docMk/>
            <pc:sldMk cId="1039580034" sldId="261"/>
            <ac:picMk id="1034" creationId="{EDDA13F7-C4F2-4388-9078-2B8255038976}"/>
          </ac:picMkLst>
        </pc:picChg>
        <pc:picChg chg="add del">
          <ac:chgData name="Vincent Nagel" userId="41d2e9bc-9e7f-4331-b3cf-385ee6c8e7d8" providerId="ADAL" clId="{AE0E087A-88BB-4215-AE82-3B96C52D869A}" dt="2018-11-09T01:09:58.651" v="152" actId="478"/>
          <ac:picMkLst>
            <pc:docMk/>
            <pc:sldMk cId="1039580034" sldId="261"/>
            <ac:picMk id="1036" creationId="{8397E811-80E4-481B-8D13-09526E93F4D2}"/>
          </ac:picMkLst>
        </pc:picChg>
        <pc:picChg chg="add mod">
          <ac:chgData name="Vincent Nagel" userId="41d2e9bc-9e7f-4331-b3cf-385ee6c8e7d8" providerId="ADAL" clId="{AE0E087A-88BB-4215-AE82-3B96C52D869A}" dt="2018-11-09T05:04:10.309" v="3755" actId="408"/>
          <ac:picMkLst>
            <pc:docMk/>
            <pc:sldMk cId="1039580034" sldId="261"/>
            <ac:picMk id="1038" creationId="{034FF2C6-DC7D-4E04-A601-10FE62FA9BB7}"/>
          </ac:picMkLst>
        </pc:picChg>
        <pc:picChg chg="add del mod">
          <ac:chgData name="Vincent Nagel" userId="41d2e9bc-9e7f-4331-b3cf-385ee6c8e7d8" providerId="ADAL" clId="{AE0E087A-88BB-4215-AE82-3B96C52D869A}" dt="2018-11-09T01:11:40.185" v="160" actId="478"/>
          <ac:picMkLst>
            <pc:docMk/>
            <pc:sldMk cId="1039580034" sldId="261"/>
            <ac:picMk id="1040" creationId="{76FA3AF5-05E6-4F63-8E44-E60EC5B8507A}"/>
          </ac:picMkLst>
        </pc:picChg>
        <pc:picChg chg="add del">
          <ac:chgData name="Vincent Nagel" userId="41d2e9bc-9e7f-4331-b3cf-385ee6c8e7d8" providerId="ADAL" clId="{AE0E087A-88BB-4215-AE82-3B96C52D869A}" dt="2018-11-09T01:11:41.514" v="162"/>
          <ac:picMkLst>
            <pc:docMk/>
            <pc:sldMk cId="1039580034" sldId="261"/>
            <ac:picMk id="1042" creationId="{C62E1E22-D2E7-44D7-9F8C-11E025D70B88}"/>
          </ac:picMkLst>
        </pc:picChg>
        <pc:picChg chg="add del mod">
          <ac:chgData name="Vincent Nagel" userId="41d2e9bc-9e7f-4331-b3cf-385ee6c8e7d8" providerId="ADAL" clId="{AE0E087A-88BB-4215-AE82-3B96C52D869A}" dt="2018-11-09T01:12:08.031" v="165" actId="478"/>
          <ac:picMkLst>
            <pc:docMk/>
            <pc:sldMk cId="1039580034" sldId="261"/>
            <ac:picMk id="1044" creationId="{77188EB7-680B-4734-8A83-CA1C168E60D4}"/>
          </ac:picMkLst>
        </pc:picChg>
        <pc:picChg chg="add del mod">
          <ac:chgData name="Vincent Nagel" userId="41d2e9bc-9e7f-4331-b3cf-385ee6c8e7d8" providerId="ADAL" clId="{AE0E087A-88BB-4215-AE82-3B96C52D869A}" dt="2018-11-09T04:58:53.625" v="3625" actId="478"/>
          <ac:picMkLst>
            <pc:docMk/>
            <pc:sldMk cId="1039580034" sldId="261"/>
            <ac:picMk id="1046" creationId="{BA48658A-5096-42D7-AA54-C2A4AEE7D6CD}"/>
          </ac:picMkLst>
        </pc:picChg>
        <pc:picChg chg="add del mod">
          <ac:chgData name="Vincent Nagel" userId="41d2e9bc-9e7f-4331-b3cf-385ee6c8e7d8" providerId="ADAL" clId="{AE0E087A-88BB-4215-AE82-3B96C52D869A}" dt="2018-11-09T01:13:56.176" v="186" actId="478"/>
          <ac:picMkLst>
            <pc:docMk/>
            <pc:sldMk cId="1039580034" sldId="261"/>
            <ac:picMk id="1048" creationId="{38768C0D-3EF9-45F0-9F29-7D4072551532}"/>
          </ac:picMkLst>
        </pc:picChg>
        <pc:picChg chg="add del">
          <ac:chgData name="Vincent Nagel" userId="41d2e9bc-9e7f-4331-b3cf-385ee6c8e7d8" providerId="ADAL" clId="{AE0E087A-88BB-4215-AE82-3B96C52D869A}" dt="2018-11-09T01:14:12.795" v="188"/>
          <ac:picMkLst>
            <pc:docMk/>
            <pc:sldMk cId="1039580034" sldId="261"/>
            <ac:picMk id="1050" creationId="{3FEF625C-8C41-4F23-B835-1F7AE1852A13}"/>
          </ac:picMkLst>
        </pc:picChg>
        <pc:picChg chg="add del mod">
          <ac:chgData name="Vincent Nagel" userId="41d2e9bc-9e7f-4331-b3cf-385ee6c8e7d8" providerId="ADAL" clId="{AE0E087A-88BB-4215-AE82-3B96C52D869A}" dt="2018-11-09T01:14:23.281" v="193" actId="478"/>
          <ac:picMkLst>
            <pc:docMk/>
            <pc:sldMk cId="1039580034" sldId="261"/>
            <ac:picMk id="1052" creationId="{8820A6A5-356E-4FB4-8BD7-DC063513CFC9}"/>
          </ac:picMkLst>
        </pc:picChg>
        <pc:picChg chg="add del">
          <ac:chgData name="Vincent Nagel" userId="41d2e9bc-9e7f-4331-b3cf-385ee6c8e7d8" providerId="ADAL" clId="{AE0E087A-88BB-4215-AE82-3B96C52D869A}" dt="2018-11-09T01:15:18.047" v="203"/>
          <ac:picMkLst>
            <pc:docMk/>
            <pc:sldMk cId="1039580034" sldId="261"/>
            <ac:picMk id="1062" creationId="{36C16F8B-BE9E-4891-881C-9698160836BB}"/>
          </ac:picMkLst>
        </pc:picChg>
        <pc:picChg chg="add mod">
          <ac:chgData name="Vincent Nagel" userId="41d2e9bc-9e7f-4331-b3cf-385ee6c8e7d8" providerId="ADAL" clId="{AE0E087A-88BB-4215-AE82-3B96C52D869A}" dt="2018-11-13T17:35:53.358" v="5510" actId="1076"/>
          <ac:picMkLst>
            <pc:docMk/>
            <pc:sldMk cId="1039580034" sldId="261"/>
            <ac:picMk id="1064" creationId="{B9F56D4A-5544-4F30-A93D-1D60F224932E}"/>
          </ac:picMkLst>
        </pc:picChg>
        <pc:picChg chg="add del mod">
          <ac:chgData name="Vincent Nagel" userId="41d2e9bc-9e7f-4331-b3cf-385ee6c8e7d8" providerId="ADAL" clId="{AE0E087A-88BB-4215-AE82-3B96C52D869A}" dt="2018-11-09T02:09:46.564" v="233" actId="478"/>
          <ac:picMkLst>
            <pc:docMk/>
            <pc:sldMk cId="1039580034" sldId="261"/>
            <ac:picMk id="1066" creationId="{10C7CBC0-447C-4F53-A36D-1E34B5512540}"/>
          </ac:picMkLst>
        </pc:picChg>
        <pc:picChg chg="add mod">
          <ac:chgData name="Vincent Nagel" userId="41d2e9bc-9e7f-4331-b3cf-385ee6c8e7d8" providerId="ADAL" clId="{AE0E087A-88BB-4215-AE82-3B96C52D869A}" dt="2018-11-13T17:35:36.120" v="5506" actId="1076"/>
          <ac:picMkLst>
            <pc:docMk/>
            <pc:sldMk cId="1039580034" sldId="261"/>
            <ac:picMk id="1068" creationId="{6174D222-0AE6-404A-93DA-C7517C9FAD1C}"/>
          </ac:picMkLst>
        </pc:picChg>
        <pc:picChg chg="add mod modCrop">
          <ac:chgData name="Vincent Nagel" userId="41d2e9bc-9e7f-4331-b3cf-385ee6c8e7d8" providerId="ADAL" clId="{AE0E087A-88BB-4215-AE82-3B96C52D869A}" dt="2018-11-09T05:04:10.309" v="3755" actId="408"/>
          <ac:picMkLst>
            <pc:docMk/>
            <pc:sldMk cId="1039580034" sldId="261"/>
            <ac:picMk id="1070" creationId="{83A3F2AE-7037-4C07-AF8B-443F0DEDD17D}"/>
          </ac:picMkLst>
        </pc:picChg>
      </pc:sldChg>
      <pc:sldChg chg="addSp delSp modSp add delAnim modAnim modNotesTx">
        <pc:chgData name="Vincent Nagel" userId="41d2e9bc-9e7f-4331-b3cf-385ee6c8e7d8" providerId="ADAL" clId="{AE0E087A-88BB-4215-AE82-3B96C52D869A}" dt="2018-11-13T17:44:19.946" v="5749" actId="20577"/>
        <pc:sldMkLst>
          <pc:docMk/>
          <pc:sldMk cId="3791466093" sldId="262"/>
        </pc:sldMkLst>
        <pc:spChg chg="mod">
          <ac:chgData name="Vincent Nagel" userId="41d2e9bc-9e7f-4331-b3cf-385ee6c8e7d8" providerId="ADAL" clId="{AE0E087A-88BB-4215-AE82-3B96C52D869A}" dt="2018-11-09T02:18:58.067" v="315"/>
          <ac:spMkLst>
            <pc:docMk/>
            <pc:sldMk cId="3791466093" sldId="262"/>
            <ac:spMk id="2" creationId="{A63D8C53-4263-4CA4-A464-0C8B4FC66820}"/>
          </ac:spMkLst>
        </pc:spChg>
        <pc:spChg chg="del mod ord">
          <ac:chgData name="Vincent Nagel" userId="41d2e9bc-9e7f-4331-b3cf-385ee6c8e7d8" providerId="ADAL" clId="{AE0E087A-88BB-4215-AE82-3B96C52D869A}" dt="2018-11-09T05:27:45.728" v="3983" actId="478"/>
          <ac:spMkLst>
            <pc:docMk/>
            <pc:sldMk cId="3791466093" sldId="262"/>
            <ac:spMk id="3" creationId="{D2B585E6-2FB4-4DF7-B66D-408C6BBFC4DB}"/>
          </ac:spMkLst>
        </pc:spChg>
        <pc:spChg chg="add mod topLvl">
          <ac:chgData name="Vincent Nagel" userId="41d2e9bc-9e7f-4331-b3cf-385ee6c8e7d8" providerId="ADAL" clId="{AE0E087A-88BB-4215-AE82-3B96C52D869A}" dt="2018-11-09T05:25:05.567" v="3972" actId="338"/>
          <ac:spMkLst>
            <pc:docMk/>
            <pc:sldMk cId="3791466093" sldId="262"/>
            <ac:spMk id="7" creationId="{B891454F-4C62-48BA-9D50-E16C343B9F39}"/>
          </ac:spMkLst>
        </pc:spChg>
        <pc:spChg chg="add del mod">
          <ac:chgData name="Vincent Nagel" userId="41d2e9bc-9e7f-4331-b3cf-385ee6c8e7d8" providerId="ADAL" clId="{AE0E087A-88BB-4215-AE82-3B96C52D869A}" dt="2018-11-09T05:26:50.235" v="3976"/>
          <ac:spMkLst>
            <pc:docMk/>
            <pc:sldMk cId="3791466093" sldId="262"/>
            <ac:spMk id="10" creationId="{444C1CAB-D513-4E1F-8CD4-3A50F4DC394C}"/>
          </ac:spMkLst>
        </pc:spChg>
        <pc:spChg chg="add mod">
          <ac:chgData name="Vincent Nagel" userId="41d2e9bc-9e7f-4331-b3cf-385ee6c8e7d8" providerId="ADAL" clId="{AE0E087A-88BB-4215-AE82-3B96C52D869A}" dt="2018-11-13T17:44:19.946" v="5749" actId="20577"/>
          <ac:spMkLst>
            <pc:docMk/>
            <pc:sldMk cId="3791466093" sldId="262"/>
            <ac:spMk id="14" creationId="{58F2A739-C375-4AD0-A0F2-EBF417E534A9}"/>
          </ac:spMkLst>
        </pc:spChg>
        <pc:spChg chg="add mod">
          <ac:chgData name="Vincent Nagel" userId="41d2e9bc-9e7f-4331-b3cf-385ee6c8e7d8" providerId="ADAL" clId="{AE0E087A-88BB-4215-AE82-3B96C52D869A}" dt="2018-11-09T05:28:35.442" v="3994" actId="164"/>
          <ac:spMkLst>
            <pc:docMk/>
            <pc:sldMk cId="3791466093" sldId="262"/>
            <ac:spMk id="17" creationId="{3A7A7164-504D-4980-81DD-A53731B39551}"/>
          </ac:spMkLst>
        </pc:spChg>
        <pc:grpChg chg="add del mod">
          <ac:chgData name="Vincent Nagel" userId="41d2e9bc-9e7f-4331-b3cf-385ee6c8e7d8" providerId="ADAL" clId="{AE0E087A-88BB-4215-AE82-3B96C52D869A}" dt="2018-11-09T05:24:48.924" v="3971" actId="165"/>
          <ac:grpSpMkLst>
            <pc:docMk/>
            <pc:sldMk cId="3791466093" sldId="262"/>
            <ac:grpSpMk id="8" creationId="{60F3C289-A859-42B3-B00D-64F2A2621B14}"/>
          </ac:grpSpMkLst>
        </pc:grpChg>
        <pc:grpChg chg="add mod">
          <ac:chgData name="Vincent Nagel" userId="41d2e9bc-9e7f-4331-b3cf-385ee6c8e7d8" providerId="ADAL" clId="{AE0E087A-88BB-4215-AE82-3B96C52D869A}" dt="2018-11-09T05:28:35.442" v="3994" actId="164"/>
          <ac:grpSpMkLst>
            <pc:docMk/>
            <pc:sldMk cId="3791466093" sldId="262"/>
            <ac:grpSpMk id="9" creationId="{5392A605-6B59-4CBE-9B64-6C2D2FE78BF5}"/>
          </ac:grpSpMkLst>
        </pc:grpChg>
        <pc:grpChg chg="add mod">
          <ac:chgData name="Vincent Nagel" userId="41d2e9bc-9e7f-4331-b3cf-385ee6c8e7d8" providerId="ADAL" clId="{AE0E087A-88BB-4215-AE82-3B96C52D869A}" dt="2018-11-09T05:28:35.442" v="3994" actId="164"/>
          <ac:grpSpMkLst>
            <pc:docMk/>
            <pc:sldMk cId="3791466093" sldId="262"/>
            <ac:grpSpMk id="11" creationId="{95DFE27F-76DA-4009-8F09-65515EC98D43}"/>
          </ac:grpSpMkLst>
        </pc:grpChg>
        <pc:picChg chg="add del">
          <ac:chgData name="Vincent Nagel" userId="41d2e9bc-9e7f-4331-b3cf-385ee6c8e7d8" providerId="ADAL" clId="{AE0E087A-88BB-4215-AE82-3B96C52D869A}" dt="2018-11-09T05:16:11.832" v="3812"/>
          <ac:picMkLst>
            <pc:docMk/>
            <pc:sldMk cId="3791466093" sldId="262"/>
            <ac:picMk id="4" creationId="{CC4BB3CB-D23A-4042-9BF8-A82452FEDE24}"/>
          </ac:picMkLst>
        </pc:picChg>
        <pc:picChg chg="add del">
          <ac:chgData name="Vincent Nagel" userId="41d2e9bc-9e7f-4331-b3cf-385ee6c8e7d8" providerId="ADAL" clId="{AE0E087A-88BB-4215-AE82-3B96C52D869A}" dt="2018-11-09T05:16:30.145" v="3814"/>
          <ac:picMkLst>
            <pc:docMk/>
            <pc:sldMk cId="3791466093" sldId="262"/>
            <ac:picMk id="5" creationId="{E677D3F2-0509-44E6-9F6D-D166A5E3051A}"/>
          </ac:picMkLst>
        </pc:picChg>
        <pc:picChg chg="add del mod">
          <ac:chgData name="Vincent Nagel" userId="41d2e9bc-9e7f-4331-b3cf-385ee6c8e7d8" providerId="ADAL" clId="{AE0E087A-88BB-4215-AE82-3B96C52D869A}" dt="2018-11-09T05:17:28.899" v="3853"/>
          <ac:picMkLst>
            <pc:docMk/>
            <pc:sldMk cId="3791466093" sldId="262"/>
            <ac:picMk id="6" creationId="{E502C987-753D-4AAC-AC74-C26AB3386696}"/>
          </ac:picMkLst>
        </pc:picChg>
        <pc:picChg chg="add mod">
          <ac:chgData name="Vincent Nagel" userId="41d2e9bc-9e7f-4331-b3cf-385ee6c8e7d8" providerId="ADAL" clId="{AE0E087A-88BB-4215-AE82-3B96C52D869A}" dt="2018-11-09T05:28:35.442" v="3994" actId="164"/>
          <ac:picMkLst>
            <pc:docMk/>
            <pc:sldMk cId="3791466093" sldId="262"/>
            <ac:picMk id="4098" creationId="{5FFDAFE2-0212-4BB4-9AD5-CE512C118F6C}"/>
          </ac:picMkLst>
        </pc:picChg>
        <pc:picChg chg="add mod">
          <ac:chgData name="Vincent Nagel" userId="41d2e9bc-9e7f-4331-b3cf-385ee6c8e7d8" providerId="ADAL" clId="{AE0E087A-88BB-4215-AE82-3B96C52D869A}" dt="2018-11-09T05:28:35.442" v="3994" actId="164"/>
          <ac:picMkLst>
            <pc:docMk/>
            <pc:sldMk cId="3791466093" sldId="262"/>
            <ac:picMk id="4100" creationId="{ACB862A7-A831-48FE-A912-F9D7697F9FFA}"/>
          </ac:picMkLst>
        </pc:picChg>
        <pc:picChg chg="add del">
          <ac:chgData name="Vincent Nagel" userId="41d2e9bc-9e7f-4331-b3cf-385ee6c8e7d8" providerId="ADAL" clId="{AE0E087A-88BB-4215-AE82-3B96C52D869A}" dt="2018-11-09T05:09:02.539" v="3775"/>
          <ac:picMkLst>
            <pc:docMk/>
            <pc:sldMk cId="3791466093" sldId="262"/>
            <ac:picMk id="4102" creationId="{B86A45C5-D846-40BB-9449-D1E43D022E25}"/>
          </ac:picMkLst>
        </pc:picChg>
        <pc:picChg chg="add del mod">
          <ac:chgData name="Vincent Nagel" userId="41d2e9bc-9e7f-4331-b3cf-385ee6c8e7d8" providerId="ADAL" clId="{AE0E087A-88BB-4215-AE82-3B96C52D869A}" dt="2018-11-09T05:14:04.931" v="3804" actId="478"/>
          <ac:picMkLst>
            <pc:docMk/>
            <pc:sldMk cId="3791466093" sldId="262"/>
            <ac:picMk id="4104" creationId="{44FA6B21-6645-4E28-878C-D39802DDABB2}"/>
          </ac:picMkLst>
        </pc:picChg>
        <pc:picChg chg="add del mod topLvl">
          <ac:chgData name="Vincent Nagel" userId="41d2e9bc-9e7f-4331-b3cf-385ee6c8e7d8" providerId="ADAL" clId="{AE0E087A-88BB-4215-AE82-3B96C52D869A}" dt="2018-11-09T05:25:05.567" v="3972" actId="338"/>
          <ac:picMkLst>
            <pc:docMk/>
            <pc:sldMk cId="3791466093" sldId="262"/>
            <ac:picMk id="4106" creationId="{24434F70-E8E5-4305-961E-AAE6F269CCCC}"/>
          </ac:picMkLst>
        </pc:picChg>
      </pc:sldChg>
      <pc:sldChg chg="addSp delSp modSp add ord delAnim modAnim modNotesTx">
        <pc:chgData name="Vincent Nagel" userId="41d2e9bc-9e7f-4331-b3cf-385ee6c8e7d8" providerId="ADAL" clId="{AE0E087A-88BB-4215-AE82-3B96C52D869A}" dt="2018-11-13T17:51:21.839" v="5918" actId="20577"/>
        <pc:sldMkLst>
          <pc:docMk/>
          <pc:sldMk cId="2295691890" sldId="263"/>
        </pc:sldMkLst>
        <pc:spChg chg="del">
          <ac:chgData name="Vincent Nagel" userId="41d2e9bc-9e7f-4331-b3cf-385ee6c8e7d8" providerId="ADAL" clId="{AE0E087A-88BB-4215-AE82-3B96C52D869A}" dt="2018-11-09T02:36:12.827" v="340" actId="931"/>
          <ac:spMkLst>
            <pc:docMk/>
            <pc:sldMk cId="2295691890" sldId="263"/>
            <ac:spMk id="3" creationId="{FAF1C58C-298B-4F62-BC84-016D6F4CEC66}"/>
          </ac:spMkLst>
        </pc:spChg>
        <pc:spChg chg="add del mod">
          <ac:chgData name="Vincent Nagel" userId="41d2e9bc-9e7f-4331-b3cf-385ee6c8e7d8" providerId="ADAL" clId="{AE0E087A-88BB-4215-AE82-3B96C52D869A}" dt="2018-11-09T02:48:08.069" v="366" actId="478"/>
          <ac:spMkLst>
            <pc:docMk/>
            <pc:sldMk cId="2295691890" sldId="263"/>
            <ac:spMk id="13" creationId="{819EAEE8-87E4-4630-843C-EC0337EAE4BE}"/>
          </ac:spMkLst>
        </pc:spChg>
        <pc:spChg chg="add mod">
          <ac:chgData name="Vincent Nagel" userId="41d2e9bc-9e7f-4331-b3cf-385ee6c8e7d8" providerId="ADAL" clId="{AE0E087A-88BB-4215-AE82-3B96C52D869A}" dt="2018-11-09T05:36:38.957" v="4083" actId="164"/>
          <ac:spMkLst>
            <pc:docMk/>
            <pc:sldMk cId="2295691890" sldId="263"/>
            <ac:spMk id="31" creationId="{057C82EB-551F-4B15-8452-90D2DC0870FB}"/>
          </ac:spMkLst>
        </pc:spChg>
        <pc:spChg chg="add del mod">
          <ac:chgData name="Vincent Nagel" userId="41d2e9bc-9e7f-4331-b3cf-385ee6c8e7d8" providerId="ADAL" clId="{AE0E087A-88BB-4215-AE82-3B96C52D869A}" dt="2018-11-13T16:17:03.990" v="4553" actId="478"/>
          <ac:spMkLst>
            <pc:docMk/>
            <pc:sldMk cId="2295691890" sldId="263"/>
            <ac:spMk id="32" creationId="{62D510A1-6E1C-4FFE-A85C-83A0D91051E1}"/>
          </ac:spMkLst>
        </pc:spChg>
        <pc:spChg chg="add mod">
          <ac:chgData name="Vincent Nagel" userId="41d2e9bc-9e7f-4331-b3cf-385ee6c8e7d8" providerId="ADAL" clId="{AE0E087A-88BB-4215-AE82-3B96C52D869A}" dt="2018-11-09T05:36:46.958" v="4084" actId="164"/>
          <ac:spMkLst>
            <pc:docMk/>
            <pc:sldMk cId="2295691890" sldId="263"/>
            <ac:spMk id="33" creationId="{5B3D0D1F-3E64-4E49-901E-8E17679AB450}"/>
          </ac:spMkLst>
        </pc:spChg>
        <pc:spChg chg="add del mod">
          <ac:chgData name="Vincent Nagel" userId="41d2e9bc-9e7f-4331-b3cf-385ee6c8e7d8" providerId="ADAL" clId="{AE0E087A-88BB-4215-AE82-3B96C52D869A}" dt="2018-11-09T05:34:49.722" v="4069" actId="478"/>
          <ac:spMkLst>
            <pc:docMk/>
            <pc:sldMk cId="2295691890" sldId="263"/>
            <ac:spMk id="34" creationId="{B50563EC-86A7-4F12-B160-22091A4356A3}"/>
          </ac:spMkLst>
        </pc:spChg>
        <pc:spChg chg="add mod">
          <ac:chgData name="Vincent Nagel" userId="41d2e9bc-9e7f-4331-b3cf-385ee6c8e7d8" providerId="ADAL" clId="{AE0E087A-88BB-4215-AE82-3B96C52D869A}" dt="2018-11-09T05:36:57.301" v="4085" actId="164"/>
          <ac:spMkLst>
            <pc:docMk/>
            <pc:sldMk cId="2295691890" sldId="263"/>
            <ac:spMk id="35" creationId="{A7E800D3-B643-4A6A-B858-1E5C4D50F835}"/>
          </ac:spMkLst>
        </pc:spChg>
        <pc:spChg chg="add mod">
          <ac:chgData name="Vincent Nagel" userId="41d2e9bc-9e7f-4331-b3cf-385ee6c8e7d8" providerId="ADAL" clId="{AE0E087A-88BB-4215-AE82-3B96C52D869A}" dt="2018-11-09T05:39:27.020" v="4128" actId="1036"/>
          <ac:spMkLst>
            <pc:docMk/>
            <pc:sldMk cId="2295691890" sldId="263"/>
            <ac:spMk id="36" creationId="{6065166D-DD55-4539-A4D6-25678FABE955}"/>
          </ac:spMkLst>
        </pc:spChg>
        <pc:spChg chg="add mod">
          <ac:chgData name="Vincent Nagel" userId="41d2e9bc-9e7f-4331-b3cf-385ee6c8e7d8" providerId="ADAL" clId="{AE0E087A-88BB-4215-AE82-3B96C52D869A}" dt="2018-11-09T05:39:39.356" v="4140" actId="1036"/>
          <ac:spMkLst>
            <pc:docMk/>
            <pc:sldMk cId="2295691890" sldId="263"/>
            <ac:spMk id="39" creationId="{9ECD2422-54D8-464C-A1E2-A92C594CF950}"/>
          </ac:spMkLst>
        </pc:spChg>
        <pc:grpChg chg="add mod">
          <ac:chgData name="Vincent Nagel" userId="41d2e9bc-9e7f-4331-b3cf-385ee6c8e7d8" providerId="ADAL" clId="{AE0E087A-88BB-4215-AE82-3B96C52D869A}" dt="2018-11-09T05:31:11.869" v="4030" actId="164"/>
          <ac:grpSpMkLst>
            <pc:docMk/>
            <pc:sldMk cId="2295691890" sldId="263"/>
            <ac:grpSpMk id="27" creationId="{2E050901-063A-4200-AF52-31095D79CD44}"/>
          </ac:grpSpMkLst>
        </pc:grpChg>
        <pc:grpChg chg="add mod">
          <ac:chgData name="Vincent Nagel" userId="41d2e9bc-9e7f-4331-b3cf-385ee6c8e7d8" providerId="ADAL" clId="{AE0E087A-88BB-4215-AE82-3B96C52D869A}" dt="2018-11-09T05:31:10.915" v="4029" actId="164"/>
          <ac:grpSpMkLst>
            <pc:docMk/>
            <pc:sldMk cId="2295691890" sldId="263"/>
            <ac:grpSpMk id="28" creationId="{480DB611-99A0-4DDD-A80E-2E83B4683E14}"/>
          </ac:grpSpMkLst>
        </pc:grpChg>
        <pc:grpChg chg="add del mod">
          <ac:chgData name="Vincent Nagel" userId="41d2e9bc-9e7f-4331-b3cf-385ee6c8e7d8" providerId="ADAL" clId="{AE0E087A-88BB-4215-AE82-3B96C52D869A}" dt="2018-11-13T16:17:04.724" v="4554" actId="478"/>
          <ac:grpSpMkLst>
            <pc:docMk/>
            <pc:sldMk cId="2295691890" sldId="263"/>
            <ac:grpSpMk id="29" creationId="{BC5B0F75-E22C-4186-8408-794E01033726}"/>
          </ac:grpSpMkLst>
        </pc:grpChg>
        <pc:grpChg chg="add mod">
          <ac:chgData name="Vincent Nagel" userId="41d2e9bc-9e7f-4331-b3cf-385ee6c8e7d8" providerId="ADAL" clId="{AE0E087A-88BB-4215-AE82-3B96C52D869A}" dt="2018-11-09T05:36:46.958" v="4084" actId="164"/>
          <ac:grpSpMkLst>
            <pc:docMk/>
            <pc:sldMk cId="2295691890" sldId="263"/>
            <ac:grpSpMk id="30" creationId="{9E44225A-4921-4699-993F-FAE629EC11E2}"/>
          </ac:grpSpMkLst>
        </pc:grpChg>
        <pc:grpChg chg="add mod">
          <ac:chgData name="Vincent Nagel" userId="41d2e9bc-9e7f-4331-b3cf-385ee6c8e7d8" providerId="ADAL" clId="{AE0E087A-88BB-4215-AE82-3B96C52D869A}" dt="2018-11-09T05:39:06.286" v="4115" actId="1035"/>
          <ac:grpSpMkLst>
            <pc:docMk/>
            <pc:sldMk cId="2295691890" sldId="263"/>
            <ac:grpSpMk id="40" creationId="{D5047095-3F75-457B-8A12-5F374EC4309A}"/>
          </ac:grpSpMkLst>
        </pc:grpChg>
        <pc:grpChg chg="add mod">
          <ac:chgData name="Vincent Nagel" userId="41d2e9bc-9e7f-4331-b3cf-385ee6c8e7d8" providerId="ADAL" clId="{AE0E087A-88BB-4215-AE82-3B96C52D869A}" dt="2018-11-09T05:39:20.754" v="4125" actId="1035"/>
          <ac:grpSpMkLst>
            <pc:docMk/>
            <pc:sldMk cId="2295691890" sldId="263"/>
            <ac:grpSpMk id="41" creationId="{0C8E1242-17E9-4F8A-BC41-FDD6E8C8929F}"/>
          </ac:grpSpMkLst>
        </pc:grpChg>
        <pc:grpChg chg="add del mod">
          <ac:chgData name="Vincent Nagel" userId="41d2e9bc-9e7f-4331-b3cf-385ee6c8e7d8" providerId="ADAL" clId="{AE0E087A-88BB-4215-AE82-3B96C52D869A}" dt="2018-11-13T16:17:13.145" v="4555" actId="478"/>
          <ac:grpSpMkLst>
            <pc:docMk/>
            <pc:sldMk cId="2295691890" sldId="263"/>
            <ac:grpSpMk id="42" creationId="{1BAD5DDC-5B1B-434C-90F4-E9FE13F88769}"/>
          </ac:grpSpMkLst>
        </pc:grpChg>
        <pc:graphicFrameChg chg="add modGraphic">
          <ac:chgData name="Vincent Nagel" userId="41d2e9bc-9e7f-4331-b3cf-385ee6c8e7d8" providerId="ADAL" clId="{AE0E087A-88BB-4215-AE82-3B96C52D869A}" dt="2018-11-09T04:38:55.816" v="3316"/>
          <ac:graphicFrameMkLst>
            <pc:docMk/>
            <pc:sldMk cId="2295691890" sldId="263"/>
            <ac:graphicFrameMk id="26" creationId="{3587DDB0-5408-4D66-85AE-85C14EDCB93D}"/>
          </ac:graphicFrameMkLst>
        </pc:graphicFrameChg>
        <pc:picChg chg="add del mod">
          <ac:chgData name="Vincent Nagel" userId="41d2e9bc-9e7f-4331-b3cf-385ee6c8e7d8" providerId="ADAL" clId="{AE0E087A-88BB-4215-AE82-3B96C52D869A}" dt="2018-11-09T02:48:01.201" v="363" actId="478"/>
          <ac:picMkLst>
            <pc:docMk/>
            <pc:sldMk cId="2295691890" sldId="263"/>
            <ac:picMk id="5" creationId="{4ED10EE8-7DB1-4F9F-874F-8765D3D5E1A4}"/>
          </ac:picMkLst>
        </pc:picChg>
        <pc:picChg chg="add mod">
          <ac:chgData name="Vincent Nagel" userId="41d2e9bc-9e7f-4331-b3cf-385ee6c8e7d8" providerId="ADAL" clId="{AE0E087A-88BB-4215-AE82-3B96C52D869A}" dt="2018-11-09T05:38:47.364" v="4112" actId="554"/>
          <ac:picMkLst>
            <pc:docMk/>
            <pc:sldMk cId="2295691890" sldId="263"/>
            <ac:picMk id="7" creationId="{55A632C7-1F91-4073-A6A9-C6021787085D}"/>
          </ac:picMkLst>
        </pc:picChg>
        <pc:picChg chg="add mod">
          <ac:chgData name="Vincent Nagel" userId="41d2e9bc-9e7f-4331-b3cf-385ee6c8e7d8" providerId="ADAL" clId="{AE0E087A-88BB-4215-AE82-3B96C52D869A}" dt="2018-11-09T05:38:47.364" v="4112" actId="554"/>
          <ac:picMkLst>
            <pc:docMk/>
            <pc:sldMk cId="2295691890" sldId="263"/>
            <ac:picMk id="14" creationId="{FE727FD6-699E-4998-8751-C1122EE30CD3}"/>
          </ac:picMkLst>
        </pc:picChg>
        <pc:picChg chg="add del mod">
          <ac:chgData name="Vincent Nagel" userId="41d2e9bc-9e7f-4331-b3cf-385ee6c8e7d8" providerId="ADAL" clId="{AE0E087A-88BB-4215-AE82-3B96C52D869A}" dt="2018-11-09T02:51:10.753" v="380" actId="478"/>
          <ac:picMkLst>
            <pc:docMk/>
            <pc:sldMk cId="2295691890" sldId="263"/>
            <ac:picMk id="15" creationId="{D7FB1090-7F7C-435B-9430-FA8211C4CBE3}"/>
          </ac:picMkLst>
        </pc:picChg>
        <pc:picChg chg="add del mod">
          <ac:chgData name="Vincent Nagel" userId="41d2e9bc-9e7f-4331-b3cf-385ee6c8e7d8" providerId="ADAL" clId="{AE0E087A-88BB-4215-AE82-3B96C52D869A}" dt="2018-11-09T02:51:15.078" v="381" actId="478"/>
          <ac:picMkLst>
            <pc:docMk/>
            <pc:sldMk cId="2295691890" sldId="263"/>
            <ac:picMk id="16" creationId="{FEF027FB-B749-4A09-AC4D-D2A2EE4469FF}"/>
          </ac:picMkLst>
        </pc:picChg>
        <pc:picChg chg="add mod">
          <ac:chgData name="Vincent Nagel" userId="41d2e9bc-9e7f-4331-b3cf-385ee6c8e7d8" providerId="ADAL" clId="{AE0E087A-88BB-4215-AE82-3B96C52D869A}" dt="2018-11-09T05:38:47.364" v="4112" actId="554"/>
          <ac:picMkLst>
            <pc:docMk/>
            <pc:sldMk cId="2295691890" sldId="263"/>
            <ac:picMk id="17" creationId="{039C572C-9C56-4C67-8EF2-A78A32BB836D}"/>
          </ac:picMkLst>
        </pc:picChg>
        <pc:cxnChg chg="add del mod">
          <ac:chgData name="Vincent Nagel" userId="41d2e9bc-9e7f-4331-b3cf-385ee6c8e7d8" providerId="ADAL" clId="{AE0E087A-88BB-4215-AE82-3B96C52D869A}" dt="2018-11-09T02:48:11.229" v="367"/>
          <ac:cxnSpMkLst>
            <pc:docMk/>
            <pc:sldMk cId="2295691890" sldId="263"/>
            <ac:cxnSpMk id="9" creationId="{6622BF47-7CD4-461D-85F8-2464600EFBFA}"/>
          </ac:cxnSpMkLst>
        </pc:cxnChg>
        <pc:cxnChg chg="add del mod">
          <ac:chgData name="Vincent Nagel" userId="41d2e9bc-9e7f-4331-b3cf-385ee6c8e7d8" providerId="ADAL" clId="{AE0E087A-88BB-4215-AE82-3B96C52D869A}" dt="2018-11-09T02:48:11.229" v="367"/>
          <ac:cxnSpMkLst>
            <pc:docMk/>
            <pc:sldMk cId="2295691890" sldId="263"/>
            <ac:cxnSpMk id="10" creationId="{A9568BC8-96B5-4D5A-9AE8-177C53A5441D}"/>
          </ac:cxnSpMkLst>
        </pc:cxnChg>
        <pc:cxnChg chg="add del mod">
          <ac:chgData name="Vincent Nagel" userId="41d2e9bc-9e7f-4331-b3cf-385ee6c8e7d8" providerId="ADAL" clId="{AE0E087A-88BB-4215-AE82-3B96C52D869A}" dt="2018-11-09T02:48:29.820" v="372" actId="478"/>
          <ac:cxnSpMkLst>
            <pc:docMk/>
            <pc:sldMk cId="2295691890" sldId="263"/>
            <ac:cxnSpMk id="11" creationId="{E16A4F20-9363-4567-8766-7569AA977DD2}"/>
          </ac:cxnSpMkLst>
        </pc:cxnChg>
        <pc:cxnChg chg="add mod">
          <ac:chgData name="Vincent Nagel" userId="41d2e9bc-9e7f-4331-b3cf-385ee6c8e7d8" providerId="ADAL" clId="{AE0E087A-88BB-4215-AE82-3B96C52D869A}" dt="2018-11-09T05:31:19.803" v="4031" actId="164"/>
          <ac:cxnSpMkLst>
            <pc:docMk/>
            <pc:sldMk cId="2295691890" sldId="263"/>
            <ac:cxnSpMk id="19" creationId="{0BA673CA-6AFB-4905-BFDF-07836FA8FCC8}"/>
          </ac:cxnSpMkLst>
        </pc:cxnChg>
        <pc:cxnChg chg="add del mod">
          <ac:chgData name="Vincent Nagel" userId="41d2e9bc-9e7f-4331-b3cf-385ee6c8e7d8" providerId="ADAL" clId="{AE0E087A-88BB-4215-AE82-3B96C52D869A}" dt="2018-11-13T16:17:04.724" v="4554" actId="478"/>
          <ac:cxnSpMkLst>
            <pc:docMk/>
            <pc:sldMk cId="2295691890" sldId="263"/>
            <ac:cxnSpMk id="20" creationId="{D534EB6C-9A67-4982-93D5-1F8BF4B54876}"/>
          </ac:cxnSpMkLst>
        </pc:cxnChg>
        <pc:cxnChg chg="add mod">
          <ac:chgData name="Vincent Nagel" userId="41d2e9bc-9e7f-4331-b3cf-385ee6c8e7d8" providerId="ADAL" clId="{AE0E087A-88BB-4215-AE82-3B96C52D869A}" dt="2018-11-09T05:31:23.921" v="4032" actId="164"/>
          <ac:cxnSpMkLst>
            <pc:docMk/>
            <pc:sldMk cId="2295691890" sldId="263"/>
            <ac:cxnSpMk id="21" creationId="{95DCBEB7-B150-46E8-B7DF-7E30DC5F9C22}"/>
          </ac:cxnSpMkLst>
        </pc:cxnChg>
        <pc:cxnChg chg="add mod">
          <ac:chgData name="Vincent Nagel" userId="41d2e9bc-9e7f-4331-b3cf-385ee6c8e7d8" providerId="ADAL" clId="{AE0E087A-88BB-4215-AE82-3B96C52D869A}" dt="2018-11-09T05:36:57.301" v="4085" actId="164"/>
          <ac:cxnSpMkLst>
            <pc:docMk/>
            <pc:sldMk cId="2295691890" sldId="263"/>
            <ac:cxnSpMk id="22" creationId="{87236714-57F8-45D8-95CF-33AB4B6254B4}"/>
          </ac:cxnSpMkLst>
        </pc:cxnChg>
        <pc:cxnChg chg="add mod">
          <ac:chgData name="Vincent Nagel" userId="41d2e9bc-9e7f-4331-b3cf-385ee6c8e7d8" providerId="ADAL" clId="{AE0E087A-88BB-4215-AE82-3B96C52D869A}" dt="2018-11-09T05:39:27.020" v="4128" actId="1036"/>
          <ac:cxnSpMkLst>
            <pc:docMk/>
            <pc:sldMk cId="2295691890" sldId="263"/>
            <ac:cxnSpMk id="23" creationId="{7F3159B2-990B-45C1-BF99-EC967A39E725}"/>
          </ac:cxnSpMkLst>
        </pc:cxnChg>
        <pc:cxnChg chg="add del mod">
          <ac:chgData name="Vincent Nagel" userId="41d2e9bc-9e7f-4331-b3cf-385ee6c8e7d8" providerId="ADAL" clId="{AE0E087A-88BB-4215-AE82-3B96C52D869A}" dt="2018-11-09T05:33:57.242" v="4061"/>
          <ac:cxnSpMkLst>
            <pc:docMk/>
            <pc:sldMk cId="2295691890" sldId="263"/>
            <ac:cxnSpMk id="24" creationId="{9C0B5BBA-0D20-4065-8FF7-D2FF205B4101}"/>
          </ac:cxnSpMkLst>
        </pc:cxnChg>
        <pc:cxnChg chg="add mod">
          <ac:chgData name="Vincent Nagel" userId="41d2e9bc-9e7f-4331-b3cf-385ee6c8e7d8" providerId="ADAL" clId="{AE0E087A-88BB-4215-AE82-3B96C52D869A}" dt="2018-11-09T05:39:39.356" v="4140" actId="1036"/>
          <ac:cxnSpMkLst>
            <pc:docMk/>
            <pc:sldMk cId="2295691890" sldId="263"/>
            <ac:cxnSpMk id="37" creationId="{1841582E-6448-4236-93F6-85924D019244}"/>
          </ac:cxnSpMkLst>
        </pc:cxnChg>
        <pc:cxnChg chg="add del">
          <ac:chgData name="Vincent Nagel" userId="41d2e9bc-9e7f-4331-b3cf-385ee6c8e7d8" providerId="ADAL" clId="{AE0E087A-88BB-4215-AE82-3B96C52D869A}" dt="2018-11-09T05:34:52.144" v="4071"/>
          <ac:cxnSpMkLst>
            <pc:docMk/>
            <pc:sldMk cId="2295691890" sldId="263"/>
            <ac:cxnSpMk id="38" creationId="{D9481BDA-EF2C-4A02-A587-3493F7E8B1A9}"/>
          </ac:cxnSpMkLst>
        </pc:cxnChg>
      </pc:sldChg>
      <pc:sldChg chg="modSp add">
        <pc:chgData name="Vincent Nagel" userId="41d2e9bc-9e7f-4331-b3cf-385ee6c8e7d8" providerId="ADAL" clId="{AE0E087A-88BB-4215-AE82-3B96C52D869A}" dt="2018-11-14T01:37:28.041" v="6400" actId="20577"/>
        <pc:sldMkLst>
          <pc:docMk/>
          <pc:sldMk cId="1890784306" sldId="264"/>
        </pc:sldMkLst>
        <pc:spChg chg="mod">
          <ac:chgData name="Vincent Nagel" userId="41d2e9bc-9e7f-4331-b3cf-385ee6c8e7d8" providerId="ADAL" clId="{AE0E087A-88BB-4215-AE82-3B96C52D869A}" dt="2018-11-09T04:41:42.395" v="3361" actId="20577"/>
          <ac:spMkLst>
            <pc:docMk/>
            <pc:sldMk cId="1890784306" sldId="264"/>
            <ac:spMk id="2" creationId="{3E6B1C56-A17D-4391-A060-A4B9B05CD32F}"/>
          </ac:spMkLst>
        </pc:spChg>
        <pc:spChg chg="mod">
          <ac:chgData name="Vincent Nagel" userId="41d2e9bc-9e7f-4331-b3cf-385ee6c8e7d8" providerId="ADAL" clId="{AE0E087A-88BB-4215-AE82-3B96C52D869A}" dt="2018-11-14T01:37:28.041" v="6400" actId="20577"/>
          <ac:spMkLst>
            <pc:docMk/>
            <pc:sldMk cId="1890784306" sldId="264"/>
            <ac:spMk id="3" creationId="{2F22D5A8-1C25-4567-8963-F3C17FDE25A2}"/>
          </ac:spMkLst>
        </pc:spChg>
      </pc:sldChg>
      <pc:sldChg chg="addSp delSp modSp add del ord modNotesTx">
        <pc:chgData name="Vincent Nagel" userId="41d2e9bc-9e7f-4331-b3cf-385ee6c8e7d8" providerId="ADAL" clId="{AE0E087A-88BB-4215-AE82-3B96C52D869A}" dt="2018-11-09T04:17:53.707" v="2807" actId="2696"/>
        <pc:sldMkLst>
          <pc:docMk/>
          <pc:sldMk cId="4087536063" sldId="264"/>
        </pc:sldMkLst>
        <pc:spChg chg="mod">
          <ac:chgData name="Vincent Nagel" userId="41d2e9bc-9e7f-4331-b3cf-385ee6c8e7d8" providerId="ADAL" clId="{AE0E087A-88BB-4215-AE82-3B96C52D869A}" dt="2018-11-09T03:55:42.463" v="1575" actId="368"/>
          <ac:spMkLst>
            <pc:docMk/>
            <pc:sldMk cId="4087536063" sldId="264"/>
            <ac:spMk id="2" creationId="{3C7B169E-3182-406E-B736-6F838A46647E}"/>
          </ac:spMkLst>
        </pc:spChg>
        <pc:spChg chg="del">
          <ac:chgData name="Vincent Nagel" userId="41d2e9bc-9e7f-4331-b3cf-385ee6c8e7d8" providerId="ADAL" clId="{AE0E087A-88BB-4215-AE82-3B96C52D869A}" dt="2018-11-09T03:55:58.973" v="1576" actId="478"/>
          <ac:spMkLst>
            <pc:docMk/>
            <pc:sldMk cId="4087536063" sldId="264"/>
            <ac:spMk id="3" creationId="{243134F3-84CB-43B9-AEF2-A44A4401CD3D}"/>
          </ac:spMkLst>
        </pc:spChg>
        <pc:picChg chg="add mod">
          <ac:chgData name="Vincent Nagel" userId="41d2e9bc-9e7f-4331-b3cf-385ee6c8e7d8" providerId="ADAL" clId="{AE0E087A-88BB-4215-AE82-3B96C52D869A}" dt="2018-11-09T04:04:12.741" v="2055" actId="1076"/>
          <ac:picMkLst>
            <pc:docMk/>
            <pc:sldMk cId="4087536063" sldId="264"/>
            <ac:picMk id="2050" creationId="{F3B01ACF-03EE-44C7-97A7-7B562A6DFB42}"/>
          </ac:picMkLst>
        </pc:picChg>
      </pc:sldChg>
      <pc:sldChg chg="modSp add">
        <pc:chgData name="Vincent Nagel" userId="41d2e9bc-9e7f-4331-b3cf-385ee6c8e7d8" providerId="ADAL" clId="{AE0E087A-88BB-4215-AE82-3B96C52D869A}" dt="2018-11-10T16:37:29.394" v="4550" actId="20577"/>
        <pc:sldMkLst>
          <pc:docMk/>
          <pc:sldMk cId="1998716254" sldId="265"/>
        </pc:sldMkLst>
        <pc:spChg chg="mod">
          <ac:chgData name="Vincent Nagel" userId="41d2e9bc-9e7f-4331-b3cf-385ee6c8e7d8" providerId="ADAL" clId="{AE0E087A-88BB-4215-AE82-3B96C52D869A}" dt="2018-11-10T16:28:13.480" v="4184" actId="20577"/>
          <ac:spMkLst>
            <pc:docMk/>
            <pc:sldMk cId="1998716254" sldId="265"/>
            <ac:spMk id="2" creationId="{990B9C22-090E-44FF-ACBA-82C929767DF2}"/>
          </ac:spMkLst>
        </pc:spChg>
        <pc:spChg chg="mod">
          <ac:chgData name="Vincent Nagel" userId="41d2e9bc-9e7f-4331-b3cf-385ee6c8e7d8" providerId="ADAL" clId="{AE0E087A-88BB-4215-AE82-3B96C52D869A}" dt="2018-11-10T16:37:29.394" v="4550" actId="20577"/>
          <ac:spMkLst>
            <pc:docMk/>
            <pc:sldMk cId="1998716254" sldId="265"/>
            <ac:spMk id="3" creationId="{EEC99B26-B33E-478E-9B38-E6362ED21770}"/>
          </ac:spMkLst>
        </pc:spChg>
      </pc:sldChg>
      <pc:sldChg chg="addSp modSp add del ord">
        <pc:chgData name="Vincent Nagel" userId="41d2e9bc-9e7f-4331-b3cf-385ee6c8e7d8" providerId="ADAL" clId="{AE0E087A-88BB-4215-AE82-3B96C52D869A}" dt="2018-11-09T04:02:17.004" v="1835" actId="2696"/>
        <pc:sldMkLst>
          <pc:docMk/>
          <pc:sldMk cId="3330082064" sldId="265"/>
        </pc:sldMkLst>
        <pc:spChg chg="mod">
          <ac:chgData name="Vincent Nagel" userId="41d2e9bc-9e7f-4331-b3cf-385ee6c8e7d8" providerId="ADAL" clId="{AE0E087A-88BB-4215-AE82-3B96C52D869A}" dt="2018-11-09T03:56:27.254" v="1599" actId="20577"/>
          <ac:spMkLst>
            <pc:docMk/>
            <pc:sldMk cId="3330082064" sldId="265"/>
            <ac:spMk id="2" creationId="{E600AA8E-A656-4E5C-BFD9-49357D853DC3}"/>
          </ac:spMkLst>
        </pc:spChg>
        <pc:picChg chg="add mod modCrop">
          <ac:chgData name="Vincent Nagel" userId="41d2e9bc-9e7f-4331-b3cf-385ee6c8e7d8" providerId="ADAL" clId="{AE0E087A-88BB-4215-AE82-3B96C52D869A}" dt="2018-11-09T03:58:06.762" v="1731" actId="1076"/>
          <ac:picMkLst>
            <pc:docMk/>
            <pc:sldMk cId="3330082064" sldId="265"/>
            <ac:picMk id="4" creationId="{FEE7587C-7A1F-43AC-B38D-4385053F63FA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7.004" v="1834" actId="2696"/>
        <pc:sldMkLst>
          <pc:docMk/>
          <pc:sldMk cId="964112273" sldId="266"/>
        </pc:sldMkLst>
        <pc:spChg chg="mod">
          <ac:chgData name="Vincent Nagel" userId="41d2e9bc-9e7f-4331-b3cf-385ee6c8e7d8" providerId="ADAL" clId="{AE0E087A-88BB-4215-AE82-3B96C52D869A}" dt="2018-11-09T03:56:33.520" v="1619" actId="20577"/>
          <ac:spMkLst>
            <pc:docMk/>
            <pc:sldMk cId="964112273" sldId="266"/>
            <ac:spMk id="2" creationId="{A8BB3ABB-69C2-404E-95A2-39DA75F2DCA9}"/>
          </ac:spMkLst>
        </pc:spChg>
        <pc:picChg chg="add">
          <ac:chgData name="Vincent Nagel" userId="41d2e9bc-9e7f-4331-b3cf-385ee6c8e7d8" providerId="ADAL" clId="{AE0E087A-88BB-4215-AE82-3B96C52D869A}" dt="2018-11-09T03:57:40.615" v="1723"/>
          <ac:picMkLst>
            <pc:docMk/>
            <pc:sldMk cId="964112273" sldId="266"/>
            <ac:picMk id="4" creationId="{9C5CA756-8035-44A7-9A36-F28B12C269F2}"/>
          </ac:picMkLst>
        </pc:picChg>
      </pc:sldChg>
      <pc:sldChg chg="modSp add modAnim modNotesTx">
        <pc:chgData name="Vincent Nagel" userId="41d2e9bc-9e7f-4331-b3cf-385ee6c8e7d8" providerId="ADAL" clId="{AE0E087A-88BB-4215-AE82-3B96C52D869A}" dt="2018-11-14T01:36:08.838" v="6387" actId="20577"/>
        <pc:sldMkLst>
          <pc:docMk/>
          <pc:sldMk cId="2103421629" sldId="266"/>
        </pc:sldMkLst>
        <pc:spChg chg="mod">
          <ac:chgData name="Vincent Nagel" userId="41d2e9bc-9e7f-4331-b3cf-385ee6c8e7d8" providerId="ADAL" clId="{AE0E087A-88BB-4215-AE82-3B96C52D869A}" dt="2018-11-13T16:25:16.785" v="4565" actId="20577"/>
          <ac:spMkLst>
            <pc:docMk/>
            <pc:sldMk cId="2103421629" sldId="266"/>
            <ac:spMk id="2" creationId="{943BAAEE-FF77-4D4C-A395-661BBB318906}"/>
          </ac:spMkLst>
        </pc:spChg>
        <pc:spChg chg="mod">
          <ac:chgData name="Vincent Nagel" userId="41d2e9bc-9e7f-4331-b3cf-385ee6c8e7d8" providerId="ADAL" clId="{AE0E087A-88BB-4215-AE82-3B96C52D869A}" dt="2018-11-13T17:19:40.467" v="5375" actId="20577"/>
          <ac:spMkLst>
            <pc:docMk/>
            <pc:sldMk cId="2103421629" sldId="266"/>
            <ac:spMk id="3" creationId="{C40A0EA5-AC5C-4705-983C-423009E36AFF}"/>
          </ac:spMkLst>
        </pc:spChg>
      </pc:sldChg>
      <pc:sldChg chg="addSp modSp add del ord">
        <pc:chgData name="Vincent Nagel" userId="41d2e9bc-9e7f-4331-b3cf-385ee6c8e7d8" providerId="ADAL" clId="{AE0E087A-88BB-4215-AE82-3B96C52D869A}" dt="2018-11-09T04:02:16.989" v="1833" actId="2696"/>
        <pc:sldMkLst>
          <pc:docMk/>
          <pc:sldMk cId="2715576372" sldId="267"/>
        </pc:sldMkLst>
        <pc:spChg chg="mod">
          <ac:chgData name="Vincent Nagel" userId="41d2e9bc-9e7f-4331-b3cf-385ee6c8e7d8" providerId="ADAL" clId="{AE0E087A-88BB-4215-AE82-3B96C52D869A}" dt="2018-11-09T03:56:44.895" v="1651" actId="20577"/>
          <ac:spMkLst>
            <pc:docMk/>
            <pc:sldMk cId="2715576372" sldId="267"/>
            <ac:spMk id="2" creationId="{85E4873F-0E16-41E7-A553-126AF7D6EBC8}"/>
          </ac:spMkLst>
        </pc:spChg>
        <pc:picChg chg="add">
          <ac:chgData name="Vincent Nagel" userId="41d2e9bc-9e7f-4331-b3cf-385ee6c8e7d8" providerId="ADAL" clId="{AE0E087A-88BB-4215-AE82-3B96C52D869A}" dt="2018-11-09T03:57:41.510" v="1724"/>
          <ac:picMkLst>
            <pc:docMk/>
            <pc:sldMk cId="2715576372" sldId="267"/>
            <ac:picMk id="4" creationId="{80BC2006-0894-48C5-93B8-2CE7BD187722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6.973" v="1831" actId="2696"/>
        <pc:sldMkLst>
          <pc:docMk/>
          <pc:sldMk cId="1994033709" sldId="268"/>
        </pc:sldMkLst>
        <pc:spChg chg="mod">
          <ac:chgData name="Vincent Nagel" userId="41d2e9bc-9e7f-4331-b3cf-385ee6c8e7d8" providerId="ADAL" clId="{AE0E087A-88BB-4215-AE82-3B96C52D869A}" dt="2018-11-09T03:56:52.917" v="1672" actId="20577"/>
          <ac:spMkLst>
            <pc:docMk/>
            <pc:sldMk cId="1994033709" sldId="268"/>
            <ac:spMk id="2" creationId="{3DFEF216-E981-42DD-8437-6AD616C7E035}"/>
          </ac:spMkLst>
        </pc:spChg>
        <pc:picChg chg="add">
          <ac:chgData name="Vincent Nagel" userId="41d2e9bc-9e7f-4331-b3cf-385ee6c8e7d8" providerId="ADAL" clId="{AE0E087A-88BB-4215-AE82-3B96C52D869A}" dt="2018-11-09T03:57:44.862" v="1726"/>
          <ac:picMkLst>
            <pc:docMk/>
            <pc:sldMk cId="1994033709" sldId="268"/>
            <ac:picMk id="4" creationId="{E8BA0C05-4F20-4C9F-AB29-3B314C1F8DD8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6.973" v="1830" actId="2696"/>
        <pc:sldMkLst>
          <pc:docMk/>
          <pc:sldMk cId="290984351" sldId="269"/>
        </pc:sldMkLst>
        <pc:spChg chg="mod">
          <ac:chgData name="Vincent Nagel" userId="41d2e9bc-9e7f-4331-b3cf-385ee6c8e7d8" providerId="ADAL" clId="{AE0E087A-88BB-4215-AE82-3B96C52D869A}" dt="2018-11-09T03:57:01.160" v="1684" actId="20577"/>
          <ac:spMkLst>
            <pc:docMk/>
            <pc:sldMk cId="290984351" sldId="269"/>
            <ac:spMk id="2" creationId="{E780D217-36E2-4D6E-A3FD-FA2223C7311B}"/>
          </ac:spMkLst>
        </pc:spChg>
        <pc:spChg chg="mod">
          <ac:chgData name="Vincent Nagel" userId="41d2e9bc-9e7f-4331-b3cf-385ee6c8e7d8" providerId="ADAL" clId="{AE0E087A-88BB-4215-AE82-3B96C52D869A}" dt="2018-11-09T04:01:41.941" v="1829" actId="20577"/>
          <ac:spMkLst>
            <pc:docMk/>
            <pc:sldMk cId="290984351" sldId="269"/>
            <ac:spMk id="3" creationId="{FFB3908B-C353-4ECD-BDEF-529624198DE9}"/>
          </ac:spMkLst>
        </pc:spChg>
        <pc:picChg chg="add mod modCrop">
          <ac:chgData name="Vincent Nagel" userId="41d2e9bc-9e7f-4331-b3cf-385ee6c8e7d8" providerId="ADAL" clId="{AE0E087A-88BB-4215-AE82-3B96C52D869A}" dt="2018-11-09T03:59:25.979" v="1744" actId="1076"/>
          <ac:picMkLst>
            <pc:docMk/>
            <pc:sldMk cId="290984351" sldId="269"/>
            <ac:picMk id="4" creationId="{E7F78E81-E0C2-43DD-A345-62F561F6A6F9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6.989" v="1832" actId="2696"/>
        <pc:sldMkLst>
          <pc:docMk/>
          <pc:sldMk cId="2329357670" sldId="270"/>
        </pc:sldMkLst>
        <pc:spChg chg="mod">
          <ac:chgData name="Vincent Nagel" userId="41d2e9bc-9e7f-4331-b3cf-385ee6c8e7d8" providerId="ADAL" clId="{AE0E087A-88BB-4215-AE82-3B96C52D869A}" dt="2018-11-09T03:57:20.681" v="1719" actId="20577"/>
          <ac:spMkLst>
            <pc:docMk/>
            <pc:sldMk cId="2329357670" sldId="270"/>
            <ac:spMk id="2" creationId="{63D56076-CC51-441A-AA11-440F1DF2CB79}"/>
          </ac:spMkLst>
        </pc:spChg>
        <pc:picChg chg="add">
          <ac:chgData name="Vincent Nagel" userId="41d2e9bc-9e7f-4331-b3cf-385ee6c8e7d8" providerId="ADAL" clId="{AE0E087A-88BB-4215-AE82-3B96C52D869A}" dt="2018-11-09T03:57:43.490" v="1725"/>
          <ac:picMkLst>
            <pc:docMk/>
            <pc:sldMk cId="2329357670" sldId="270"/>
            <ac:picMk id="4" creationId="{B30BC128-1FB6-4CDB-843E-2865AE4E15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7F23A-D907-4FFB-8409-F4FB3CC041B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62B1-CE7F-424C-949A-CDB45B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uses Linux Kernel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Threading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Low-level memory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Security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Well-known, so allows device manufacturers to develop hardware drivers easily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Also runs on consoles like Nvidia Shield, Android TV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write C/C++ if you want!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Native Android libraries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Performance-critical sections of the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Kotlin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official Android programming language since 2017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Integrates well with Java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Java can call Kotlin code and vice-versa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2018 </a:t>
            </a:r>
            <a:r>
              <a:rPr lang="en-US" dirty="0" err="1"/>
              <a:t>StackOverflow</a:t>
            </a:r>
            <a:r>
              <a:rPr lang="en-US" dirty="0"/>
              <a:t> survey of over 100,000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 is 5</a:t>
            </a:r>
            <a:r>
              <a:rPr lang="en-US" baseline="30000" dirty="0"/>
              <a:t>th</a:t>
            </a:r>
            <a:r>
              <a:rPr lang="en-US" dirty="0"/>
              <a:t> most used programming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is 3</a:t>
            </a:r>
            <a:r>
              <a:rPr lang="en-US" baseline="30000" dirty="0"/>
              <a:t>rd</a:t>
            </a:r>
            <a:r>
              <a:rPr lang="en-US" dirty="0"/>
              <a:t> most commonly used developer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is 1</a:t>
            </a:r>
            <a:r>
              <a:rPr lang="en-US" baseline="30000" dirty="0"/>
              <a:t>st</a:t>
            </a:r>
            <a:r>
              <a:rPr lang="en-US" dirty="0"/>
              <a:t> most wanted platform to develop on</a:t>
            </a:r>
          </a:p>
          <a:p>
            <a:endParaRPr lang="en-US" dirty="0"/>
          </a:p>
          <a:p>
            <a:r>
              <a:rPr lang="en-US" dirty="0"/>
              <a:t>https://insights.stackoverflow.com/survey/2018/#community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https://www.statista.com/statistics/266572/market-share-held-by-smartphone-platforms-in-the-united-states/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https://www.statista.com/statistics/266136/global-market-share-held-by-smartphone-operating-systems/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developer.android.com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can count it on to be up to date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rest are good, though you will often find a good one just by Googling your problem.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DON’T just copy and paste code from </a:t>
            </a:r>
            <a:r>
              <a:rPr lang="en-US" dirty="0" err="1"/>
              <a:t>StackOverflow</a:t>
            </a:r>
            <a:r>
              <a:rPr lang="en-US" dirty="0"/>
              <a:t> or blog posts without knowing what they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67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44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3CCA-2910-4A6B-849E-088D056ECF4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3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droidhive.info/" TargetMode="External"/><Relationship Id="rId3" Type="http://schemas.openxmlformats.org/officeDocument/2006/relationships/hyperlink" Target="https://developer.android.com/guide/" TargetMode="External"/><Relationship Id="rId7" Type="http://schemas.openxmlformats.org/officeDocument/2006/relationships/hyperlink" Target="https://www.youtube.com/user/derekbana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VHFbqXqoYvEWM1Ddxl0QDg" TargetMode="External"/><Relationship Id="rId11" Type="http://schemas.openxmlformats.org/officeDocument/2006/relationships/hyperlink" Target="https://github.com/JStumpp/awesome-android" TargetMode="External"/><Relationship Id="rId5" Type="http://schemas.openxmlformats.org/officeDocument/2006/relationships/hyperlink" Target="https://www.youtube.com/user/slidenerd" TargetMode="External"/><Relationship Id="rId10" Type="http://schemas.openxmlformats.org/officeDocument/2006/relationships/hyperlink" Target="http://www.vogella.com/tutorials/android.html" TargetMode="External"/><Relationship Id="rId4" Type="http://schemas.openxmlformats.org/officeDocument/2006/relationships/hyperlink" Target="https://www.youtube.com/user/thenewboston" TargetMode="External"/><Relationship Id="rId9" Type="http://schemas.openxmlformats.org/officeDocument/2006/relationships/hyperlink" Target="https://www.tutorialspoint.com/android/index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/#community" TargetMode="External"/><Relationship Id="rId2" Type="http://schemas.openxmlformats.org/officeDocument/2006/relationships/hyperlink" Target="https://github.com/michiganhackers/android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F02D-9FB1-47BB-92AE-4E6444B7D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D3AD-39A6-4FD7-B80C-265E81D64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704" y="3928629"/>
            <a:ext cx="2117547" cy="1655762"/>
          </a:xfrm>
        </p:spPr>
        <p:txBody>
          <a:bodyPr/>
          <a:lstStyle/>
          <a:p>
            <a:r>
              <a:rPr lang="en-US" dirty="0"/>
              <a:t>By: Vincent Nagel</a:t>
            </a:r>
          </a:p>
        </p:txBody>
      </p:sp>
      <p:pic>
        <p:nvPicPr>
          <p:cNvPr id="3074" name="Picture 2" descr="Image result for android logo transparent">
            <a:extLst>
              <a:ext uri="{FF2B5EF4-FFF2-40B4-BE49-F238E27FC236}">
                <a16:creationId xmlns:a16="http://schemas.microsoft.com/office/drawing/2014/main" id="{DDAEA42B-D7E7-4069-840E-95651606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8005"/>
            <a:ext cx="1808480" cy="34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ndroid jetpack logo transparent">
            <a:extLst>
              <a:ext uri="{FF2B5EF4-FFF2-40B4-BE49-F238E27FC236}">
                <a16:creationId xmlns:a16="http://schemas.microsoft.com/office/drawing/2014/main" id="{C413E051-B694-4543-B6F6-23CCA01B4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5825" y="-42079"/>
            <a:ext cx="2545086" cy="26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oogle logo transparent">
            <a:extLst>
              <a:ext uri="{FF2B5EF4-FFF2-40B4-BE49-F238E27FC236}">
                <a16:creationId xmlns:a16="http://schemas.microsoft.com/office/drawing/2014/main" id="{BB5EE7F0-697F-4AE2-AB1C-6B88B9229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1" y="68339"/>
            <a:ext cx="11859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9AA8-A43B-442E-A2BE-62DF1CBD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9741-4A47-4D0D-8166-2A91403D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  <a:p>
            <a:r>
              <a:rPr lang="en-US" dirty="0"/>
              <a:t>Why Android?</a:t>
            </a:r>
          </a:p>
          <a:p>
            <a:r>
              <a:rPr lang="en-US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32151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00F1-3F05-49D1-A642-DAD4BFD5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45BC-0F88-4078-AD8A-F3A53D9E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440" cy="1196255"/>
          </a:xfrm>
        </p:spPr>
        <p:txBody>
          <a:bodyPr/>
          <a:lstStyle/>
          <a:p>
            <a:r>
              <a:rPr lang="en-US" dirty="0"/>
              <a:t>Mobile operating system</a:t>
            </a:r>
          </a:p>
          <a:p>
            <a:r>
              <a:rPr lang="en-US" dirty="0"/>
              <a:t>Developed by Google</a:t>
            </a:r>
          </a:p>
          <a:p>
            <a:r>
              <a:rPr lang="en-US" dirty="0"/>
              <a:t>Based on Linux kernel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D94BDA-82AF-4822-A4E7-072D7D4D2F11}"/>
              </a:ext>
            </a:extLst>
          </p:cNvPr>
          <p:cNvGrpSpPr/>
          <p:nvPr/>
        </p:nvGrpSpPr>
        <p:grpSpPr>
          <a:xfrm>
            <a:off x="838200" y="250672"/>
            <a:ext cx="11032944" cy="3237688"/>
            <a:chOff x="838200" y="250672"/>
            <a:chExt cx="11032944" cy="32376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7F4656-ACBF-4D9A-ACC7-68B5FEF10CC8}"/>
                </a:ext>
              </a:extLst>
            </p:cNvPr>
            <p:cNvGrpSpPr/>
            <p:nvPr/>
          </p:nvGrpSpPr>
          <p:grpSpPr>
            <a:xfrm>
              <a:off x="838200" y="250672"/>
              <a:ext cx="11032944" cy="3237688"/>
              <a:chOff x="838200" y="250672"/>
              <a:chExt cx="11032944" cy="32376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6CEE6B9-04C2-45E8-B0A4-B83CCA0B73A0}"/>
                  </a:ext>
                </a:extLst>
              </p:cNvPr>
              <p:cNvGrpSpPr/>
              <p:nvPr/>
            </p:nvGrpSpPr>
            <p:grpSpPr>
              <a:xfrm>
                <a:off x="6595926" y="250672"/>
                <a:ext cx="5275218" cy="3039633"/>
                <a:chOff x="6595926" y="250672"/>
                <a:chExt cx="5275218" cy="3039633"/>
              </a:xfrm>
            </p:grpSpPr>
            <p:pic>
              <p:nvPicPr>
                <p:cNvPr id="1034" name="Picture 10" descr="Image result for android tablet transparent">
                  <a:extLst>
                    <a:ext uri="{FF2B5EF4-FFF2-40B4-BE49-F238E27FC236}">
                      <a16:creationId xmlns:a16="http://schemas.microsoft.com/office/drawing/2014/main" id="{EDDA13F7-C4F2-4388-9078-2B82550389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37171" y="250672"/>
                  <a:ext cx="2733973" cy="2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Image result for pixel 3 transparent background">
                  <a:extLst>
                    <a:ext uri="{FF2B5EF4-FFF2-40B4-BE49-F238E27FC236}">
                      <a16:creationId xmlns:a16="http://schemas.microsoft.com/office/drawing/2014/main" id="{034FF2C6-DC7D-4E04-A601-10FE62FA9B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5926" y="412625"/>
                  <a:ext cx="2877680" cy="28776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B9FB8F2-590D-4DA8-9907-6AD517D3A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23302"/>
                <a:ext cx="7056440" cy="46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Designed primarily for phones and tablets</a:t>
                </a:r>
              </a:p>
            </p:txBody>
          </p:sp>
        </p:grpSp>
        <p:pic>
          <p:nvPicPr>
            <p:cNvPr id="1070" name="Picture 46" descr="Image result for samsung galaxy s9+ transparent background">
              <a:extLst>
                <a:ext uri="{FF2B5EF4-FFF2-40B4-BE49-F238E27FC236}">
                  <a16:creationId xmlns:a16="http://schemas.microsoft.com/office/drawing/2014/main" id="{83A3F2AE-7037-4C07-AF8B-443F0DEDD1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22"/>
            <a:stretch/>
          </p:blipFill>
          <p:spPr bwMode="auto">
            <a:xfrm>
              <a:off x="4295989" y="502273"/>
              <a:ext cx="2636372" cy="237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BCAE8-821F-4E91-8C9F-75A7C1E50A19}"/>
              </a:ext>
            </a:extLst>
          </p:cNvPr>
          <p:cNvGrpSpPr/>
          <p:nvPr/>
        </p:nvGrpSpPr>
        <p:grpSpPr>
          <a:xfrm>
            <a:off x="558800" y="3452258"/>
            <a:ext cx="12182215" cy="3042261"/>
            <a:chOff x="558800" y="3452258"/>
            <a:chExt cx="12182215" cy="30422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323F87-19D4-495D-A35E-C801D7A0E2A6}"/>
                </a:ext>
              </a:extLst>
            </p:cNvPr>
            <p:cNvGrpSpPr/>
            <p:nvPr/>
          </p:nvGrpSpPr>
          <p:grpSpPr>
            <a:xfrm>
              <a:off x="838200" y="3452258"/>
              <a:ext cx="11902815" cy="3042261"/>
              <a:chOff x="838200" y="3452258"/>
              <a:chExt cx="11902815" cy="304226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6B2D9B4-F512-44EA-85A2-F4CE7BE7DD39}"/>
                  </a:ext>
                </a:extLst>
              </p:cNvPr>
              <p:cNvGrpSpPr/>
              <p:nvPr/>
            </p:nvGrpSpPr>
            <p:grpSpPr>
              <a:xfrm>
                <a:off x="4357203" y="4080003"/>
                <a:ext cx="8383812" cy="2414516"/>
                <a:chOff x="4357203" y="4080003"/>
                <a:chExt cx="8383812" cy="2414516"/>
              </a:xfrm>
            </p:grpSpPr>
            <p:pic>
              <p:nvPicPr>
                <p:cNvPr id="1064" name="Picture 40" descr="Image result for wear os">
                  <a:extLst>
                    <a:ext uri="{FF2B5EF4-FFF2-40B4-BE49-F238E27FC236}">
                      <a16:creationId xmlns:a16="http://schemas.microsoft.com/office/drawing/2014/main" id="{B9F56D4A-5544-4F30-A93D-1D60F224932E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3552" y="4200670"/>
                  <a:ext cx="5017463" cy="20906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8" name="Picture 44" descr="Image result for android auto">
                  <a:extLst>
                    <a:ext uri="{FF2B5EF4-FFF2-40B4-BE49-F238E27FC236}">
                      <a16:creationId xmlns:a16="http://schemas.microsoft.com/office/drawing/2014/main" id="{6174D222-0AE6-404A-93DA-C7517C9FAD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7203" y="4080003"/>
                  <a:ext cx="4292473" cy="24145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945A6649-5699-4338-B8F4-E49330C9C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52258"/>
                <a:ext cx="7056440" cy="4650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Android Things, Android Auto, Wear OS, Chrome OS, and more!</a:t>
                </a:r>
              </a:p>
            </p:txBody>
          </p:sp>
        </p:grpSp>
        <p:pic>
          <p:nvPicPr>
            <p:cNvPr id="1030" name="Picture 6" descr="Image result for raspberry pi transparent background">
              <a:extLst>
                <a:ext uri="{FF2B5EF4-FFF2-40B4-BE49-F238E27FC236}">
                  <a16:creationId xmlns:a16="http://schemas.microsoft.com/office/drawing/2014/main" id="{191F1B96-AAE6-4485-A8FD-E558DCDA5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4401727"/>
              <a:ext cx="3337720" cy="168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95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8C53-4263-4CA4-A464-0C8B4FC6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Android?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F2A739-C375-4AD0-A0F2-EBF417E534A9}"/>
              </a:ext>
            </a:extLst>
          </p:cNvPr>
          <p:cNvSpPr txBox="1">
            <a:spLocks/>
          </p:cNvSpPr>
          <p:nvPr/>
        </p:nvSpPr>
        <p:spPr>
          <a:xfrm>
            <a:off x="677334" y="3678808"/>
            <a:ext cx="8596668" cy="193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opportunities</a:t>
            </a:r>
          </a:p>
          <a:p>
            <a:pPr lvl="1"/>
            <a:r>
              <a:rPr lang="en-US" dirty="0"/>
              <a:t>Android Things, Android Auto, Wear OS, Chrome OS, and more!</a:t>
            </a:r>
          </a:p>
          <a:p>
            <a:r>
              <a:rPr lang="en-US" dirty="0"/>
              <a:t>Low barrier to entry</a:t>
            </a:r>
          </a:p>
          <a:p>
            <a:pPr lvl="1"/>
            <a:r>
              <a:rPr lang="en-US" dirty="0"/>
              <a:t>Put as many apps on Play Store forever for only $25!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DFE27F-76DA-4009-8F09-65515EC98D43}"/>
              </a:ext>
            </a:extLst>
          </p:cNvPr>
          <p:cNvGrpSpPr/>
          <p:nvPr/>
        </p:nvGrpSpPr>
        <p:grpSpPr>
          <a:xfrm>
            <a:off x="677334" y="156829"/>
            <a:ext cx="9276894" cy="6921833"/>
            <a:chOff x="677334" y="156829"/>
            <a:chExt cx="9276894" cy="6921833"/>
          </a:xfrm>
        </p:grpSpPr>
        <p:pic>
          <p:nvPicPr>
            <p:cNvPr id="4098" name="Picture 2" descr="Image result for java logo transparent">
              <a:extLst>
                <a:ext uri="{FF2B5EF4-FFF2-40B4-BE49-F238E27FC236}">
                  <a16:creationId xmlns:a16="http://schemas.microsoft.com/office/drawing/2014/main" id="{5FFDAFE2-0212-4BB4-9AD5-CE512C118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750" y="156829"/>
              <a:ext cx="1932920" cy="193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teamwork transparent">
              <a:extLst>
                <a:ext uri="{FF2B5EF4-FFF2-40B4-BE49-F238E27FC236}">
                  <a16:creationId xmlns:a16="http://schemas.microsoft.com/office/drawing/2014/main" id="{ACB862A7-A831-48FE-A912-F9D7697F9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779088"/>
              <a:ext cx="3066099" cy="2299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92A605-6B59-4CBE-9B64-6C2D2FE78BF5}"/>
                </a:ext>
              </a:extLst>
            </p:cNvPr>
            <p:cNvGrpSpPr/>
            <p:nvPr/>
          </p:nvGrpSpPr>
          <p:grpSpPr>
            <a:xfrm>
              <a:off x="6996114" y="1701478"/>
              <a:ext cx="2958114" cy="2995933"/>
              <a:chOff x="6996114" y="1701478"/>
              <a:chExt cx="2958114" cy="2995933"/>
            </a:xfrm>
          </p:grpSpPr>
          <p:pic>
            <p:nvPicPr>
              <p:cNvPr id="4106" name="Picture 10" descr="Image result for software development life cycle transparent background">
                <a:extLst>
                  <a:ext uri="{FF2B5EF4-FFF2-40B4-BE49-F238E27FC236}">
                    <a16:creationId xmlns:a16="http://schemas.microsoft.com/office/drawing/2014/main" id="{24434F70-E8E5-4305-961E-AAE6F269CC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6114" y="1701478"/>
                <a:ext cx="2958114" cy="2995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891454F-4C62-48BA-9D50-E16C343B9F39}"/>
                  </a:ext>
                </a:extLst>
              </p:cNvPr>
              <p:cNvSpPr/>
              <p:nvPr/>
            </p:nvSpPr>
            <p:spPr>
              <a:xfrm>
                <a:off x="7788161" y="2522542"/>
                <a:ext cx="1374020" cy="1353803"/>
              </a:xfrm>
              <a:prstGeom prst="ellipse">
                <a:avLst/>
              </a:prstGeom>
              <a:solidFill>
                <a:srgbClr val="2C3C43"/>
              </a:solidFill>
              <a:ln>
                <a:solidFill>
                  <a:srgbClr val="2C3C43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Software Development Life Cycle</a:t>
                </a:r>
              </a:p>
            </p:txBody>
          </p:sp>
        </p:grp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3A7A7164-504D-4980-81DD-A53731B39551}"/>
                </a:ext>
              </a:extLst>
            </p:cNvPr>
            <p:cNvSpPr txBox="1">
              <a:spLocks/>
            </p:cNvSpPr>
            <p:nvPr/>
          </p:nvSpPr>
          <p:spPr>
            <a:xfrm>
              <a:off x="677334" y="2173614"/>
              <a:ext cx="8596668" cy="15997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Learn valuable, transferrable skills</a:t>
              </a:r>
            </a:p>
            <a:p>
              <a:pPr lvl="1"/>
              <a:r>
                <a:rPr lang="en-US" dirty="0"/>
                <a:t>Java – one of the most widely-used programming languages</a:t>
              </a:r>
            </a:p>
            <a:p>
              <a:pPr lvl="1"/>
              <a:r>
                <a:rPr lang="en-US" dirty="0"/>
                <a:t>Software development life cycle</a:t>
              </a:r>
            </a:p>
            <a:p>
              <a:pPr lvl="1"/>
              <a:r>
                <a:rPr lang="en-US" dirty="0"/>
                <a:t>Teamwork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4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A08C-8BE8-460F-9EB8-6FC6CDFB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5A632C7-1F91-4073-A6A9-C6021787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72" y="393542"/>
            <a:ext cx="4001206" cy="61114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727FD6-699E-4998-8751-C1122EE3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6" y="393542"/>
            <a:ext cx="3936019" cy="6111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9C572C-9C56-4C67-8EF2-A78A32BB8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244" y="393542"/>
            <a:ext cx="4010052" cy="611143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3587DDB0-5408-4D66-85AE-85C14EDCB9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6433288"/>
                  </p:ext>
                </p:extLst>
              </p:nvPr>
            </p:nvGraphicFramePr>
            <p:xfrm>
              <a:off x="-3840480" y="890270"/>
              <a:ext cx="3048000" cy="1714500"/>
            </p:xfrm>
            <a:graphic>
              <a:graphicData uri="http://schemas.microsoft.com/office/powerpoint/2016/slidezoom">
                <pslz:sldZm>
                  <pslz:sldZmObj sldId="263" cId="2295691890">
                    <pslz:zmPr id="{6188C0F2-BCEA-499F-BAD2-366D7E5C65D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587DDB0-5408-4D66-85AE-85C14EDCB9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840480" y="89027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5047095-3F75-457B-8A12-5F374EC4309A}"/>
              </a:ext>
            </a:extLst>
          </p:cNvPr>
          <p:cNvGrpSpPr/>
          <p:nvPr/>
        </p:nvGrpSpPr>
        <p:grpSpPr>
          <a:xfrm>
            <a:off x="36678" y="1825381"/>
            <a:ext cx="815030" cy="3735811"/>
            <a:chOff x="36678" y="1860106"/>
            <a:chExt cx="815030" cy="37358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C5B0F75-E22C-4186-8408-794E01033726}"/>
                </a:ext>
              </a:extLst>
            </p:cNvPr>
            <p:cNvGrpSpPr/>
            <p:nvPr/>
          </p:nvGrpSpPr>
          <p:grpSpPr>
            <a:xfrm>
              <a:off x="349174" y="2013995"/>
              <a:ext cx="502534" cy="3428034"/>
              <a:chOff x="349174" y="2013995"/>
              <a:chExt cx="502534" cy="342803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BA673CA-6AFB-4905-BFDF-07836FA8FCC8}"/>
                  </a:ext>
                </a:extLst>
              </p:cNvPr>
              <p:cNvCxnSpPr/>
              <p:nvPr/>
            </p:nvCxnSpPr>
            <p:spPr>
              <a:xfrm>
                <a:off x="349174" y="2013995"/>
                <a:ext cx="502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534EB6C-9A67-4982-93D5-1F8BF4B54876}"/>
                  </a:ext>
                </a:extLst>
              </p:cNvPr>
              <p:cNvCxnSpPr/>
              <p:nvPr/>
            </p:nvCxnSpPr>
            <p:spPr>
              <a:xfrm>
                <a:off x="349174" y="5442029"/>
                <a:ext cx="502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7C82EB-551F-4B15-8452-90D2DC0870FB}"/>
                </a:ext>
              </a:extLst>
            </p:cNvPr>
            <p:cNvSpPr txBox="1"/>
            <p:nvPr/>
          </p:nvSpPr>
          <p:spPr>
            <a:xfrm>
              <a:off x="131254" y="1860106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D510A1-6E1C-4FFE-A85C-83A0D91051E1}"/>
                </a:ext>
              </a:extLst>
            </p:cNvPr>
            <p:cNvSpPr txBox="1"/>
            <p:nvPr/>
          </p:nvSpPr>
          <p:spPr>
            <a:xfrm>
              <a:off x="36678" y="528814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E1242-17E9-4F8A-BC41-FDD6E8C8929F}"/>
              </a:ext>
            </a:extLst>
          </p:cNvPr>
          <p:cNvGrpSpPr/>
          <p:nvPr/>
        </p:nvGrpSpPr>
        <p:grpSpPr>
          <a:xfrm>
            <a:off x="4039208" y="1051806"/>
            <a:ext cx="4775878" cy="674917"/>
            <a:chOff x="4039208" y="1109681"/>
            <a:chExt cx="4775878" cy="6749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44225A-4921-4699-993F-FAE629EC11E2}"/>
                </a:ext>
              </a:extLst>
            </p:cNvPr>
            <p:cNvGrpSpPr/>
            <p:nvPr/>
          </p:nvGrpSpPr>
          <p:grpSpPr>
            <a:xfrm>
              <a:off x="4296138" y="1263570"/>
              <a:ext cx="4518948" cy="381966"/>
              <a:chOff x="4296138" y="1263570"/>
              <a:chExt cx="4518948" cy="381966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DCBEB7-B150-46E8-B7DF-7E30DC5F9C22}"/>
                  </a:ext>
                </a:extLst>
              </p:cNvPr>
              <p:cNvCxnSpPr/>
              <p:nvPr/>
            </p:nvCxnSpPr>
            <p:spPr>
              <a:xfrm>
                <a:off x="4296138" y="1645536"/>
                <a:ext cx="502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F3159B2-990B-45C1-BF99-EC967A39E725}"/>
                  </a:ext>
                </a:extLst>
              </p:cNvPr>
              <p:cNvCxnSpPr/>
              <p:nvPr/>
            </p:nvCxnSpPr>
            <p:spPr>
              <a:xfrm>
                <a:off x="8312552" y="1263570"/>
                <a:ext cx="502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D0D1F-3E64-4E49-901E-8E17679AB450}"/>
                </a:ext>
              </a:extLst>
            </p:cNvPr>
            <p:cNvSpPr txBox="1"/>
            <p:nvPr/>
          </p:nvSpPr>
          <p:spPr>
            <a:xfrm>
              <a:off x="4039208" y="147682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65166D-DD55-4539-A4D6-25678FABE955}"/>
                </a:ext>
              </a:extLst>
            </p:cNvPr>
            <p:cNvSpPr txBox="1"/>
            <p:nvPr/>
          </p:nvSpPr>
          <p:spPr>
            <a:xfrm>
              <a:off x="8035238" y="1109681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243E-47EC-4960-AC0B-DB5F24E2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CA07-77E9-4461-9D3E-BA97B987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Android is the most popular mobile platform in the US and worldwide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60FC88-3D42-4EEB-9E83-678F62FF456C}"/>
              </a:ext>
            </a:extLst>
          </p:cNvPr>
          <p:cNvGrpSpPr/>
          <p:nvPr/>
        </p:nvGrpSpPr>
        <p:grpSpPr>
          <a:xfrm>
            <a:off x="335073" y="2498915"/>
            <a:ext cx="11521854" cy="4178048"/>
            <a:chOff x="335074" y="2498915"/>
            <a:chExt cx="11521854" cy="4178048"/>
          </a:xfrm>
        </p:grpSpPr>
        <p:pic>
          <p:nvPicPr>
            <p:cNvPr id="5" name="Picture 4" descr="A screenshot of a map&#10;&#10;Description automatically generated">
              <a:extLst>
                <a:ext uri="{FF2B5EF4-FFF2-40B4-BE49-F238E27FC236}">
                  <a16:creationId xmlns:a16="http://schemas.microsoft.com/office/drawing/2014/main" id="{22060142-BA8D-4996-83B2-99D68C2C7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74" y="2498916"/>
              <a:ext cx="5623213" cy="4178047"/>
            </a:xfrm>
            <a:prstGeom prst="rect">
              <a:avLst/>
            </a:prstGeom>
          </p:spPr>
        </p:pic>
        <p:pic>
          <p:nvPicPr>
            <p:cNvPr id="6" name="Content Placeholder 4" descr="A close up of a map&#10;&#10;Description automatically generated">
              <a:extLst>
                <a:ext uri="{FF2B5EF4-FFF2-40B4-BE49-F238E27FC236}">
                  <a16:creationId xmlns:a16="http://schemas.microsoft.com/office/drawing/2014/main" id="{03BB56F1-0071-423A-A214-0E5856A1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715" y="2498915"/>
              <a:ext cx="5623213" cy="417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6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AAEE-FF77-4D4C-A395-661BBB31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0EA5-AC5C-4705-983C-423009E3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developer.android.com/guide</a:t>
            </a:r>
            <a:endParaRPr lang="en-US" dirty="0"/>
          </a:p>
          <a:p>
            <a:pPr lvl="1"/>
            <a:r>
              <a:rPr lang="en-US" dirty="0" err="1"/>
              <a:t>Codelabs</a:t>
            </a:r>
            <a:endParaRPr lang="en-US" dirty="0"/>
          </a:p>
          <a:p>
            <a:pPr lvl="1"/>
            <a:r>
              <a:rPr lang="en-US" dirty="0"/>
              <a:t>Free online courses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>
                <a:hlinkClick r:id="rId4"/>
              </a:rPr>
              <a:t>The New Boston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Slide Nerd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Android Developers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Derek Banas</a:t>
            </a: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>
                <a:hlinkClick r:id="rId8"/>
              </a:rPr>
              <a:t>Android Hive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Tutorials Point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Vogella</a:t>
            </a:r>
            <a:endParaRPr lang="en-US" dirty="0"/>
          </a:p>
          <a:p>
            <a:r>
              <a:rPr lang="en-US" dirty="0">
                <a:hlinkClick r:id="rId11"/>
              </a:rPr>
              <a:t>github.com/JStumpp/awesome-android</a:t>
            </a:r>
            <a:endParaRPr lang="en-US" dirty="0"/>
          </a:p>
          <a:p>
            <a:pPr lvl="1"/>
            <a:r>
              <a:rPr lang="en-US" dirty="0"/>
              <a:t>Huge curated list of Android libraries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1034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C56-A17D-4391-A060-A4B9B05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D5A8-1C25-4567-8963-F3C17FDE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Android team</a:t>
            </a:r>
            <a:r>
              <a:rPr lang="en-US"/>
              <a:t>! </a:t>
            </a:r>
            <a:r>
              <a:rPr lang="en-US">
                <a:hlinkClick r:id="rId2"/>
              </a:rPr>
              <a:t>github</a:t>
            </a:r>
            <a:r>
              <a:rPr lang="en-US" dirty="0">
                <a:hlinkClick r:id="rId2"/>
              </a:rPr>
              <a:t>.com/michiganhackers/androidapp</a:t>
            </a:r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 survey: </a:t>
            </a:r>
            <a:r>
              <a:rPr lang="en-US" dirty="0">
                <a:hlinkClick r:id="rId3"/>
              </a:rPr>
              <a:t>insights.stackoverflow.com/survey/2018/#community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84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411</Words>
  <Application>Microsoft Office PowerPoint</Application>
  <PresentationFormat>Widescreen</PresentationFormat>
  <Paragraphs>74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Android</vt:lpstr>
      <vt:lpstr>Outline</vt:lpstr>
      <vt:lpstr>What is Android?</vt:lpstr>
      <vt:lpstr>Why Android?</vt:lpstr>
      <vt:lpstr>PowerPoint Presentation</vt:lpstr>
      <vt:lpstr>Why Android?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Vincent Nagel</dc:creator>
  <cp:lastModifiedBy>Vincent Nagel</cp:lastModifiedBy>
  <cp:revision>101</cp:revision>
  <dcterms:created xsi:type="dcterms:W3CDTF">2018-11-09T00:10:49Z</dcterms:created>
  <dcterms:modified xsi:type="dcterms:W3CDTF">2018-11-14T21:53:41Z</dcterms:modified>
</cp:coreProperties>
</file>