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 Game for kids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5361138" cy="1655762"/>
          </a:xfrm>
        </p:spPr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Jawad</a:t>
            </a:r>
            <a:r>
              <a:rPr lang="en-US" dirty="0" smtClean="0"/>
              <a:t> Nasser, Shayna Mehta, spruce </a:t>
            </a:r>
            <a:r>
              <a:rPr lang="en-US" dirty="0" err="1" smtClean="0"/>
              <a:t>bondera</a:t>
            </a:r>
            <a:r>
              <a:rPr lang="en-US" dirty="0" smtClean="0"/>
              <a:t>, and Mitchell </a:t>
            </a:r>
            <a:r>
              <a:rPr lang="en-US" dirty="0" err="1" smtClean="0"/>
              <a:t>vitez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379634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Ultimate goal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individuals realize that disease doesn’t define them</a:t>
            </a:r>
          </a:p>
          <a:p>
            <a:r>
              <a:rPr lang="en-US" sz="2800" dirty="0" smtClean="0"/>
              <a:t>Aid with the daily aspects of the disease</a:t>
            </a:r>
          </a:p>
          <a:p>
            <a:r>
              <a:rPr lang="en-US" sz="2800" dirty="0" smtClean="0"/>
              <a:t>Educate</a:t>
            </a:r>
          </a:p>
          <a:p>
            <a:r>
              <a:rPr lang="en-US" sz="2800" dirty="0" smtClean="0"/>
              <a:t>Make the process fun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517" y="3761117"/>
            <a:ext cx="4186009" cy="27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What we intend to do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Carb </a:t>
            </a:r>
            <a:r>
              <a:rPr lang="en-US" sz="2800" dirty="0" smtClean="0"/>
              <a:t>Counter</a:t>
            </a:r>
          </a:p>
          <a:p>
            <a:r>
              <a:rPr lang="en-US" sz="2800" dirty="0" smtClean="0"/>
              <a:t>Reminder of </a:t>
            </a:r>
            <a:r>
              <a:rPr lang="en-US" sz="2800" dirty="0" smtClean="0"/>
              <a:t>to take </a:t>
            </a:r>
            <a:r>
              <a:rPr lang="en-US" sz="2800" dirty="0" smtClean="0"/>
              <a:t>insulin</a:t>
            </a:r>
          </a:p>
          <a:p>
            <a:r>
              <a:rPr lang="en-US" sz="2800" dirty="0" smtClean="0"/>
              <a:t>Blood </a:t>
            </a:r>
            <a:r>
              <a:rPr lang="en-US" sz="2800" dirty="0" smtClean="0"/>
              <a:t>glucose checker</a:t>
            </a:r>
          </a:p>
          <a:p>
            <a:r>
              <a:rPr lang="en-US" sz="2800" dirty="0" smtClean="0"/>
              <a:t>Doctors </a:t>
            </a:r>
            <a:r>
              <a:rPr lang="en-US" sz="2800" dirty="0" smtClean="0"/>
              <a:t>visits</a:t>
            </a:r>
            <a:endParaRPr lang="en-US" sz="2800" dirty="0" smtClean="0"/>
          </a:p>
          <a:p>
            <a:r>
              <a:rPr lang="en-US" sz="2800" dirty="0" smtClean="0"/>
              <a:t>Parents input the data </a:t>
            </a:r>
            <a:r>
              <a:rPr lang="en-US" sz="2800" dirty="0" smtClean="0"/>
              <a:t>and are notified when missed</a:t>
            </a:r>
            <a:endParaRPr lang="en-US" sz="2800" dirty="0" smtClean="0"/>
          </a:p>
          <a:p>
            <a:r>
              <a:rPr lang="en-US" sz="2800" dirty="0" smtClean="0"/>
              <a:t>When a task is missed, parents are </a:t>
            </a:r>
            <a:r>
              <a:rPr lang="en-US" sz="2800" dirty="0" smtClean="0"/>
              <a:t>notified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3870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How we intend to do this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Create mobile application game (eventually web interface)</a:t>
            </a:r>
          </a:p>
          <a:p>
            <a:r>
              <a:rPr lang="en-US" sz="2800" dirty="0" err="1" smtClean="0"/>
              <a:t>Gamify</a:t>
            </a:r>
            <a:r>
              <a:rPr lang="en-US" sz="2800" dirty="0" smtClean="0"/>
              <a:t> </a:t>
            </a:r>
            <a:r>
              <a:rPr lang="en-US" sz="2800" dirty="0"/>
              <a:t>process</a:t>
            </a:r>
          </a:p>
          <a:p>
            <a:r>
              <a:rPr lang="en-US" sz="2800" dirty="0"/>
              <a:t>Create a pet that wins coins </a:t>
            </a:r>
            <a:r>
              <a:rPr lang="en-US" sz="2800" dirty="0" smtClean="0"/>
              <a:t>by doing tasks</a:t>
            </a:r>
            <a:endParaRPr lang="en-US" sz="2800" dirty="0"/>
          </a:p>
          <a:p>
            <a:pPr lvl="1"/>
            <a:r>
              <a:rPr lang="en-US" sz="2400" dirty="0"/>
              <a:t>Tasks include </a:t>
            </a:r>
            <a:r>
              <a:rPr lang="en-US" sz="2400" dirty="0" smtClean="0"/>
              <a:t>aspects of disease monitoring such as </a:t>
            </a:r>
            <a:r>
              <a:rPr lang="en-US" sz="2400" dirty="0" smtClean="0"/>
              <a:t>carb </a:t>
            </a:r>
            <a:r>
              <a:rPr lang="en-US" sz="2400" dirty="0" smtClean="0"/>
              <a:t>counter</a:t>
            </a:r>
          </a:p>
          <a:p>
            <a:pPr lvl="1"/>
            <a:r>
              <a:rPr lang="en-US" sz="2400" dirty="0" smtClean="0"/>
              <a:t>Coins can buy things for pet such as toys and accessories</a:t>
            </a:r>
            <a:endParaRPr lang="en-US" sz="2800" dirty="0"/>
          </a:p>
          <a:p>
            <a:r>
              <a:rPr lang="en-US" sz="2800" dirty="0"/>
              <a:t>Interaction with parents through mini-games and </a:t>
            </a:r>
            <a:r>
              <a:rPr lang="en-US" sz="2800" dirty="0" smtClean="0"/>
              <a:t>gifts</a:t>
            </a:r>
          </a:p>
          <a:p>
            <a:r>
              <a:rPr lang="en-US" sz="2800" dirty="0" smtClean="0"/>
              <a:t>If patient misses a task, their pet responds accordingly (gets sad, hungry,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08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This semester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Android and iOS app</a:t>
            </a:r>
          </a:p>
          <a:p>
            <a:r>
              <a:rPr lang="en-US" sz="2800" dirty="0" smtClean="0"/>
              <a:t>Features</a:t>
            </a:r>
          </a:p>
          <a:p>
            <a:pPr lvl="1"/>
            <a:r>
              <a:rPr lang="en-US" sz="2800" dirty="0" smtClean="0"/>
              <a:t>Basics of the game – avatar, tasks, coins</a:t>
            </a:r>
          </a:p>
          <a:p>
            <a:pPr lvl="1"/>
            <a:r>
              <a:rPr lang="en-US" sz="2800" dirty="0" smtClean="0"/>
              <a:t>Carb </a:t>
            </a:r>
            <a:r>
              <a:rPr lang="en-US" sz="2800" dirty="0" smtClean="0"/>
              <a:t>counter feature</a:t>
            </a:r>
          </a:p>
          <a:p>
            <a:pPr lvl="1"/>
            <a:r>
              <a:rPr lang="en-US" sz="2800" dirty="0" smtClean="0"/>
              <a:t>Parent’s inputting the data for the tasks and notification if a task is missed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331">
            <a:off x="8382449" y="1791639"/>
            <a:ext cx="2541404" cy="20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184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Diabetes Game for kids</vt:lpstr>
      <vt:lpstr>Ultimate goal</vt:lpstr>
      <vt:lpstr>What we intend to do</vt:lpstr>
      <vt:lpstr>How we intend to do this</vt:lpstr>
      <vt:lpstr>This semester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Mehta</dc:creator>
  <cp:lastModifiedBy>Shayna Mehta</cp:lastModifiedBy>
  <cp:revision>11</cp:revision>
  <dcterms:created xsi:type="dcterms:W3CDTF">2015-03-08T04:01:48Z</dcterms:created>
  <dcterms:modified xsi:type="dcterms:W3CDTF">2015-03-23T01:42:28Z</dcterms:modified>
</cp:coreProperties>
</file>