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Diabetes Game for kids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5361138" cy="1655762"/>
          </a:xfrm>
        </p:spPr>
        <p:txBody>
          <a:bodyPr/>
          <a:lstStyle/>
          <a:p>
            <a:r>
              <a:rPr lang="en-US" dirty="0" smtClean="0"/>
              <a:t>Team: </a:t>
            </a:r>
            <a:r>
              <a:rPr lang="en-US" dirty="0" err="1" smtClean="0"/>
              <a:t>Jawad</a:t>
            </a:r>
            <a:r>
              <a:rPr lang="en-US" dirty="0" smtClean="0"/>
              <a:t> Nasser, Shayna Mehta, spruce </a:t>
            </a:r>
            <a:r>
              <a:rPr lang="en-US" dirty="0" err="1" smtClean="0"/>
              <a:t>bondera</a:t>
            </a:r>
            <a:r>
              <a:rPr lang="en-US" dirty="0" smtClean="0"/>
              <a:t>, and Mitchell </a:t>
            </a:r>
            <a:r>
              <a:rPr lang="en-US" dirty="0" err="1" smtClean="0"/>
              <a:t>vitez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9" y="379634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9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Why type 1 diabetes?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Autofit/>
          </a:bodyPr>
          <a:lstStyle/>
          <a:p>
            <a:r>
              <a:rPr lang="en-US" sz="2800" dirty="0" smtClean="0"/>
              <a:t>Hereditary</a:t>
            </a:r>
          </a:p>
          <a:p>
            <a:r>
              <a:rPr lang="en-US" sz="2800" dirty="0" smtClean="0"/>
              <a:t>Diagnosed at a young age</a:t>
            </a:r>
          </a:p>
          <a:p>
            <a:r>
              <a:rPr lang="en-US" sz="2800" dirty="0" smtClean="0"/>
              <a:t>Lots of individual oversight</a:t>
            </a:r>
          </a:p>
          <a:p>
            <a:pPr lvl="1"/>
            <a:r>
              <a:rPr lang="en-US" sz="2800" dirty="0" smtClean="0"/>
              <a:t>daily injections of insulin</a:t>
            </a:r>
          </a:p>
          <a:p>
            <a:pPr lvl="1"/>
            <a:r>
              <a:rPr lang="en-US" sz="2800" dirty="0" smtClean="0"/>
              <a:t>monitor blood glucose levels</a:t>
            </a:r>
          </a:p>
          <a:p>
            <a:pPr lvl="1"/>
            <a:r>
              <a:rPr lang="en-US" sz="2800" dirty="0" smtClean="0"/>
              <a:t>nutrition and exercise)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0273">
            <a:off x="7682477" y="2289955"/>
            <a:ext cx="3134856" cy="365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7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Ultimate goal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Help individuals realize that disease doesn’t define them</a:t>
            </a:r>
          </a:p>
          <a:p>
            <a:r>
              <a:rPr lang="en-US" sz="2800" dirty="0" smtClean="0"/>
              <a:t>Aid with the daily aspects of the disease</a:t>
            </a:r>
          </a:p>
          <a:p>
            <a:r>
              <a:rPr lang="en-US" sz="2800" dirty="0" smtClean="0"/>
              <a:t>Educate</a:t>
            </a:r>
          </a:p>
          <a:p>
            <a:r>
              <a:rPr lang="en-US" sz="2800" dirty="0" smtClean="0"/>
              <a:t>Make the process fun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517" y="3761117"/>
            <a:ext cx="4186009" cy="273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0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What we intend to do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Calorie Counter</a:t>
            </a:r>
          </a:p>
          <a:p>
            <a:r>
              <a:rPr lang="en-US" sz="2800" dirty="0" smtClean="0"/>
              <a:t>Reminder of taking insulin and blood glucose checker</a:t>
            </a:r>
          </a:p>
          <a:p>
            <a:r>
              <a:rPr lang="en-US" sz="2800" dirty="0" smtClean="0"/>
              <a:t>Doctors visits are included</a:t>
            </a:r>
          </a:p>
          <a:p>
            <a:r>
              <a:rPr lang="en-US" sz="2800" dirty="0" smtClean="0"/>
              <a:t>Parents input the data (when they are supposed to take insulin, meet doctor, </a:t>
            </a:r>
            <a:r>
              <a:rPr lang="en-US" sz="2800" dirty="0" err="1" smtClean="0"/>
              <a:t>etc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When a task is missed, parents are notified</a:t>
            </a:r>
          </a:p>
          <a:p>
            <a:r>
              <a:rPr lang="en-US" sz="2800" dirty="0" smtClean="0"/>
              <a:t>Loading screen contains fun facts about Type 1 diabetes on it</a:t>
            </a:r>
          </a:p>
        </p:txBody>
      </p:sp>
    </p:spTree>
    <p:extLst>
      <p:ext uri="{BB962C8B-B14F-4D97-AF65-F5344CB8AC3E}">
        <p14:creationId xmlns:p14="http://schemas.microsoft.com/office/powerpoint/2010/main" val="153870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How we intend to do this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760912"/>
          </a:xfrm>
        </p:spPr>
        <p:txBody>
          <a:bodyPr>
            <a:noAutofit/>
          </a:bodyPr>
          <a:lstStyle/>
          <a:p>
            <a:r>
              <a:rPr lang="en-US" sz="2800" dirty="0" smtClean="0"/>
              <a:t>Create mobile application game (eventually web interface)</a:t>
            </a:r>
          </a:p>
          <a:p>
            <a:r>
              <a:rPr lang="en-US" sz="2800" dirty="0" err="1" smtClean="0"/>
              <a:t>Gamify</a:t>
            </a:r>
            <a:r>
              <a:rPr lang="en-US" sz="2800" dirty="0" smtClean="0"/>
              <a:t> </a:t>
            </a:r>
            <a:r>
              <a:rPr lang="en-US" sz="2800" dirty="0"/>
              <a:t>process</a:t>
            </a:r>
          </a:p>
          <a:p>
            <a:r>
              <a:rPr lang="en-US" sz="2800" dirty="0"/>
              <a:t>Create a pet that wins coins </a:t>
            </a:r>
            <a:r>
              <a:rPr lang="en-US" sz="2800" dirty="0" smtClean="0"/>
              <a:t>by doing tasks</a:t>
            </a:r>
            <a:endParaRPr lang="en-US" sz="2800" dirty="0"/>
          </a:p>
          <a:p>
            <a:pPr lvl="1"/>
            <a:r>
              <a:rPr lang="en-US" sz="2400" dirty="0"/>
              <a:t>Tasks include </a:t>
            </a:r>
            <a:r>
              <a:rPr lang="en-US" sz="2400" dirty="0" smtClean="0"/>
              <a:t>aspects of disease monitoring such as calorie counter</a:t>
            </a:r>
          </a:p>
          <a:p>
            <a:pPr lvl="1"/>
            <a:r>
              <a:rPr lang="en-US" sz="2400" dirty="0" smtClean="0"/>
              <a:t>Coins can buy things for pet such as toys and accessories</a:t>
            </a:r>
            <a:endParaRPr lang="en-US" sz="2800" dirty="0"/>
          </a:p>
          <a:p>
            <a:r>
              <a:rPr lang="en-US" sz="2800" dirty="0"/>
              <a:t>Interaction with parents through mini-games and </a:t>
            </a:r>
            <a:r>
              <a:rPr lang="en-US" sz="2800" dirty="0" smtClean="0"/>
              <a:t>gifts</a:t>
            </a:r>
          </a:p>
          <a:p>
            <a:r>
              <a:rPr lang="en-US" sz="2800" dirty="0" smtClean="0"/>
              <a:t>If patient misses a task, their pet responds accordingly (gets sad, hungry, </a:t>
            </a:r>
            <a:r>
              <a:rPr lang="en-US" sz="2800" dirty="0" err="1" smtClean="0"/>
              <a:t>etc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008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This semester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 a Android and iOS app</a:t>
            </a:r>
          </a:p>
          <a:p>
            <a:r>
              <a:rPr lang="en-US" sz="2800" dirty="0" smtClean="0"/>
              <a:t>Features</a:t>
            </a:r>
          </a:p>
          <a:p>
            <a:pPr lvl="1"/>
            <a:r>
              <a:rPr lang="en-US" sz="2800" dirty="0" smtClean="0"/>
              <a:t>Basics of the game – avatar, tasks, coins</a:t>
            </a:r>
          </a:p>
          <a:p>
            <a:pPr lvl="1"/>
            <a:r>
              <a:rPr lang="en-US" sz="2800" dirty="0" smtClean="0"/>
              <a:t>Calorie counter feature</a:t>
            </a:r>
          </a:p>
          <a:p>
            <a:pPr lvl="1"/>
            <a:r>
              <a:rPr lang="en-US" sz="2800" dirty="0" smtClean="0"/>
              <a:t>Parent’s inputting the data for the tasks and notification if a task is missed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331">
            <a:off x="8382449" y="1791639"/>
            <a:ext cx="2541404" cy="205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4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Information we need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0860"/>
            <a:ext cx="9905999" cy="4608513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is easy and difficult for these individuals?</a:t>
            </a:r>
          </a:p>
          <a:p>
            <a:r>
              <a:rPr lang="en-US" sz="2800" dirty="0" smtClean="0"/>
              <a:t>What current/past techniques are effective? Ineffective?</a:t>
            </a:r>
          </a:p>
          <a:p>
            <a:r>
              <a:rPr lang="en-US" sz="2800" dirty="0" smtClean="0"/>
              <a:t>What aspects are important for the calorie counter?</a:t>
            </a:r>
          </a:p>
          <a:p>
            <a:pPr lvl="1"/>
            <a:r>
              <a:rPr lang="en-US" sz="2800" dirty="0" smtClean="0"/>
              <a:t>What is the best view for the calorie counter? Daily, weekly, monthly?</a:t>
            </a:r>
          </a:p>
          <a:p>
            <a:pPr lvl="1"/>
            <a:r>
              <a:rPr lang="en-US" sz="2800" dirty="0" smtClean="0"/>
              <a:t>How do people know how many calories are in an item right now?</a:t>
            </a:r>
          </a:p>
        </p:txBody>
      </p:sp>
    </p:spTree>
    <p:extLst>
      <p:ext uri="{BB962C8B-B14F-4D97-AF65-F5344CB8AC3E}">
        <p14:creationId xmlns:p14="http://schemas.microsoft.com/office/powerpoint/2010/main" val="903703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63</TotalTime>
  <Words>292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Diabetes Game for kids</vt:lpstr>
      <vt:lpstr>Why type 1 diabetes?</vt:lpstr>
      <vt:lpstr>Ultimate goal</vt:lpstr>
      <vt:lpstr>What we intend to do</vt:lpstr>
      <vt:lpstr>How we intend to do this</vt:lpstr>
      <vt:lpstr>This semester</vt:lpstr>
      <vt:lpstr>Information we need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Shayna Mehta</dc:creator>
  <cp:lastModifiedBy>Shayna Mehta</cp:lastModifiedBy>
  <cp:revision>10</cp:revision>
  <dcterms:created xsi:type="dcterms:W3CDTF">2015-03-08T04:01:48Z</dcterms:created>
  <dcterms:modified xsi:type="dcterms:W3CDTF">2015-03-08T05:10:52Z</dcterms:modified>
</cp:coreProperties>
</file>