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59" r:id="rId5"/>
    <p:sldId id="264" r:id="rId6"/>
    <p:sldId id="265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CB24-EB98-48FE-929C-DDC52B5C85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CD3C5-51EA-4FFB-987D-0CD8DFBA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going into the</a:t>
            </a:r>
            <a:r>
              <a:rPr lang="en-US" baseline="0" dirty="0" smtClean="0"/>
              <a:t> details of our solution, here’s an example for further understanding our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CD3C5-51EA-4FFB-987D-0CD8DFBA13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For Kids With Diabetes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5361138" cy="1655762"/>
          </a:xfrm>
        </p:spPr>
        <p:txBody>
          <a:bodyPr/>
          <a:lstStyle/>
          <a:p>
            <a:r>
              <a:rPr lang="en-US" dirty="0" smtClean="0"/>
              <a:t>Team: Jawad Nasser, Shayna Mehta, spruce </a:t>
            </a:r>
            <a:r>
              <a:rPr lang="en-US" dirty="0" err="1" smtClean="0"/>
              <a:t>bondera</a:t>
            </a:r>
            <a:r>
              <a:rPr lang="en-US" dirty="0" smtClean="0"/>
              <a:t>, </a:t>
            </a:r>
            <a:r>
              <a:rPr lang="en-US" dirty="0" smtClean="0"/>
              <a:t>Mitchell </a:t>
            </a:r>
            <a:r>
              <a:rPr lang="en-US" dirty="0" err="1" smtClean="0"/>
              <a:t>vitez</a:t>
            </a:r>
            <a:r>
              <a:rPr lang="en-US" dirty="0" smtClean="0"/>
              <a:t>, and Angel Perez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9" y="379634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Ultimate </a:t>
            </a:r>
            <a:r>
              <a:rPr lang="en-US" sz="4800" b="1" dirty="0" smtClean="0"/>
              <a:t>goals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Help </a:t>
            </a:r>
            <a:r>
              <a:rPr lang="en-US" sz="2800" dirty="0" smtClean="0"/>
              <a:t>children realize </a:t>
            </a:r>
            <a:r>
              <a:rPr lang="en-US" sz="2800" dirty="0" smtClean="0"/>
              <a:t>that </a:t>
            </a:r>
            <a:r>
              <a:rPr lang="en-US" sz="2800" dirty="0" smtClean="0"/>
              <a:t>diabetes doesn’t </a:t>
            </a:r>
            <a:r>
              <a:rPr lang="en-US" sz="2800" dirty="0" smtClean="0"/>
              <a:t>define them</a:t>
            </a:r>
          </a:p>
          <a:p>
            <a:r>
              <a:rPr lang="en-US" sz="2800" dirty="0" smtClean="0"/>
              <a:t>Aid with the daily aspects of the disease</a:t>
            </a:r>
          </a:p>
          <a:p>
            <a:r>
              <a:rPr lang="en-US" sz="2800" dirty="0" smtClean="0"/>
              <a:t>Educate</a:t>
            </a:r>
            <a:endParaRPr lang="en-US" sz="2800" dirty="0" smtClean="0"/>
          </a:p>
          <a:p>
            <a:r>
              <a:rPr lang="en-US" sz="2800" dirty="0" smtClean="0"/>
              <a:t>Make the process fun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517" y="3761117"/>
            <a:ext cx="4186009" cy="27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861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A Related Example: Cystic Fibrosis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2" y="6405635"/>
            <a:ext cx="10465519" cy="341529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Source: http://www.fastcoexist.com/3043606/using-gamification-to-get-sicks-kids-excited-about-their-treatment?partner=rss#2</a:t>
            </a:r>
            <a:endParaRPr lang="en-US" sz="1400" dirty="0" smtClean="0"/>
          </a:p>
        </p:txBody>
      </p:sp>
      <p:pic>
        <p:nvPicPr>
          <p:cNvPr id="1026" name="Picture 2" descr="http://f.fastcompany.net/multisite_files/fastcompany/imagecache/slideshow_large/slideshow/2015/03/3043606-slide-s-5-using-gamification-to-treat-cystic-fibrosis-in-childr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6" y="1757435"/>
            <a:ext cx="71437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3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Cystic Fibrosis: Their Issue and Solution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Issue: Young children and proper nebulizer treatment</a:t>
            </a:r>
          </a:p>
          <a:p>
            <a:r>
              <a:rPr lang="en-US" sz="2800" dirty="0" smtClean="0"/>
              <a:t>Solution: A three-part game that reacts to the nebulizer</a:t>
            </a:r>
            <a:endParaRPr lang="en-US" sz="2800" dirty="0" smtClean="0"/>
          </a:p>
        </p:txBody>
      </p:sp>
      <p:pic>
        <p:nvPicPr>
          <p:cNvPr id="2052" name="Picture 4" descr="http://a.fastcompany.net/multisite_files/fastcompany/inline/2015/03/3043606-inline-i-1-using-gamification-to-treat-cystic-fibrosis-in-childr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32" y="3646199"/>
            <a:ext cx="5371957" cy="30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Our Issue At Hand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Children have trouble counting carbs and eatin</a:t>
            </a:r>
            <a:r>
              <a:rPr lang="en-US" sz="2800" dirty="0" smtClean="0"/>
              <a:t>g certain amount</a:t>
            </a:r>
          </a:p>
          <a:p>
            <a:pPr lvl="1"/>
            <a:r>
              <a:rPr lang="en-US" dirty="0" smtClean="0"/>
              <a:t>“No one will know if I eat all this ice cream at school…”</a:t>
            </a:r>
          </a:p>
          <a:p>
            <a:pPr lvl="1"/>
            <a:r>
              <a:rPr lang="en-US" dirty="0" smtClean="0"/>
              <a:t>“I think this only 10 more carbs, so it’s alright if I eat it…”</a:t>
            </a:r>
          </a:p>
          <a:p>
            <a:r>
              <a:rPr lang="en-US" dirty="0" smtClean="0"/>
              <a:t>Literal pain to check blood glucose levels</a:t>
            </a:r>
          </a:p>
          <a:p>
            <a:pPr lvl="1"/>
            <a:r>
              <a:rPr lang="en-US" dirty="0" smtClean="0"/>
              <a:t>“It hurts, why do I have to do this? It hurts!”</a:t>
            </a:r>
          </a:p>
          <a:p>
            <a:pPr lvl="1"/>
            <a:r>
              <a:rPr lang="en-US" dirty="0" smtClean="0"/>
              <a:t>“I don’t want to hurt right now, I’ll do it later”</a:t>
            </a:r>
          </a:p>
          <a:p>
            <a:r>
              <a:rPr lang="en-US" dirty="0" smtClean="0"/>
              <a:t>Children are finicky- repetitive simple game they don’t like won’t cut it</a:t>
            </a:r>
          </a:p>
        </p:txBody>
      </p:sp>
    </p:spTree>
    <p:extLst>
      <p:ext uri="{BB962C8B-B14F-4D97-AF65-F5344CB8AC3E}">
        <p14:creationId xmlns:p14="http://schemas.microsoft.com/office/powerpoint/2010/main" val="322303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Our Solution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Immersive mobile game</a:t>
            </a:r>
          </a:p>
          <a:p>
            <a:r>
              <a:rPr lang="en-US" sz="2800" dirty="0" smtClean="0"/>
              <a:t>Will ask children at appropriate times for diabetes-related tasks</a:t>
            </a:r>
          </a:p>
          <a:p>
            <a:r>
              <a:rPr lang="en-US" sz="2800" dirty="0" smtClean="0"/>
              <a:t>Will track various data and report to parents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462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Planned Reach Features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Teach about diabetes and importance of the various tasks</a:t>
            </a:r>
          </a:p>
          <a:p>
            <a:r>
              <a:rPr lang="en-US" sz="2800" dirty="0" smtClean="0"/>
              <a:t>Community with other kids</a:t>
            </a:r>
          </a:p>
          <a:p>
            <a:r>
              <a:rPr lang="en-US" sz="2800" dirty="0" smtClean="0"/>
              <a:t>Include children without diabetes</a:t>
            </a:r>
          </a:p>
          <a:p>
            <a:r>
              <a:rPr lang="en-US" sz="2800" dirty="0" smtClean="0"/>
              <a:t>Allow parents to interact with kids in-game</a:t>
            </a:r>
          </a:p>
        </p:txBody>
      </p:sp>
    </p:spTree>
    <p:extLst>
      <p:ext uri="{BB962C8B-B14F-4D97-AF65-F5344CB8AC3E}">
        <p14:creationId xmlns:p14="http://schemas.microsoft.com/office/powerpoint/2010/main" val="334181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Current Example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2"/>
          </a:xfrm>
        </p:spPr>
        <p:txBody>
          <a:bodyPr>
            <a:noAutofit/>
          </a:bodyPr>
          <a:lstStyle/>
          <a:p>
            <a:r>
              <a:rPr lang="en-US" sz="2800" dirty="0" smtClean="0"/>
              <a:t>Choose a </a:t>
            </a:r>
            <a:r>
              <a:rPr lang="en-US" sz="2800" dirty="0"/>
              <a:t>pet that wins coins </a:t>
            </a:r>
            <a:r>
              <a:rPr lang="en-US" sz="2800" dirty="0" smtClean="0"/>
              <a:t>by doing tasks</a:t>
            </a:r>
            <a:endParaRPr lang="en-US" sz="2800" dirty="0"/>
          </a:p>
          <a:p>
            <a:pPr lvl="1"/>
            <a:r>
              <a:rPr lang="en-US" sz="2400" dirty="0"/>
              <a:t>Tasks include </a:t>
            </a:r>
            <a:r>
              <a:rPr lang="en-US" sz="2400" dirty="0" smtClean="0"/>
              <a:t>aspects of disease monitoring such as carb </a:t>
            </a:r>
            <a:r>
              <a:rPr lang="en-US" sz="2400" dirty="0" smtClean="0"/>
              <a:t>counting</a:t>
            </a:r>
            <a:endParaRPr lang="en-US" sz="2400" dirty="0" smtClean="0"/>
          </a:p>
          <a:p>
            <a:pPr lvl="1"/>
            <a:r>
              <a:rPr lang="en-US" sz="2400" dirty="0" smtClean="0"/>
              <a:t>Coins can buy things for pet such as toys and accessories</a:t>
            </a:r>
            <a:endParaRPr lang="en-US" sz="2800" dirty="0"/>
          </a:p>
          <a:p>
            <a:r>
              <a:rPr lang="en-US" sz="2800" dirty="0"/>
              <a:t>If child misses a task, their pet responds accordingly (gets sad, hungry, </a:t>
            </a:r>
            <a:r>
              <a:rPr lang="en-US" sz="2800" dirty="0" err="1"/>
              <a:t>etc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Parent can set carbs per meal, reminders, and more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500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This semester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Android and iOS app</a:t>
            </a:r>
          </a:p>
          <a:p>
            <a:r>
              <a:rPr lang="en-US" sz="2800" dirty="0" smtClean="0"/>
              <a:t>Features</a:t>
            </a:r>
          </a:p>
          <a:p>
            <a:pPr lvl="1"/>
            <a:r>
              <a:rPr lang="en-US" sz="2800" dirty="0" smtClean="0"/>
              <a:t>Basics of the game – avatar, tasks, coins</a:t>
            </a:r>
          </a:p>
          <a:p>
            <a:pPr lvl="1"/>
            <a:r>
              <a:rPr lang="en-US" sz="2800" dirty="0" smtClean="0"/>
              <a:t>Carb counter feature</a:t>
            </a:r>
          </a:p>
          <a:p>
            <a:pPr lvl="1"/>
            <a:r>
              <a:rPr lang="en-US" sz="2800" dirty="0" smtClean="0"/>
              <a:t>Parent’s inputting the data for the tasks and notification if a task is missed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331">
            <a:off x="8382449" y="1791639"/>
            <a:ext cx="2541404" cy="20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338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Game For Kids With Diabetes</vt:lpstr>
      <vt:lpstr>Ultimate goals</vt:lpstr>
      <vt:lpstr>A Related Example: Cystic Fibrosis</vt:lpstr>
      <vt:lpstr>Cystic Fibrosis: Their Issue and Solution</vt:lpstr>
      <vt:lpstr>Our Issue At Hand</vt:lpstr>
      <vt:lpstr>Our Solution</vt:lpstr>
      <vt:lpstr>Planned Reach Features</vt:lpstr>
      <vt:lpstr>Current Example</vt:lpstr>
      <vt:lpstr>This semester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Mehta</dc:creator>
  <cp:lastModifiedBy>Jawad Nasser</cp:lastModifiedBy>
  <cp:revision>19</cp:revision>
  <dcterms:created xsi:type="dcterms:W3CDTF">2015-03-08T04:01:48Z</dcterms:created>
  <dcterms:modified xsi:type="dcterms:W3CDTF">2015-03-23T15:44:22Z</dcterms:modified>
</cp:coreProperties>
</file>