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13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5CE9-5D46-C841-B3BD-B1A0E10B03CA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C6E5-79A0-AD43-BA11-4BE60773D8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485928_525735837472611_1701891723_n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22" y="0"/>
            <a:ext cx="3320278" cy="12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Hacking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Turning your Hardware Dreams into Reality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1117" y="5832586"/>
            <a:ext cx="164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Jonathan Meed </a:t>
            </a:r>
          </a:p>
          <a:p>
            <a:pPr algn="ctr"/>
            <a:r>
              <a:rPr lang="en-US" dirty="0" smtClean="0"/>
              <a:t>3/19/2013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7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034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Obligatory Inspirational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If it doesn’t look pretty it probably won’t work well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– Steven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76200"/>
            <a:ext cx="36199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Parts of a PCB</a:t>
            </a:r>
            <a:endParaRPr lang="en-US" sz="3200" dirty="0"/>
          </a:p>
        </p:txBody>
      </p:sp>
      <p:pic>
        <p:nvPicPr>
          <p:cNvPr id="6" name="Picture 3" descr="http://www.sparkfun.com/tutorial/BeginningEmbedded/9-EaglePCBs/EP-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3225"/>
            <a:ext cx="445135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ttp://www.sparkfun.com/tutorial/BeginningEmbedded/9-EaglePCBs/EP-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1377950"/>
            <a:ext cx="380206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928688" y="4567238"/>
            <a:ext cx="684212" cy="167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 flipV="1">
            <a:off x="1042988" y="4037013"/>
            <a:ext cx="569912" cy="2200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1228725" y="3513138"/>
            <a:ext cx="384175" cy="272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612900" y="3505200"/>
            <a:ext cx="1206500" cy="273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612900" y="1377950"/>
            <a:ext cx="227013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12900" y="1377950"/>
            <a:ext cx="985838" cy="174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5634038" y="4037013"/>
            <a:ext cx="531812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2819400" y="3505200"/>
            <a:ext cx="1143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2598738" y="1600200"/>
            <a:ext cx="449262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24739" y="6296025"/>
            <a:ext cx="11144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  <a:latin typeface="Trebuchet MS" pitchFamily="34" charset="0"/>
              </a:rPr>
              <a:t>Drill </a:t>
            </a:r>
            <a:r>
              <a:rPr lang="en-US" sz="1600" dirty="0" smtClean="0">
                <a:solidFill>
                  <a:srgbClr val="000000"/>
                </a:solidFill>
                <a:latin typeface="Trebuchet MS" pitchFamily="34" charset="0"/>
              </a:rPr>
              <a:t>holes</a:t>
            </a:r>
            <a:endParaRPr 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780052" y="6084888"/>
            <a:ext cx="467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rebuchet MS" pitchFamily="34" charset="0"/>
              </a:rPr>
              <a:t>Via</a:t>
            </a:r>
            <a:endParaRPr 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972050" y="6035675"/>
            <a:ext cx="1274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rebuchet MS" pitchFamily="34" charset="0"/>
              </a:rPr>
              <a:t>Bottom side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590800" y="1066800"/>
            <a:ext cx="11001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  <a:latin typeface="Trebuchet MS" pitchFamily="34" charset="0"/>
              </a:rPr>
              <a:t>Silkscreen</a:t>
            </a:r>
          </a:p>
          <a:p>
            <a:pPr algn="ctr" eaLnBrk="0" hangingPunct="0"/>
            <a:r>
              <a:rPr lang="en-US" sz="1600" dirty="0">
                <a:solidFill>
                  <a:srgbClr val="000000"/>
                </a:solidFill>
                <a:latin typeface="Trebuchet MS" pitchFamily="34" charset="0"/>
              </a:rPr>
              <a:t>(white)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808038" y="773113"/>
            <a:ext cx="157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rebuchet MS" pitchFamily="34" charset="0"/>
              </a:rPr>
              <a:t>Copper</a:t>
            </a: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rebuchet MS" pitchFamily="34" charset="0"/>
              </a:rPr>
              <a:t>(pads &amp; traces)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808038" y="1901825"/>
            <a:ext cx="23495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93663" y="1320800"/>
            <a:ext cx="1216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rebuchet MS" pitchFamily="34" charset="0"/>
              </a:rPr>
              <a:t>Soldermask</a:t>
            </a: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rebuchet MS" pitchFamily="34" charset="0"/>
              </a:rPr>
              <a:t>(green)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9957" y="6378310"/>
            <a:ext cx="458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slide stolen from Prof. </a:t>
            </a:r>
            <a:r>
              <a:rPr lang="en-US" dirty="0" err="1" smtClean="0"/>
              <a:t>Brehob</a:t>
            </a:r>
            <a:r>
              <a:rPr lang="en-US" dirty="0" smtClean="0"/>
              <a:t> 373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926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Your own PCB in 5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Schematic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Layout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Route Traces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Gerber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to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6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97060" cy="1143000"/>
          </a:xfrm>
        </p:spPr>
        <p:txBody>
          <a:bodyPr/>
          <a:lstStyle/>
          <a:p>
            <a:r>
              <a:rPr lang="en-US" dirty="0" smtClean="0"/>
              <a:t>Todays Schematic</a:t>
            </a:r>
            <a:endParaRPr lang="en-US" dirty="0"/>
          </a:p>
        </p:txBody>
      </p:sp>
      <p:pic>
        <p:nvPicPr>
          <p:cNvPr id="8" name="Content Placeholder 7" descr="mhworksho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290" r="-12611" b="545"/>
          <a:stretch/>
        </p:blipFill>
        <p:spPr>
          <a:xfrm>
            <a:off x="903388" y="1051496"/>
            <a:ext cx="7935860" cy="5584816"/>
          </a:xfrm>
        </p:spPr>
      </p:pic>
    </p:spTree>
    <p:extLst>
      <p:ext uri="{BB962C8B-B14F-4D97-AF65-F5344CB8AC3E}">
        <p14:creationId xmlns:p14="http://schemas.microsoft.com/office/powerpoint/2010/main" val="81133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333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Schematic Quick Reference</a:t>
            </a:r>
            <a:endParaRPr lang="en-US" dirty="0"/>
          </a:p>
        </p:txBody>
      </p:sp>
      <p:pic>
        <p:nvPicPr>
          <p:cNvPr id="5" name="Content Placeholder 4" descr="Screen Shot 2013-03-18 at 3.28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389" r="-607389"/>
          <a:stretch>
            <a:fillRect/>
          </a:stretch>
        </p:blipFill>
        <p:spPr>
          <a:xfrm>
            <a:off x="-2013997" y="1600200"/>
            <a:ext cx="8229600" cy="4525963"/>
          </a:xfrm>
        </p:spPr>
      </p:pic>
      <p:pic>
        <p:nvPicPr>
          <p:cNvPr id="6" name="Picture 5" descr="Screen Shot 2013-03-18 at 3.2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56" y="2415993"/>
            <a:ext cx="6731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522" y="2505774"/>
            <a:ext cx="72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7715" y="25057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7715" y="2875108"/>
            <a:ext cx="81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850" y="3913137"/>
            <a:ext cx="80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67715" y="39245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65145"/>
            <a:ext cx="149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67715" y="4999470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99183" y="3728471"/>
            <a:ext cx="168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Net (wire)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99183" y="4097803"/>
            <a:ext cx="129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Name</a:t>
            </a:r>
            <a:endParaRPr lang="en-US" dirty="0"/>
          </a:p>
        </p:txBody>
      </p:sp>
      <p:cxnSp>
        <p:nvCxnSpPr>
          <p:cNvPr id="17" name="Straight Connector 16"/>
          <p:cNvCxnSpPr>
            <a:endCxn id="8" idx="1"/>
          </p:cNvCxnSpPr>
          <p:nvPr/>
        </p:nvCxnSpPr>
        <p:spPr>
          <a:xfrm>
            <a:off x="2528400" y="2654525"/>
            <a:ext cx="339315" cy="3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28400" y="2995057"/>
            <a:ext cx="339315" cy="3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0466" y="4047473"/>
            <a:ext cx="339315" cy="3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1142" y="5135059"/>
            <a:ext cx="339315" cy="3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384" y="2654525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59867" y="3888661"/>
            <a:ext cx="339315" cy="3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5384" y="4083392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78127" y="5155278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68544" y="4248700"/>
            <a:ext cx="339315" cy="3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614904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additional Libraries at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sparkfun</a:t>
            </a:r>
            <a:r>
              <a:rPr lang="en-US" dirty="0" smtClean="0"/>
              <a:t>/</a:t>
            </a:r>
            <a:r>
              <a:rPr lang="en-US" dirty="0" err="1" smtClean="0"/>
              <a:t>SparkFun</a:t>
            </a:r>
            <a:r>
              <a:rPr lang="en-US" dirty="0" smtClean="0"/>
              <a:t>-Eagle-Libraries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3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72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 Quick Reference</a:t>
            </a:r>
            <a:endParaRPr lang="en-US" dirty="0"/>
          </a:p>
        </p:txBody>
      </p:sp>
      <p:pic>
        <p:nvPicPr>
          <p:cNvPr id="4" name="Content Placeholder 3" descr="Screen Shot 2013-03-18 at 3.39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985" r="-594985"/>
          <a:stretch>
            <a:fillRect/>
          </a:stretch>
        </p:blipFill>
        <p:spPr>
          <a:xfrm>
            <a:off x="-2517389" y="1600200"/>
            <a:ext cx="8229600" cy="4525963"/>
          </a:xfrm>
        </p:spPr>
      </p:pic>
      <p:pic>
        <p:nvPicPr>
          <p:cNvPr id="5" name="Picture 4" descr="Screen Shot 2013-03-18 at 3.4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42" y="1600200"/>
            <a:ext cx="660400" cy="481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290" y="2457474"/>
            <a:ext cx="72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3634" y="2850323"/>
            <a:ext cx="81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529" y="2850323"/>
            <a:ext cx="51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901" y="5385280"/>
            <a:ext cx="7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9182" y="4068355"/>
            <a:ext cx="47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7699" y="2398683"/>
            <a:ext cx="13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(wire)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38962" y="2386924"/>
            <a:ext cx="210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Ripup</a:t>
            </a:r>
            <a:r>
              <a:rPr lang="en-US" dirty="0" smtClean="0"/>
              <a:t> (remove wire)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275" y="5015948"/>
            <a:ext cx="74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38962" y="3616715"/>
            <a:ext cx="93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892" y="522759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Ratsnest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8985" y="1947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97152" y="2125404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7152" y="2639927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7152" y="3054306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8605" y="5227597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8605" y="5570573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25471" y="2625329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69305" y="2625329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25471" y="4206614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25471" y="5385280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69305" y="3818592"/>
            <a:ext cx="1696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3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002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Great</a:t>
            </a:r>
            <a:br>
              <a:rPr lang="en-US" dirty="0" smtClean="0"/>
            </a:b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 in 1625 BBB is a great resource</a:t>
            </a:r>
          </a:p>
          <a:p>
            <a:r>
              <a:rPr lang="en-US" dirty="0" err="1" smtClean="0"/>
              <a:t>Sparkfun</a:t>
            </a:r>
            <a:endParaRPr lang="en-US" dirty="0" smtClean="0"/>
          </a:p>
          <a:p>
            <a:r>
              <a:rPr lang="en-US" dirty="0" smtClean="0"/>
              <a:t>Come to hack nights and ask questions</a:t>
            </a:r>
          </a:p>
          <a:p>
            <a:r>
              <a:rPr lang="en-US" dirty="0" smtClean="0"/>
              <a:t>Email me at </a:t>
            </a:r>
            <a:r>
              <a:rPr lang="en-US" dirty="0" err="1" smtClean="0"/>
              <a:t>jmeed@umich.edu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EFE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153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Hardware Hacking </vt:lpstr>
      <vt:lpstr>Obligatory Inspirational Quote</vt:lpstr>
      <vt:lpstr>PowerPoint Presentation</vt:lpstr>
      <vt:lpstr>Your own PCB in 5 easy steps</vt:lpstr>
      <vt:lpstr>Todays Schematic</vt:lpstr>
      <vt:lpstr>Schematic Quick Reference</vt:lpstr>
      <vt:lpstr>Layout Quick Reference</vt:lpstr>
      <vt:lpstr>Other Great  Resources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EAGLE CAD</dc:title>
  <dc:creator>Jonathan Meed</dc:creator>
  <cp:lastModifiedBy>Jonathan Meed</cp:lastModifiedBy>
  <cp:revision>7</cp:revision>
  <dcterms:created xsi:type="dcterms:W3CDTF">2013-03-18T19:11:39Z</dcterms:created>
  <dcterms:modified xsi:type="dcterms:W3CDTF">2013-03-19T01:36:41Z</dcterms:modified>
</cp:coreProperties>
</file>