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24D015-DFB3-4B1C-8A31-A957C50EB873}">
  <a:tblStyle styleId="{7C24D015-DFB3-4B1C-8A31-A957C50EB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0a1e4e1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90a1e4e1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0a1e4e1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90a1e4e1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0a1e4e1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0a1e4e1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0a1e4e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0a1e4e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0a1e4e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0a1e4e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0a1e4e1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0a1e4e1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0a1e4e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0a1e4e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0a1e4e1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0a1e4e1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0a1e4e1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0a1e4e1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0a1e4e1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0a1e4e1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90a1e4e1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90a1e4e1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forms.gle/fp6ZVue6jE6JJQkA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icrosoft.com/en-us/p/windows-terminal/9n0dx20hk701?activetab=pivot:overviewtab#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rew.s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&amp; Git Tutorial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the Michigan Hackers Machine Learning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and Pull</a:t>
            </a:r>
            <a:endParaRPr/>
          </a:p>
        </p:txBody>
      </p:sp>
      <p:sp>
        <p:nvSpPr>
          <p:cNvPr id="123" name="Google Shape;123;p22"/>
          <p:cNvSpPr txBox="1"/>
          <p:nvPr>
            <p:ph idx="4294967295" type="body"/>
          </p:nvPr>
        </p:nvSpPr>
        <p:spPr>
          <a:xfrm>
            <a:off x="460950" y="800125"/>
            <a:ext cx="8222100" cy="4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changes are made to the main repo, you should </a:t>
            </a:r>
            <a:r>
              <a:rPr b="1" lang="en"/>
              <a:t>pull</a:t>
            </a:r>
            <a:r>
              <a:rPr lang="en"/>
              <a:t>. If you make changes on your local repo and want it saved to the main repo, you should </a:t>
            </a:r>
            <a:r>
              <a:rPr b="1" lang="en"/>
              <a:t>push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good rule of thumb is to always </a:t>
            </a:r>
            <a:r>
              <a:rPr b="1" lang="en"/>
              <a:t>pull</a:t>
            </a:r>
            <a:r>
              <a:rPr lang="en"/>
              <a:t> before you start any work and </a:t>
            </a:r>
            <a:r>
              <a:rPr b="1" lang="en"/>
              <a:t>push</a:t>
            </a:r>
            <a:r>
              <a:rPr lang="en"/>
              <a:t> after you’re done with your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pull from the main repo, type in 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#git pull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Disclaimer: this will delete all your unsaved work on the local repo.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push your work to the main repo, type in commands: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#git add .					</a:t>
            </a:r>
            <a:r>
              <a:rPr lang="en"/>
              <a:t>// this stages your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#git commit -m &lt;description&gt;	</a:t>
            </a:r>
            <a:r>
              <a:rPr lang="en"/>
              <a:t>// this commits your work to your local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#git push					</a:t>
            </a:r>
            <a:r>
              <a:rPr lang="en"/>
              <a:t>// this pushed your commit to the main repo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79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Git Commands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423150" y="188250"/>
            <a:ext cx="5556900" cy="4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Setting Up Git</a:t>
            </a:r>
            <a:endParaRPr b="1"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config --global user.name "&lt;ur name&gt;"	</a:t>
            </a:r>
            <a:r>
              <a:rPr lang="en" sz="1400">
                <a:solidFill>
                  <a:schemeClr val="lt2"/>
                </a:solidFill>
              </a:rPr>
              <a:t>// Set name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config --global user.email &lt;emal&gt;		</a:t>
            </a:r>
            <a:r>
              <a:rPr lang="en" sz="1400">
                <a:solidFill>
                  <a:schemeClr val="lt2"/>
                </a:solidFill>
              </a:rPr>
              <a:t>// Set GitHub email</a:t>
            </a:r>
            <a:br>
              <a:rPr lang="en" sz="1400">
                <a:solidFill>
                  <a:schemeClr val="lt2"/>
                </a:solidFill>
              </a:rPr>
            </a:br>
            <a:r>
              <a:rPr lang="en" sz="1400">
                <a:solidFill>
                  <a:schemeClr val="accent2"/>
                </a:solidFill>
              </a:rPr>
              <a:t>#git config --global core.editor VScode		</a:t>
            </a:r>
            <a:r>
              <a:rPr lang="en" sz="1400">
                <a:solidFill>
                  <a:schemeClr val="lt2"/>
                </a:solidFill>
              </a:rPr>
              <a:t>// Set default editor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Tracking Files</a:t>
            </a:r>
            <a:endParaRPr b="1"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status</a:t>
            </a:r>
            <a:r>
              <a:rPr lang="en" sz="1400">
                <a:solidFill>
                  <a:schemeClr val="lt2"/>
                </a:solidFill>
              </a:rPr>
              <a:t>						// show unstaged files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log</a:t>
            </a:r>
            <a:r>
              <a:rPr lang="en" sz="1400">
                <a:solidFill>
                  <a:schemeClr val="lt2"/>
                </a:solidFill>
              </a:rPr>
              <a:t>						// show git commit history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diff</a:t>
            </a:r>
            <a:r>
              <a:rPr lang="en" sz="1400">
                <a:solidFill>
                  <a:schemeClr val="lt2"/>
                </a:solidFill>
              </a:rPr>
              <a:t>						// show main vs local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Pull</a:t>
            </a:r>
            <a:endParaRPr b="1"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pull .</a:t>
            </a:r>
            <a:r>
              <a:rPr lang="en" sz="1400">
                <a:solidFill>
                  <a:schemeClr val="lt2"/>
                </a:solidFill>
              </a:rPr>
              <a:t>				// pulls latest commit on main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fetch</a:t>
            </a:r>
            <a:r>
              <a:rPr lang="en" sz="1400">
                <a:solidFill>
                  <a:schemeClr val="lt2"/>
                </a:solidFill>
              </a:rPr>
              <a:t>				// fetches main (</a:t>
            </a:r>
            <a:r>
              <a:rPr lang="en" sz="1400">
                <a:solidFill>
                  <a:schemeClr val="lt2"/>
                </a:solidFill>
              </a:rPr>
              <a:t>doesn’t change local</a:t>
            </a:r>
            <a:r>
              <a:rPr lang="en" sz="1400">
                <a:solidFill>
                  <a:schemeClr val="lt2"/>
                </a:solidFill>
              </a:rPr>
              <a:t>)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reset</a:t>
            </a:r>
            <a:r>
              <a:rPr lang="en" sz="1400">
                <a:solidFill>
                  <a:schemeClr val="lt2"/>
                </a:solidFill>
              </a:rPr>
              <a:t>				// resets local to feteched commit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*Use fetch/reset if pull doesn’t work and you want to restart your work.</a:t>
            </a:r>
            <a:endParaRPr i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Push</a:t>
            </a:r>
            <a:endParaRPr b="1"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add .</a:t>
            </a:r>
            <a:r>
              <a:rPr lang="en" sz="1400">
                <a:solidFill>
                  <a:schemeClr val="lt2"/>
                </a:solidFill>
              </a:rPr>
              <a:t>					// stages changes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commit -m &lt;message&gt;</a:t>
            </a:r>
            <a:r>
              <a:rPr lang="en" sz="1400">
                <a:solidFill>
                  <a:schemeClr val="lt2"/>
                </a:solidFill>
              </a:rPr>
              <a:t>		// commits staged changes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#git push</a:t>
            </a:r>
            <a:r>
              <a:rPr lang="en" sz="1400">
                <a:solidFill>
                  <a:schemeClr val="lt2"/>
                </a:solidFill>
              </a:rPr>
              <a:t>					// pushes commited changes</a:t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83100" y="2059273"/>
            <a:ext cx="6244200" cy="9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300" y="6667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300" y="2717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type="title"/>
          </p:nvPr>
        </p:nvSpPr>
        <p:spPr>
          <a:xfrm>
            <a:off x="348925" y="3004313"/>
            <a:ext cx="4745700" cy="12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Michigan Hackers Machine Learning Team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Contact Info: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Rajas Gupta | rajasg@umich.edu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Vijay Shamra | vsharm@umich.edu</a:t>
            </a:r>
            <a:endParaRPr b="0" sz="1200"/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348925" y="4306650"/>
            <a:ext cx="15579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uFill>
                  <a:noFill/>
                </a:uFill>
                <a:hlinkClick r:id="rId5"/>
              </a:rPr>
              <a:t>Provide Feedback</a:t>
            </a:r>
            <a:endParaRPr b="0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commonly used version control system for tracking changes in code files during </a:t>
            </a:r>
            <a:r>
              <a:rPr lang="en"/>
              <a:t>software</a:t>
            </a:r>
            <a:r>
              <a:rPr lang="en"/>
              <a:t> development.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esigned to coordinate work among programmers. Stores edit history of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be using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n"/>
              <a:t>, basically Google Drive for software, to collaborate on projects and keep track of progress.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command-line interface to the operating system which allows you to DIVE files and applications. Git commands are run on terminal.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MacOC/Linux, terminal is pre-installed as an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Windows, download it from the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App Store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(Windows is a bit more nit-picky with terminal </a:t>
            </a:r>
            <a:r>
              <a:rPr lang="en"/>
              <a:t>because</a:t>
            </a:r>
            <a:r>
              <a:rPr lang="en"/>
              <a:t> it isn’t a Unix OS, but we shouldn’t have any problems with Git on the windows terminal)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790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Terminal Commands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404350" y="56700"/>
            <a:ext cx="5556900" cy="5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Directory Commands</a:t>
            </a:r>
            <a:endParaRPr b="1"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#pwd							</a:t>
            </a:r>
            <a:r>
              <a:rPr lang="en" sz="1400">
                <a:solidFill>
                  <a:schemeClr val="lt2"/>
                </a:solidFill>
              </a:rPr>
              <a:t>// print working directory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#cd &lt;dir&gt;</a:t>
            </a:r>
            <a:r>
              <a:rPr lang="en" sz="1400">
                <a:solidFill>
                  <a:schemeClr val="lt2"/>
                </a:solidFill>
              </a:rPr>
              <a:t>						// change directory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#cd ..	</a:t>
            </a:r>
            <a:r>
              <a:rPr lang="en" sz="1400">
                <a:solidFill>
                  <a:schemeClr val="lt2"/>
                </a:solidFill>
              </a:rPr>
              <a:t>						// go to parent directory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#cd ~</a:t>
            </a:r>
            <a:r>
              <a:rPr lang="en" sz="1400">
                <a:solidFill>
                  <a:schemeClr val="lt2"/>
                </a:solidFill>
              </a:rPr>
              <a:t>						// go to home directory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#ls</a:t>
            </a:r>
            <a:r>
              <a:rPr lang="en" sz="1400">
                <a:solidFill>
                  <a:schemeClr val="lt2"/>
                </a:solidFill>
              </a:rPr>
              <a:t>							// list </a:t>
            </a:r>
            <a:r>
              <a:rPr lang="en" sz="1400">
                <a:solidFill>
                  <a:schemeClr val="lt2"/>
                </a:solidFill>
              </a:rPr>
              <a:t>contents</a:t>
            </a:r>
            <a:r>
              <a:rPr lang="en" sz="1400">
                <a:solidFill>
                  <a:schemeClr val="lt2"/>
                </a:solidFill>
              </a:rPr>
              <a:t> in directory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#ls -A</a:t>
            </a:r>
            <a:r>
              <a:rPr lang="en" sz="1400">
                <a:solidFill>
                  <a:schemeClr val="lt2"/>
                </a:solidFill>
              </a:rPr>
              <a:t>							// list </a:t>
            </a:r>
            <a:r>
              <a:rPr i="1" lang="en" sz="1400">
                <a:solidFill>
                  <a:schemeClr val="lt2"/>
                </a:solidFill>
              </a:rPr>
              <a:t>all</a:t>
            </a:r>
            <a:r>
              <a:rPr lang="en" sz="1400">
                <a:solidFill>
                  <a:schemeClr val="lt2"/>
                </a:solidFill>
              </a:rPr>
              <a:t> contents in dir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#mkdir</a:t>
            </a:r>
            <a:r>
              <a:rPr lang="en" sz="1400">
                <a:solidFill>
                  <a:schemeClr val="lt2"/>
                </a:solidFill>
              </a:rPr>
              <a:t>						// make new directory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 rmdir &lt;dir&gt;</a:t>
            </a:r>
            <a:r>
              <a:rPr lang="en" sz="1400">
                <a:solidFill>
                  <a:schemeClr val="lt2"/>
                </a:solidFill>
              </a:rPr>
              <a:t>					// remove dir directory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File Commands</a:t>
            </a:r>
            <a:endParaRPr b="1"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#touch &lt;filename&gt;</a:t>
            </a:r>
            <a:r>
              <a:rPr lang="en" sz="1400">
                <a:solidFill>
                  <a:schemeClr val="lt2"/>
                </a:solidFill>
              </a:rPr>
              <a:t>				// create file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#rm &lt;filename&gt;</a:t>
            </a:r>
            <a:r>
              <a:rPr lang="en" sz="1400">
                <a:solidFill>
                  <a:schemeClr val="lt2"/>
                </a:solidFill>
              </a:rPr>
              <a:t>					// delete file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#mv &lt;filename&gt; &lt;newname&gt;</a:t>
            </a:r>
            <a:r>
              <a:rPr lang="en" sz="1400">
                <a:solidFill>
                  <a:schemeClr val="lt2"/>
                </a:solidFill>
              </a:rPr>
              <a:t>			// rename file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#mv &lt;filename&gt; &lt;dir&gt;</a:t>
            </a:r>
            <a:r>
              <a:rPr lang="en" sz="1400">
                <a:solidFill>
                  <a:schemeClr val="lt2"/>
                </a:solidFill>
              </a:rPr>
              <a:t>				// move file to directory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Other Commands</a:t>
            </a:r>
            <a:endParaRPr b="1"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#code .</a:t>
            </a:r>
            <a:r>
              <a:rPr lang="en" sz="1400">
                <a:solidFill>
                  <a:schemeClr val="lt2"/>
                </a:solidFill>
              </a:rPr>
              <a:t>				// open current dir in default text editor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#code &lt;filename&gt;</a:t>
            </a:r>
            <a:r>
              <a:rPr lang="en" sz="1400">
                <a:solidFill>
                  <a:schemeClr val="lt2"/>
                </a:solidFill>
              </a:rPr>
              <a:t>		// open file in default text editor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#clear</a:t>
            </a:r>
            <a:r>
              <a:rPr lang="en" sz="1400">
                <a:solidFill>
                  <a:schemeClr val="lt2"/>
                </a:solidFill>
              </a:rPr>
              <a:t>				// clear terminal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#exit</a:t>
            </a:r>
            <a:r>
              <a:rPr lang="en" sz="1400">
                <a:solidFill>
                  <a:schemeClr val="lt2"/>
                </a:solidFill>
              </a:rPr>
              <a:t>					// exit terminal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 on MacOS/Linux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Terminal.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check if Git is already </a:t>
            </a:r>
            <a:r>
              <a:rPr lang="en"/>
              <a:t>installed</a:t>
            </a:r>
            <a:r>
              <a:rPr lang="en"/>
              <a:t> on your computer by running the command </a:t>
            </a:r>
            <a:r>
              <a:rPr lang="en">
                <a:solidFill>
                  <a:schemeClr val="accent2"/>
                </a:solidFill>
              </a:rPr>
              <a:t>#git --version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git isn’t installed, install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HomeBrew</a:t>
            </a:r>
            <a:r>
              <a:rPr lang="en"/>
              <a:t> first by running 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#/bin/bash -c "$(curl -fsSL https://raw.githubusercontent.com/Homebrew/install/master/install.sh)"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run the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#brew install git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 for Windows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Windows Terminal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check if Git is already installed on your computer by running the command </a:t>
            </a:r>
            <a:r>
              <a:rPr lang="en">
                <a:solidFill>
                  <a:schemeClr val="accent2"/>
                </a:solidFill>
              </a:rPr>
              <a:t>#git --version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git isn’t installed, install it from this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Git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Git on the Terminal Command Line using </a:t>
            </a:r>
            <a:r>
              <a:rPr i="1" lang="en"/>
              <a:t>git config</a:t>
            </a:r>
            <a:r>
              <a:rPr lang="en"/>
              <a:t> commands: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#git config --global user.name "Rajas Gupta"				</a:t>
            </a:r>
            <a:r>
              <a:rPr lang="en"/>
              <a:t>// Set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#git config --global user.email rajasg@umich.edu			</a:t>
            </a:r>
            <a:r>
              <a:rPr lang="en"/>
              <a:t>// Set GitHub email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#git config --global core.editor VScode					</a:t>
            </a:r>
            <a:r>
              <a:rPr lang="en"/>
              <a:t>// Set default editor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step completes initializing git on your computer.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Repository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terminal, go to the directory where you want to save the MHML GitHub </a:t>
            </a:r>
            <a:r>
              <a:rPr lang="en"/>
              <a:t>repository</a:t>
            </a:r>
            <a:r>
              <a:rPr lang="en"/>
              <a:t> on your computer using command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</a:t>
            </a:r>
            <a:r>
              <a:rPr lang="en">
                <a:solidFill>
                  <a:schemeClr val="accent2"/>
                </a:solidFill>
              </a:rPr>
              <a:t>cd &lt;directory-location&gt;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folder called MHML and go to that folder in terminal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#mkdir MHML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#cd MHML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Copy and paste the following command to clone the machine-learning repo: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#</a:t>
            </a:r>
            <a:r>
              <a:rPr lang="en">
                <a:solidFill>
                  <a:schemeClr val="accent2"/>
                </a:solidFill>
              </a:rPr>
              <a:t>git clone https://github.com/michiganhackers/machine-learning.git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files with Git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following commands are helpful with tracking changes in the repo</a:t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{7C24D015-DFB3-4B1C-8A31-A957C50EB873}</a:tableStyleId>
              </a:tblPr>
              <a:tblGrid>
                <a:gridCol w="1597825"/>
                <a:gridCol w="564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#git status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List which files are staged, unstaged, and untracked.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#git log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Display the entire commit history using the default format.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For customization see additional options.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#git diff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Show unstaged changes between your index and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working directory.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