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303" r:id="rId3"/>
    <p:sldId id="304" r:id="rId4"/>
    <p:sldId id="307" r:id="rId5"/>
    <p:sldId id="305" r:id="rId6"/>
    <p:sldId id="306" r:id="rId7"/>
    <p:sldId id="296" r:id="rId8"/>
    <p:sldId id="27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3C8"/>
    <a:srgbClr val="F19290"/>
    <a:srgbClr val="E3B7E7"/>
    <a:srgbClr val="AC46FA"/>
    <a:srgbClr val="9E42E4"/>
    <a:srgbClr val="922BB2"/>
    <a:srgbClr val="450E45"/>
    <a:srgbClr val="D52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36"/>
    <p:restoredTop sz="94681"/>
  </p:normalViewPr>
  <p:slideViewPr>
    <p:cSldViewPr snapToGrid="0" snapToObjects="1">
      <p:cViewPr>
        <p:scale>
          <a:sx n="82" d="100"/>
          <a:sy n="82" d="100"/>
        </p:scale>
        <p:origin x="144" y="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FF63E-1C31-024F-8946-CE1BB9A4AD8C}" type="datetimeFigureOut">
              <a:rPr kumimoji="1" lang="zh-CN" altLang="en-US" smtClean="0"/>
              <a:t>2017/7/12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4C1A5-1FDE-D549-AF51-5733CCE515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725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076C-7901-0F4E-B4AF-A7FA495B2552}" type="datetimeFigureOut">
              <a:rPr kumimoji="1" lang="zh-CN" altLang="en-US" smtClean="0"/>
              <a:t>2017/7/12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F322-F306-5A41-83C8-18DEA57F85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61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076C-7901-0F4E-B4AF-A7FA495B2552}" type="datetimeFigureOut">
              <a:rPr kumimoji="1" lang="zh-CN" altLang="en-US" smtClean="0"/>
              <a:t>2017/7/12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F322-F306-5A41-83C8-18DEA57F85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369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076C-7901-0F4E-B4AF-A7FA495B2552}" type="datetimeFigureOut">
              <a:rPr kumimoji="1" lang="zh-CN" altLang="en-US" smtClean="0"/>
              <a:t>2017/7/12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F322-F306-5A41-83C8-18DEA57F85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71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076C-7901-0F4E-B4AF-A7FA495B2552}" type="datetimeFigureOut">
              <a:rPr kumimoji="1" lang="zh-CN" altLang="en-US" smtClean="0"/>
              <a:t>2017/7/12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F322-F306-5A41-83C8-18DEA57F85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4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076C-7901-0F4E-B4AF-A7FA495B2552}" type="datetimeFigureOut">
              <a:rPr kumimoji="1" lang="zh-CN" altLang="en-US" smtClean="0"/>
              <a:t>2017/7/12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F322-F306-5A41-83C8-18DEA57F85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370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076C-7901-0F4E-B4AF-A7FA495B2552}" type="datetimeFigureOut">
              <a:rPr kumimoji="1" lang="zh-CN" altLang="en-US" smtClean="0"/>
              <a:t>2017/7/12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F322-F306-5A41-83C8-18DEA57F85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905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076C-7901-0F4E-B4AF-A7FA495B2552}" type="datetimeFigureOut">
              <a:rPr kumimoji="1" lang="zh-CN" altLang="en-US" smtClean="0"/>
              <a:t>2017/7/12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F322-F306-5A41-83C8-18DEA57F85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217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076C-7901-0F4E-B4AF-A7FA495B2552}" type="datetimeFigureOut">
              <a:rPr kumimoji="1" lang="zh-CN" altLang="en-US" smtClean="0"/>
              <a:t>2017/7/12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F322-F306-5A41-83C8-18DEA57F85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940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076C-7901-0F4E-B4AF-A7FA495B2552}" type="datetimeFigureOut">
              <a:rPr kumimoji="1" lang="zh-CN" altLang="en-US" smtClean="0"/>
              <a:t>2017/7/12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F322-F306-5A41-83C8-18DEA57F85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416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076C-7901-0F4E-B4AF-A7FA495B2552}" type="datetimeFigureOut">
              <a:rPr kumimoji="1" lang="zh-CN" altLang="en-US" smtClean="0"/>
              <a:t>2017/7/12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F322-F306-5A41-83C8-18DEA57F85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232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076C-7901-0F4E-B4AF-A7FA495B2552}" type="datetimeFigureOut">
              <a:rPr kumimoji="1" lang="zh-CN" altLang="en-US" smtClean="0"/>
              <a:t>2017/7/12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F322-F306-5A41-83C8-18DEA57F85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08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9076C-7901-0F4E-B4AF-A7FA495B2552}" type="datetimeFigureOut">
              <a:rPr kumimoji="1" lang="zh-CN" altLang="en-US" smtClean="0"/>
              <a:t>2017/7/12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F322-F306-5A41-83C8-18DEA57F85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3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15906" y="3560219"/>
            <a:ext cx="4465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2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Impact" charset="0"/>
                <a:ea typeface="Impact" charset="0"/>
                <a:cs typeface="Impact" charset="0"/>
              </a:rPr>
              <a:t>FACE</a:t>
            </a:r>
            <a:r>
              <a:rPr lang="zh-CN" altLang="en-US" sz="52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52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Impact" charset="0"/>
                <a:ea typeface="Impact" charset="0"/>
                <a:cs typeface="Impact" charset="0"/>
              </a:rPr>
              <a:t>TRACKING</a:t>
            </a:r>
            <a:endParaRPr lang="zh-CN" altLang="en-US" sz="5200" dirty="0" smtClean="0">
              <a:solidFill>
                <a:schemeClr val="accent6">
                  <a:lumMod val="40000"/>
                  <a:lumOff val="60000"/>
                </a:schemeClr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15906" y="2298506"/>
            <a:ext cx="53401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Impact" charset="0"/>
                <a:ea typeface="Impact" charset="0"/>
                <a:cs typeface="Impact" charset="0"/>
              </a:rPr>
              <a:t>TEAM</a:t>
            </a:r>
            <a:r>
              <a:rPr lang="zh-CN" altLang="en-US" sz="9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9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Impact" charset="0"/>
                <a:ea typeface="Impact" charset="0"/>
                <a:cs typeface="Impact" charset="0"/>
              </a:rPr>
              <a:t>22</a:t>
            </a:r>
            <a:endParaRPr lang="en-US" altLang="zh-CN" sz="9600" dirty="0" smtClean="0">
              <a:solidFill>
                <a:schemeClr val="accent6">
                  <a:lumMod val="40000"/>
                  <a:lumOff val="60000"/>
                </a:schemeClr>
              </a:solidFill>
              <a:effectLst/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0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702" y="473613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Progress</a:t>
            </a:r>
            <a:r>
              <a:rPr lang="zh-CN" altLang="en-US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Update</a:t>
            </a:r>
            <a:r>
              <a:rPr lang="zh-CN" altLang="en-US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2702" y="3230863"/>
            <a:ext cx="9623156" cy="2249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altLang="zh-CN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Training</a:t>
            </a:r>
            <a:r>
              <a:rPr lang="zh-CN" altLang="en-US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of</a:t>
            </a:r>
            <a:r>
              <a:rPr lang="zh-CN" altLang="en-US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Tiny</a:t>
            </a:r>
            <a:r>
              <a:rPr lang="zh-CN" altLang="en-US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face</a:t>
            </a:r>
            <a:r>
              <a:rPr lang="zh-CN" altLang="en-US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detector</a:t>
            </a:r>
            <a:r>
              <a:rPr lang="zh-CN" altLang="en-US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most</a:t>
            </a:r>
            <a:r>
              <a:rPr lang="zh-CN" altLang="en-US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completed</a:t>
            </a:r>
            <a:endParaRPr lang="en-US" altLang="zh-CN" sz="3200" dirty="0" smtClean="0">
              <a:solidFill>
                <a:prstClr val="white"/>
              </a:solidFill>
              <a:latin typeface="Helvetica Light" charset="0"/>
              <a:ea typeface="Helvetica Light" charset="0"/>
              <a:cs typeface="Helvetica Light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altLang="zh-CN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Gaussian</a:t>
            </a:r>
            <a:r>
              <a:rPr lang="zh-CN" altLang="en-US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blur</a:t>
            </a:r>
            <a:r>
              <a:rPr lang="zh-CN" altLang="en-US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of</a:t>
            </a:r>
            <a:r>
              <a:rPr lang="zh-CN" altLang="en-US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wider</a:t>
            </a:r>
            <a:r>
              <a:rPr lang="zh-CN" altLang="en-US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faces</a:t>
            </a:r>
            <a:r>
              <a:rPr lang="zh-CN" altLang="en-US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for</a:t>
            </a:r>
            <a:r>
              <a:rPr lang="zh-CN" altLang="en-US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fine</a:t>
            </a:r>
            <a:r>
              <a:rPr lang="zh-CN" altLang="en-US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tuning</a:t>
            </a:r>
            <a:endParaRPr lang="en-US" altLang="zh-CN" sz="3200" dirty="0" smtClean="0">
              <a:solidFill>
                <a:prstClr val="white"/>
              </a:solidFill>
              <a:latin typeface="Helvetica Light" charset="0"/>
              <a:ea typeface="Helvetica Light" charset="0"/>
              <a:cs typeface="Helvetica Light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altLang="zh-CN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Code</a:t>
            </a:r>
            <a:r>
              <a:rPr lang="zh-CN" altLang="en-US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study</a:t>
            </a:r>
            <a:r>
              <a:rPr lang="zh-CN" altLang="en-US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of</a:t>
            </a:r>
            <a:r>
              <a:rPr lang="zh-CN" altLang="en-US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KCF</a:t>
            </a:r>
            <a:r>
              <a:rPr lang="zh-CN" altLang="en-US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and</a:t>
            </a:r>
            <a:r>
              <a:rPr lang="zh-CN" altLang="en-US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modification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altLang="zh-CN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Study</a:t>
            </a:r>
            <a:r>
              <a:rPr lang="zh-CN" altLang="en-US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of</a:t>
            </a:r>
            <a:r>
              <a:rPr lang="zh-CN" altLang="en-US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real-time</a:t>
            </a:r>
            <a:r>
              <a:rPr lang="zh-CN" altLang="en-US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camera</a:t>
            </a:r>
            <a:r>
              <a:rPr lang="zh-CN" altLang="en-US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prstClr val="white"/>
                </a:solidFill>
                <a:latin typeface="Helvetica Light" charset="0"/>
                <a:ea typeface="Helvetica Light" charset="0"/>
                <a:cs typeface="Helvetica Light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2269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702" y="473613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Progress</a:t>
            </a:r>
            <a:r>
              <a:rPr lang="zh-CN" altLang="en-US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Update</a:t>
            </a:r>
            <a:r>
              <a:rPr lang="zh-CN" altLang="en-US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mpact" charset="0"/>
                <a:ea typeface="Impact" charset="0"/>
                <a:cs typeface="Impact" charset="0"/>
              </a:rPr>
              <a:t>Tiny</a:t>
            </a:r>
            <a:r>
              <a:rPr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mpact" charset="0"/>
                <a:ea typeface="Impact" charset="0"/>
                <a:cs typeface="Impact" charset="0"/>
              </a:rPr>
              <a:t>face</a:t>
            </a:r>
            <a:r>
              <a:rPr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mpact" charset="0"/>
                <a:ea typeface="Impact" charset="0"/>
                <a:cs typeface="Impact" charset="0"/>
              </a:rPr>
              <a:t>Detector</a:t>
            </a:r>
            <a:r>
              <a:rPr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mpact" charset="0"/>
                <a:ea typeface="Impact" charset="0"/>
                <a:cs typeface="Impact" charset="0"/>
              </a:rPr>
              <a:t> 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03" y="2769947"/>
            <a:ext cx="3176480" cy="26299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55" y="2769947"/>
            <a:ext cx="3253509" cy="26299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636" y="2769947"/>
            <a:ext cx="3186376" cy="26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702" y="473613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Progress</a:t>
            </a:r>
            <a:r>
              <a:rPr lang="zh-CN" altLang="en-US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Update</a:t>
            </a:r>
            <a:r>
              <a:rPr lang="zh-CN" altLang="en-US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mpact" charset="0"/>
                <a:ea typeface="Impact" charset="0"/>
                <a:cs typeface="Impact" charset="0"/>
              </a:rPr>
              <a:t>Tiny</a:t>
            </a:r>
            <a:r>
              <a:rPr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mpact" charset="0"/>
                <a:ea typeface="Impact" charset="0"/>
                <a:cs typeface="Impact" charset="0"/>
              </a:rPr>
              <a:t>face</a:t>
            </a:r>
            <a:r>
              <a:rPr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mpact" charset="0"/>
                <a:ea typeface="Impact" charset="0"/>
                <a:cs typeface="Impact" charset="0"/>
              </a:rPr>
              <a:t>Detector</a:t>
            </a:r>
            <a:r>
              <a:rPr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mpact" charset="0"/>
                <a:ea typeface="Impact" charset="0"/>
                <a:cs typeface="Impact" charset="0"/>
              </a:rPr>
              <a:t> 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129" y="2579177"/>
            <a:ext cx="4692542" cy="26747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785" y="2579177"/>
            <a:ext cx="3626813" cy="269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9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702" y="473613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Progress</a:t>
            </a:r>
            <a:r>
              <a:rPr lang="zh-CN" altLang="en-US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Update</a:t>
            </a:r>
            <a:r>
              <a:rPr lang="zh-CN" altLang="en-US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mpact" charset="0"/>
                <a:ea typeface="Impact" charset="0"/>
                <a:cs typeface="Impact" charset="0"/>
              </a:rPr>
              <a:t>Wider</a:t>
            </a:r>
            <a:r>
              <a:rPr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mpact" charset="0"/>
                <a:ea typeface="Impact" charset="0"/>
                <a:cs typeface="Impact" charset="0"/>
              </a:rPr>
              <a:t>face</a:t>
            </a:r>
            <a:r>
              <a:rPr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mpact" charset="0"/>
                <a:ea typeface="Impact" charset="0"/>
                <a:cs typeface="Impact" charset="0"/>
              </a:rPr>
              <a:t>blur</a:t>
            </a:r>
            <a:r>
              <a:rPr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77" y="1798091"/>
            <a:ext cx="4118671" cy="369634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77" y="1799176"/>
            <a:ext cx="5514337" cy="369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8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702" y="473613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Progress</a:t>
            </a:r>
            <a:r>
              <a:rPr lang="zh-CN" altLang="en-US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Update</a:t>
            </a:r>
            <a:r>
              <a:rPr lang="zh-CN" altLang="en-US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mpact" charset="0"/>
                <a:ea typeface="Impact" charset="0"/>
                <a:cs typeface="Impact" charset="0"/>
              </a:rPr>
              <a:t>Code</a:t>
            </a:r>
            <a:r>
              <a:rPr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mpact" charset="0"/>
                <a:ea typeface="Impact" charset="0"/>
                <a:cs typeface="Impact" charset="0"/>
              </a:rPr>
              <a:t>Study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317" y="1799176"/>
            <a:ext cx="6706370" cy="453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Progress</a:t>
            </a:r>
            <a:r>
              <a:rPr lang="zh-CN" altLang="en-US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Update</a:t>
            </a:r>
            <a:r>
              <a:rPr lang="zh-CN" altLang="en-US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mpact" charset="0"/>
                <a:ea typeface="Impact" charset="0"/>
                <a:cs typeface="Impact" charset="0"/>
              </a:rPr>
              <a:t>Next step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0133"/>
            <a:ext cx="10515600" cy="2437297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Code</a:t>
            </a:r>
            <a:r>
              <a:rPr lang="zh-CN" altLang="en-US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study</a:t>
            </a:r>
            <a:r>
              <a:rPr lang="zh-CN" altLang="en-US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and</a:t>
            </a:r>
            <a:r>
              <a:rPr lang="zh-CN" altLang="en-US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code</a:t>
            </a:r>
            <a:r>
              <a:rPr lang="zh-CN" altLang="en-US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modification</a:t>
            </a:r>
            <a:endParaRPr lang="en-US" dirty="0" smtClean="0">
              <a:solidFill>
                <a:schemeClr val="bg1"/>
              </a:solidFill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Code</a:t>
            </a:r>
            <a:r>
              <a:rPr lang="zh-CN" altLang="en-US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integration:</a:t>
            </a:r>
            <a:r>
              <a:rPr lang="zh-CN" altLang="en-US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KCF</a:t>
            </a:r>
            <a:r>
              <a:rPr lang="zh-CN" altLang="en-US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and</a:t>
            </a:r>
            <a:r>
              <a:rPr lang="zh-CN" altLang="en-US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detector,</a:t>
            </a:r>
            <a:r>
              <a:rPr lang="zh-CN" altLang="en-US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KCF</a:t>
            </a:r>
            <a:r>
              <a:rPr lang="zh-CN" altLang="en-US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and</a:t>
            </a:r>
            <a:r>
              <a:rPr lang="zh-CN" altLang="en-US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livestream</a:t>
            </a:r>
            <a:r>
              <a:rPr lang="zh-CN" altLang="en-US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input</a:t>
            </a:r>
            <a:endParaRPr lang="en-US" altLang="zh-CN" dirty="0"/>
          </a:p>
          <a:p>
            <a:r>
              <a:rPr lang="en-US" altLang="zh-CN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Fine</a:t>
            </a:r>
            <a:r>
              <a:rPr lang="zh-CN" altLang="en-US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tuning</a:t>
            </a:r>
            <a:r>
              <a:rPr lang="zh-CN" altLang="en-US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of</a:t>
            </a:r>
            <a:r>
              <a:rPr lang="zh-CN" altLang="en-US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face</a:t>
            </a:r>
            <a:r>
              <a:rPr lang="zh-CN" altLang="en-US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detector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Other</a:t>
            </a:r>
            <a:r>
              <a:rPr lang="zh-CN" altLang="en-US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engineering</a:t>
            </a:r>
            <a:r>
              <a:rPr lang="zh-CN" altLang="en-US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issue</a:t>
            </a:r>
            <a:endParaRPr lang="en-US" dirty="0" smtClean="0">
              <a:solidFill>
                <a:schemeClr val="bg1"/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9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92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34437" y="2414601"/>
            <a:ext cx="3070071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800" b="1" dirty="0" smtClean="0">
                <a:solidFill>
                  <a:srgbClr val="F1C3C8"/>
                </a:solidFill>
                <a:latin typeface="Impact" charset="0"/>
                <a:ea typeface="Impact" charset="0"/>
                <a:cs typeface="Impact" charset="0"/>
              </a:rPr>
              <a:t>Q&amp;A</a:t>
            </a:r>
            <a:endParaRPr lang="zh-CN" altLang="en-US" sz="7200" dirty="0">
              <a:solidFill>
                <a:srgbClr val="F1C3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84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80</Words>
  <Application>Microsoft Macintosh PowerPoint</Application>
  <PresentationFormat>宽屏</PresentationFormat>
  <Paragraphs>17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DengXian</vt:lpstr>
      <vt:lpstr>DengXian Light</vt:lpstr>
      <vt:lpstr>Helvetica Light</vt:lpstr>
      <vt:lpstr>Impact</vt:lpstr>
      <vt:lpstr>Arial</vt:lpstr>
      <vt:lpstr>Office 主题</vt:lpstr>
      <vt:lpstr>PowerPoint 演示文稿</vt:lpstr>
      <vt:lpstr>Progress Update </vt:lpstr>
      <vt:lpstr>Progress Update Tiny face Detector  </vt:lpstr>
      <vt:lpstr>Progress Update Tiny face Detector  </vt:lpstr>
      <vt:lpstr>Progress Update Wider face blur </vt:lpstr>
      <vt:lpstr>Progress Update Code Study</vt:lpstr>
      <vt:lpstr>Progress Update Next step</vt:lpstr>
      <vt:lpstr>PowerPoint 演示文稿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Xuefeng Hu</dc:creator>
  <cp:lastModifiedBy>Xuefeng Hu</cp:lastModifiedBy>
  <cp:revision>126</cp:revision>
  <cp:lastPrinted>2017-06-12T06:26:01Z</cp:lastPrinted>
  <dcterms:created xsi:type="dcterms:W3CDTF">2017-06-11T14:05:22Z</dcterms:created>
  <dcterms:modified xsi:type="dcterms:W3CDTF">2017-07-12T06:01:04Z</dcterms:modified>
</cp:coreProperties>
</file>