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88825" cy="6838950"/>
  <p:notesSz cx="6858000" cy="9144000"/>
  <p:defaultTextStyle>
    <a:defPPr>
      <a:defRPr lang="zh-CN"/>
    </a:defPPr>
    <a:lvl1pPr marL="0" algn="l" defTabSz="60885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8853" algn="l" defTabSz="60885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7706" algn="l" defTabSz="60885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6560" algn="l" defTabSz="60885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5413" algn="l" defTabSz="60885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4266" algn="l" defTabSz="60885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3119" algn="l" defTabSz="60885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1973" algn="l" defTabSz="60885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0826" algn="l" defTabSz="60885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440" y="-120"/>
      </p:cViewPr>
      <p:guideLst>
        <p:guide orient="horz" pos="2154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62" y="2124508"/>
            <a:ext cx="10360501" cy="1465942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324" y="3875405"/>
            <a:ext cx="8532178" cy="17477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1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0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581D-AC1E-6545-8663-9E0237E65FCA}" type="datetimeFigureOut">
              <a:rPr kumimoji="1" lang="zh-CN" altLang="en-US" smtClean="0"/>
              <a:t>17/6/27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E590-C95F-8E4E-88B5-51FE22C9C3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414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581D-AC1E-6545-8663-9E0237E65FCA}" type="datetimeFigureOut">
              <a:rPr kumimoji="1" lang="zh-CN" altLang="en-US" smtClean="0"/>
              <a:t>17/6/27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E590-C95F-8E4E-88B5-51FE22C9C3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740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205802"/>
            <a:ext cx="2742486" cy="4375662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09441" y="205802"/>
            <a:ext cx="8024310" cy="4375662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581D-AC1E-6545-8663-9E0237E65FCA}" type="datetimeFigureOut">
              <a:rPr kumimoji="1" lang="zh-CN" altLang="en-US" smtClean="0"/>
              <a:t>17/6/27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E590-C95F-8E4E-88B5-51FE22C9C3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86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581D-AC1E-6545-8663-9E0237E65FCA}" type="datetimeFigureOut">
              <a:rPr kumimoji="1" lang="zh-CN" altLang="en-US" smtClean="0"/>
              <a:t>17/6/27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E590-C95F-8E4E-88B5-51FE22C9C3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105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833" y="4394660"/>
            <a:ext cx="10360501" cy="1358291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833" y="2898639"/>
            <a:ext cx="10360501" cy="1496019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885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770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6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54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42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311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1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082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581D-AC1E-6545-8663-9E0237E65FCA}" type="datetimeFigureOut">
              <a:rPr kumimoji="1" lang="zh-CN" altLang="en-US" smtClean="0"/>
              <a:t>17/6/27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E590-C95F-8E4E-88B5-51FE22C9C3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851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441" y="1196817"/>
            <a:ext cx="5383398" cy="338464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986" y="1196817"/>
            <a:ext cx="5383398" cy="338464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581D-AC1E-6545-8663-9E0237E65FCA}" type="datetimeFigureOut">
              <a:rPr kumimoji="1" lang="zh-CN" altLang="en-US" smtClean="0"/>
              <a:t>17/6/27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E590-C95F-8E4E-88B5-51FE22C9C3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60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441" y="273876"/>
            <a:ext cx="10969943" cy="11398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441" y="1530849"/>
            <a:ext cx="5385514" cy="63798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853" indent="0">
              <a:buNone/>
              <a:defRPr sz="2700" b="1"/>
            </a:lvl2pPr>
            <a:lvl3pPr marL="1217706" indent="0">
              <a:buNone/>
              <a:defRPr sz="2400" b="1"/>
            </a:lvl3pPr>
            <a:lvl4pPr marL="1826560" indent="0">
              <a:buNone/>
              <a:defRPr sz="2100" b="1"/>
            </a:lvl4pPr>
            <a:lvl5pPr marL="2435413" indent="0">
              <a:buNone/>
              <a:defRPr sz="2100" b="1"/>
            </a:lvl5pPr>
            <a:lvl6pPr marL="3044266" indent="0">
              <a:buNone/>
              <a:defRPr sz="2100" b="1"/>
            </a:lvl6pPr>
            <a:lvl7pPr marL="3653119" indent="0">
              <a:buNone/>
              <a:defRPr sz="2100" b="1"/>
            </a:lvl7pPr>
            <a:lvl8pPr marL="4261973" indent="0">
              <a:buNone/>
              <a:defRPr sz="2100" b="1"/>
            </a:lvl8pPr>
            <a:lvl9pPr marL="4870826" indent="0">
              <a:buNone/>
              <a:defRPr sz="21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441" y="2168833"/>
            <a:ext cx="5385514" cy="394031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756" y="1530849"/>
            <a:ext cx="5387630" cy="63798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853" indent="0">
              <a:buNone/>
              <a:defRPr sz="2700" b="1"/>
            </a:lvl2pPr>
            <a:lvl3pPr marL="1217706" indent="0">
              <a:buNone/>
              <a:defRPr sz="2400" b="1"/>
            </a:lvl3pPr>
            <a:lvl4pPr marL="1826560" indent="0">
              <a:buNone/>
              <a:defRPr sz="2100" b="1"/>
            </a:lvl4pPr>
            <a:lvl5pPr marL="2435413" indent="0">
              <a:buNone/>
              <a:defRPr sz="2100" b="1"/>
            </a:lvl5pPr>
            <a:lvl6pPr marL="3044266" indent="0">
              <a:buNone/>
              <a:defRPr sz="2100" b="1"/>
            </a:lvl6pPr>
            <a:lvl7pPr marL="3653119" indent="0">
              <a:buNone/>
              <a:defRPr sz="2100" b="1"/>
            </a:lvl7pPr>
            <a:lvl8pPr marL="4261973" indent="0">
              <a:buNone/>
              <a:defRPr sz="2100" b="1"/>
            </a:lvl8pPr>
            <a:lvl9pPr marL="4870826" indent="0">
              <a:buNone/>
              <a:defRPr sz="21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756" y="2168833"/>
            <a:ext cx="5387630" cy="394031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581D-AC1E-6545-8663-9E0237E65FCA}" type="datetimeFigureOut">
              <a:rPr kumimoji="1" lang="zh-CN" altLang="en-US" smtClean="0"/>
              <a:t>17/6/27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E590-C95F-8E4E-88B5-51FE22C9C3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059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581D-AC1E-6545-8663-9E0237E65FCA}" type="datetimeFigureOut">
              <a:rPr kumimoji="1" lang="zh-CN" altLang="en-US" smtClean="0"/>
              <a:t>17/6/27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E590-C95F-8E4E-88B5-51FE22C9C3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305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581D-AC1E-6545-8663-9E0237E65FCA}" type="datetimeFigureOut">
              <a:rPr kumimoji="1" lang="zh-CN" altLang="en-US" smtClean="0"/>
              <a:t>17/6/27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E590-C95F-8E4E-88B5-51FE22C9C3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161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443" y="272291"/>
            <a:ext cx="4010039" cy="115882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492" y="272293"/>
            <a:ext cx="6813892" cy="5836855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443" y="1431116"/>
            <a:ext cx="4010039" cy="4678032"/>
          </a:xfrm>
        </p:spPr>
        <p:txBody>
          <a:bodyPr/>
          <a:lstStyle>
            <a:lvl1pPr marL="0" indent="0">
              <a:buNone/>
              <a:defRPr sz="1900"/>
            </a:lvl1pPr>
            <a:lvl2pPr marL="608853" indent="0">
              <a:buNone/>
              <a:defRPr sz="1600"/>
            </a:lvl2pPr>
            <a:lvl3pPr marL="1217706" indent="0">
              <a:buNone/>
              <a:defRPr sz="1300"/>
            </a:lvl3pPr>
            <a:lvl4pPr marL="1826560" indent="0">
              <a:buNone/>
              <a:defRPr sz="1200"/>
            </a:lvl4pPr>
            <a:lvl5pPr marL="2435413" indent="0">
              <a:buNone/>
              <a:defRPr sz="1200"/>
            </a:lvl5pPr>
            <a:lvl6pPr marL="3044266" indent="0">
              <a:buNone/>
              <a:defRPr sz="1200"/>
            </a:lvl6pPr>
            <a:lvl7pPr marL="3653119" indent="0">
              <a:buNone/>
              <a:defRPr sz="1200"/>
            </a:lvl7pPr>
            <a:lvl8pPr marL="4261973" indent="0">
              <a:buNone/>
              <a:defRPr sz="1200"/>
            </a:lvl8pPr>
            <a:lvl9pPr marL="4870826" indent="0">
              <a:buNone/>
              <a:defRPr sz="12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581D-AC1E-6545-8663-9E0237E65FCA}" type="datetimeFigureOut">
              <a:rPr kumimoji="1" lang="zh-CN" altLang="en-US" smtClean="0"/>
              <a:t>17/6/27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E590-C95F-8E4E-88B5-51FE22C9C3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562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095" y="4787265"/>
            <a:ext cx="7313295" cy="565164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095" y="611073"/>
            <a:ext cx="7313295" cy="4103370"/>
          </a:xfrm>
        </p:spPr>
        <p:txBody>
          <a:bodyPr/>
          <a:lstStyle>
            <a:lvl1pPr marL="0" indent="0">
              <a:buNone/>
              <a:defRPr sz="4300"/>
            </a:lvl1pPr>
            <a:lvl2pPr marL="608853" indent="0">
              <a:buNone/>
              <a:defRPr sz="3700"/>
            </a:lvl2pPr>
            <a:lvl3pPr marL="1217706" indent="0">
              <a:buNone/>
              <a:defRPr sz="3200"/>
            </a:lvl3pPr>
            <a:lvl4pPr marL="1826560" indent="0">
              <a:buNone/>
              <a:defRPr sz="2700"/>
            </a:lvl4pPr>
            <a:lvl5pPr marL="2435413" indent="0">
              <a:buNone/>
              <a:defRPr sz="2700"/>
            </a:lvl5pPr>
            <a:lvl6pPr marL="3044266" indent="0">
              <a:buNone/>
              <a:defRPr sz="2700"/>
            </a:lvl6pPr>
            <a:lvl7pPr marL="3653119" indent="0">
              <a:buNone/>
              <a:defRPr sz="2700"/>
            </a:lvl7pPr>
            <a:lvl8pPr marL="4261973" indent="0">
              <a:buNone/>
              <a:defRPr sz="2700"/>
            </a:lvl8pPr>
            <a:lvl9pPr marL="4870826" indent="0">
              <a:buNone/>
              <a:defRPr sz="27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095" y="5352429"/>
            <a:ext cx="7313295" cy="802627"/>
          </a:xfrm>
        </p:spPr>
        <p:txBody>
          <a:bodyPr/>
          <a:lstStyle>
            <a:lvl1pPr marL="0" indent="0">
              <a:buNone/>
              <a:defRPr sz="1900"/>
            </a:lvl1pPr>
            <a:lvl2pPr marL="608853" indent="0">
              <a:buNone/>
              <a:defRPr sz="1600"/>
            </a:lvl2pPr>
            <a:lvl3pPr marL="1217706" indent="0">
              <a:buNone/>
              <a:defRPr sz="1300"/>
            </a:lvl3pPr>
            <a:lvl4pPr marL="1826560" indent="0">
              <a:buNone/>
              <a:defRPr sz="1200"/>
            </a:lvl4pPr>
            <a:lvl5pPr marL="2435413" indent="0">
              <a:buNone/>
              <a:defRPr sz="1200"/>
            </a:lvl5pPr>
            <a:lvl6pPr marL="3044266" indent="0">
              <a:buNone/>
              <a:defRPr sz="1200"/>
            </a:lvl6pPr>
            <a:lvl7pPr marL="3653119" indent="0">
              <a:buNone/>
              <a:defRPr sz="1200"/>
            </a:lvl7pPr>
            <a:lvl8pPr marL="4261973" indent="0">
              <a:buNone/>
              <a:defRPr sz="1200"/>
            </a:lvl8pPr>
            <a:lvl9pPr marL="4870826" indent="0">
              <a:buNone/>
              <a:defRPr sz="12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581D-AC1E-6545-8663-9E0237E65FCA}" type="datetimeFigureOut">
              <a:rPr kumimoji="1" lang="zh-CN" altLang="en-US" smtClean="0"/>
              <a:t>17/6/27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E590-C95F-8E4E-88B5-51FE22C9C3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03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441" y="273876"/>
            <a:ext cx="10969943" cy="1139825"/>
          </a:xfrm>
          <a:prstGeom prst="rect">
            <a:avLst/>
          </a:prstGeom>
        </p:spPr>
        <p:txBody>
          <a:bodyPr vert="horz" lIns="121771" tIns="60885" rIns="121771" bIns="60885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441" y="1595756"/>
            <a:ext cx="10969943" cy="4513391"/>
          </a:xfrm>
          <a:prstGeom prst="rect">
            <a:avLst/>
          </a:prstGeom>
        </p:spPr>
        <p:txBody>
          <a:bodyPr vert="horz" lIns="121771" tIns="60885" rIns="121771" bIns="60885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441" y="6338694"/>
            <a:ext cx="2844059" cy="364111"/>
          </a:xfrm>
          <a:prstGeom prst="rect">
            <a:avLst/>
          </a:prstGeom>
        </p:spPr>
        <p:txBody>
          <a:bodyPr vert="horz" lIns="121771" tIns="60885" rIns="121771" bIns="60885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B581D-AC1E-6545-8663-9E0237E65FCA}" type="datetimeFigureOut">
              <a:rPr kumimoji="1" lang="zh-CN" altLang="en-US" smtClean="0"/>
              <a:t>17/6/27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5" y="6338694"/>
            <a:ext cx="3859795" cy="364111"/>
          </a:xfrm>
          <a:prstGeom prst="rect">
            <a:avLst/>
          </a:prstGeom>
        </p:spPr>
        <p:txBody>
          <a:bodyPr vert="horz" lIns="121771" tIns="60885" rIns="121771" bIns="60885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5325" y="6338694"/>
            <a:ext cx="2844059" cy="364111"/>
          </a:xfrm>
          <a:prstGeom prst="rect">
            <a:avLst/>
          </a:prstGeom>
        </p:spPr>
        <p:txBody>
          <a:bodyPr vert="horz" lIns="121771" tIns="60885" rIns="121771" bIns="60885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5E590-C95F-8E4E-88B5-51FE22C9C3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09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8853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640" indent="-456640" algn="l" defTabSz="608853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387" indent="-380533" algn="l" defTabSz="608853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133" indent="-304427" algn="l" defTabSz="608853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0986" indent="-304427" algn="l" defTabSz="608853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39840" indent="-304427" algn="l" defTabSz="608853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8693" indent="-304427" algn="l" defTabSz="60885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7546" indent="-304427" algn="l" defTabSz="60885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6399" indent="-304427" algn="l" defTabSz="60885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5253" indent="-304427" algn="l" defTabSz="60885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88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853" algn="l" defTabSz="6088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706" algn="l" defTabSz="6088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560" algn="l" defTabSz="6088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413" algn="l" defTabSz="6088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266" algn="l" defTabSz="6088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119" algn="l" defTabSz="6088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1973" algn="l" defTabSz="6088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0826" algn="l" defTabSz="6088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7162" y="564270"/>
            <a:ext cx="5636519" cy="861623"/>
          </a:xfrm>
          <a:prstGeom prst="rect">
            <a:avLst/>
          </a:prstGeom>
        </p:spPr>
        <p:txBody>
          <a:bodyPr wrap="none" lIns="121771" tIns="60885" rIns="121771" bIns="60885">
            <a:spAutoFit/>
          </a:bodyPr>
          <a:lstStyle/>
          <a:p>
            <a:r>
              <a:rPr lang="en-US" altLang="zh-CN" sz="4800" dirty="0">
                <a:latin typeface="Impact" charset="0"/>
                <a:ea typeface="Impact" charset="0"/>
                <a:cs typeface="Impact" charset="0"/>
              </a:rPr>
              <a:t>I</a:t>
            </a:r>
            <a:r>
              <a:rPr lang="en-US" altLang="zh-CN" sz="4800" dirty="0">
                <a:latin typeface="Impact" charset="0"/>
                <a:ea typeface="Impact" charset="0"/>
                <a:cs typeface="Impact" charset="0"/>
              </a:rPr>
              <a:t>ntroduction</a:t>
            </a:r>
            <a:r>
              <a:rPr lang="zh-CN" altLang="en-US" sz="4800" dirty="0"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dirty="0">
                <a:solidFill>
                  <a:srgbClr val="BFBFBF"/>
                </a:solidFill>
                <a:latin typeface="Impact" charset="0"/>
                <a:ea typeface="Impact" charset="0"/>
                <a:cs typeface="Impact" charset="0"/>
              </a:rPr>
              <a:t>Problem</a:t>
            </a:r>
            <a:r>
              <a:rPr lang="zh-CN" altLang="en-US" sz="4800" dirty="0">
                <a:latin typeface="Impact" charset="0"/>
                <a:ea typeface="Impact" charset="0"/>
                <a:cs typeface="Impact" charset="0"/>
              </a:rPr>
              <a:t> </a:t>
            </a:r>
            <a:endParaRPr lang="en-US" altLang="zh-CN" sz="4800" dirty="0">
              <a:solidFill>
                <a:schemeClr val="bg1">
                  <a:lumMod val="75000"/>
                </a:schemeClr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35294" y="2358606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623409" y="2498425"/>
            <a:ext cx="4487656" cy="193469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A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new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in-car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interaction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method?</a:t>
            </a:r>
            <a:r>
              <a:rPr lang="zh-CN" altLang="en-US" sz="3200" dirty="0" smtClean="0">
                <a:solidFill>
                  <a:srgbClr val="7030A0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endParaRPr lang="en-US" altLang="zh-CN" sz="3200" dirty="0" smtClean="0">
              <a:solidFill>
                <a:srgbClr val="7030A0"/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51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7162" y="564270"/>
            <a:ext cx="7774724" cy="861623"/>
          </a:xfrm>
          <a:prstGeom prst="rect">
            <a:avLst/>
          </a:prstGeom>
        </p:spPr>
        <p:txBody>
          <a:bodyPr wrap="none" lIns="121771" tIns="60885" rIns="121771" bIns="60885">
            <a:spAutoFit/>
          </a:bodyPr>
          <a:lstStyle/>
          <a:p>
            <a:r>
              <a:rPr lang="en-US" altLang="zh-CN" sz="4800" dirty="0">
                <a:latin typeface="Impact" charset="0"/>
                <a:ea typeface="Impact" charset="0"/>
                <a:cs typeface="Impact" charset="0"/>
              </a:rPr>
              <a:t>I</a:t>
            </a:r>
            <a:r>
              <a:rPr lang="en-US" altLang="zh-CN" sz="4800" dirty="0">
                <a:latin typeface="Impact" charset="0"/>
                <a:ea typeface="Impact" charset="0"/>
                <a:cs typeface="Impact" charset="0"/>
              </a:rPr>
              <a:t>ntroduction</a:t>
            </a:r>
            <a:r>
              <a:rPr lang="zh-CN" altLang="en-US" sz="4800" dirty="0"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dirty="0" smtClean="0">
                <a:solidFill>
                  <a:srgbClr val="BFBFBF"/>
                </a:solidFill>
                <a:latin typeface="Impact" charset="0"/>
                <a:ea typeface="Impact" charset="0"/>
                <a:cs typeface="Impact" charset="0"/>
              </a:rPr>
              <a:t>Needs</a:t>
            </a:r>
            <a:r>
              <a:rPr lang="zh-CN" altLang="en-US" sz="4800" dirty="0" smtClean="0">
                <a:solidFill>
                  <a:srgbClr val="BFBFBF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dirty="0" smtClean="0">
                <a:solidFill>
                  <a:srgbClr val="BFBFBF"/>
                </a:solidFill>
                <a:latin typeface="Impact" charset="0"/>
                <a:ea typeface="Impact" charset="0"/>
                <a:cs typeface="Impact" charset="0"/>
              </a:rPr>
              <a:t>&amp;</a:t>
            </a:r>
            <a:r>
              <a:rPr lang="zh-CN" altLang="en-US" sz="4800" dirty="0" smtClean="0">
                <a:solidFill>
                  <a:srgbClr val="BFBFBF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altLang="zh-CN" sz="4800" dirty="0" smtClean="0">
                <a:solidFill>
                  <a:srgbClr val="BFBFBF"/>
                </a:solidFill>
                <a:latin typeface="Impact" charset="0"/>
                <a:ea typeface="Impact" charset="0"/>
                <a:cs typeface="Impact" charset="0"/>
              </a:rPr>
              <a:t>Solution</a:t>
            </a:r>
            <a:r>
              <a:rPr lang="zh-CN" altLang="en-US" sz="4800" dirty="0" smtClean="0">
                <a:latin typeface="Impact" charset="0"/>
                <a:ea typeface="Impact" charset="0"/>
                <a:cs typeface="Impact" charset="0"/>
              </a:rPr>
              <a:t> </a:t>
            </a:r>
            <a:endParaRPr lang="en-US" altLang="zh-CN" sz="4800" dirty="0">
              <a:solidFill>
                <a:schemeClr val="bg1">
                  <a:lumMod val="75000"/>
                </a:schemeClr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04403" y="2210197"/>
            <a:ext cx="4011750" cy="81280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Gesture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control!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804403" y="3596899"/>
            <a:ext cx="4011750" cy="15427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A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g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esture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endParaRPr lang="en-US" altLang="zh-CN" sz="3200" dirty="0" smtClean="0">
              <a:solidFill>
                <a:schemeClr val="bg1"/>
              </a:solidFill>
              <a:latin typeface="Helvetica Light" charset="0"/>
              <a:ea typeface="Helvetica Light" charset="0"/>
              <a:cs typeface="Helvetica Light" charset="0"/>
            </a:endParaRPr>
          </a:p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tracking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system</a:t>
            </a:r>
          </a:p>
        </p:txBody>
      </p:sp>
      <p:sp>
        <p:nvSpPr>
          <p:cNvPr id="7" name="下箭头 6"/>
          <p:cNvSpPr/>
          <p:nvPr/>
        </p:nvSpPr>
        <p:spPr>
          <a:xfrm flipH="1">
            <a:off x="2821241" y="3023000"/>
            <a:ext cx="453977" cy="57389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082813" y="1981201"/>
            <a:ext cx="5554458" cy="93133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A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gesture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tracking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system?</a:t>
            </a:r>
            <a:r>
              <a:rPr lang="zh-CN" altLang="en-US" sz="3200" dirty="0" smtClean="0">
                <a:solidFill>
                  <a:srgbClr val="7030A0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endParaRPr lang="en-US" altLang="zh-CN" sz="3200" dirty="0" smtClean="0">
              <a:solidFill>
                <a:srgbClr val="7030A0"/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082813" y="4890079"/>
            <a:ext cx="5554458" cy="93133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A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face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tracking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system</a:t>
            </a:r>
            <a:r>
              <a:rPr lang="en-US" altLang="zh-CN" sz="3200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!</a:t>
            </a:r>
            <a:r>
              <a:rPr lang="zh-CN" altLang="en-US" sz="3200" dirty="0" smtClean="0">
                <a:solidFill>
                  <a:srgbClr val="7030A0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endParaRPr lang="en-US" altLang="zh-CN" sz="3200" dirty="0" smtClean="0">
              <a:solidFill>
                <a:srgbClr val="7030A0"/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082813" y="3435640"/>
            <a:ext cx="5554458" cy="93133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A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object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tracking</a:t>
            </a:r>
            <a:r>
              <a:rPr lang="zh-CN" altLang="en-US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system</a:t>
            </a:r>
            <a:r>
              <a:rPr lang="zh-CN" altLang="en-US" sz="3200" dirty="0" smtClean="0">
                <a:solidFill>
                  <a:srgbClr val="7030A0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  <a:endParaRPr lang="en-US" altLang="zh-CN" sz="3200" dirty="0" smtClean="0">
              <a:solidFill>
                <a:srgbClr val="7030A0"/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11" name="下箭头 10"/>
          <p:cNvSpPr/>
          <p:nvPr/>
        </p:nvSpPr>
        <p:spPr>
          <a:xfrm flipH="1">
            <a:off x="8633053" y="2861741"/>
            <a:ext cx="453977" cy="573899"/>
          </a:xfrm>
          <a:prstGeom prst="downArrow">
            <a:avLst>
              <a:gd name="adj1" fmla="val 50000"/>
              <a:gd name="adj2" fmla="val 6119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/>
          <p:cNvSpPr/>
          <p:nvPr/>
        </p:nvSpPr>
        <p:spPr>
          <a:xfrm flipH="1">
            <a:off x="8633052" y="4316180"/>
            <a:ext cx="453977" cy="57389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下箭头 12"/>
          <p:cNvSpPr/>
          <p:nvPr/>
        </p:nvSpPr>
        <p:spPr>
          <a:xfrm rot="16200000" flipH="1">
            <a:off x="5061876" y="3020166"/>
            <a:ext cx="861280" cy="850715"/>
          </a:xfrm>
          <a:prstGeom prst="downArrow">
            <a:avLst>
              <a:gd name="adj1" fmla="val 50000"/>
              <a:gd name="adj2" fmla="val 6453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556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35</Words>
  <Application>Microsoft Macintosh PowerPoint</Application>
  <PresentationFormat>自定义</PresentationFormat>
  <Paragraphs>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李思颖 apple</dc:creator>
  <cp:lastModifiedBy>李思颖 apple</cp:lastModifiedBy>
  <cp:revision>4</cp:revision>
  <dcterms:created xsi:type="dcterms:W3CDTF">2017-06-27T15:38:16Z</dcterms:created>
  <dcterms:modified xsi:type="dcterms:W3CDTF">2017-06-27T16:09:30Z</dcterms:modified>
</cp:coreProperties>
</file>