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80" r:id="rId3"/>
    <p:sldId id="281" r:id="rId4"/>
    <p:sldId id="288" r:id="rId5"/>
    <p:sldId id="289" r:id="rId6"/>
    <p:sldId id="29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290"/>
    <a:srgbClr val="F1C3C8"/>
    <a:srgbClr val="E3B7E7"/>
    <a:srgbClr val="AC46FA"/>
    <a:srgbClr val="9E42E4"/>
    <a:srgbClr val="922BB2"/>
    <a:srgbClr val="450E45"/>
    <a:srgbClr val="D52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FF63E-1C31-024F-8946-CE1BB9A4AD8C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4C1A5-1FDE-D549-AF51-5733CCE515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2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1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69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1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4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70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05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1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4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6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32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08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076C-7901-0F4E-B4AF-A7FA495B2552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F322-F306-5A41-83C8-18DEA57F85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vojirt/kcf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09473" y="2522160"/>
            <a:ext cx="2529860" cy="1308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900" b="1" dirty="0" smtClean="0">
                <a:solidFill>
                  <a:schemeClr val="bg1"/>
                </a:solidFill>
                <a:effectLst/>
                <a:latin typeface="Impact" charset="0"/>
                <a:ea typeface="Impact" charset="0"/>
                <a:cs typeface="Impact" charset="0"/>
              </a:rPr>
              <a:t>Week</a:t>
            </a:r>
            <a:endParaRPr lang="en-US" altLang="zh-CN" sz="7900" b="1" dirty="0" smtClean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2725" y="4348376"/>
            <a:ext cx="39433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FACE</a:t>
            </a:r>
            <a:r>
              <a:rPr lang="zh-CN" altLang="en-US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TRACKING</a:t>
            </a:r>
            <a:endParaRPr lang="zh-CN" altLang="en-US" sz="4500" dirty="0" smtClean="0">
              <a:solidFill>
                <a:schemeClr val="accent6">
                  <a:lumMod val="40000"/>
                  <a:lumOff val="6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5977" y="1537622"/>
            <a:ext cx="363432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TEAM</a:t>
            </a:r>
            <a:r>
              <a:rPr lang="zh-CN" altLang="en-US" sz="8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8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22</a:t>
            </a:r>
            <a:endParaRPr lang="en-US" altLang="zh-CN" sz="820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09473" y="3412685"/>
            <a:ext cx="301717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6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Update</a:t>
            </a:r>
            <a:endParaRPr lang="en-US" altLang="zh-CN" sz="7600" b="1" dirty="0" smtClean="0">
              <a:solidFill>
                <a:schemeClr val="bg1"/>
              </a:solidFill>
              <a:effectLst/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45703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Weekly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Summary</a:t>
            </a:r>
            <a:endParaRPr lang="zh-CN" altLang="en-US" sz="4800" dirty="0">
              <a:solidFill>
                <a:srgbClr val="F1C3C8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9827" y="3073414"/>
            <a:ext cx="86535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</a:rPr>
              <a:t>Model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study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</a:rPr>
              <a:t>Project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Reschedule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Code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study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</a:rPr>
              <a:t>Demo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start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solidFill>
                <a:srgbClr val="F08F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3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32768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Model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Study</a:t>
            </a:r>
            <a:endParaRPr lang="en-US" altLang="zh-CN" sz="4800" b="1" dirty="0" smtClean="0">
              <a:solidFill>
                <a:srgbClr val="F1C3C8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827" y="2081876"/>
            <a:ext cx="933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We</a:t>
            </a:r>
            <a:r>
              <a:rPr lang="zh-CN" altLang="en-US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studied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Kernelized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Correlation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Filter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paper.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1C3C8"/>
                </a:solidFill>
                <a:latin typeface="Arial" charset="0"/>
              </a:rPr>
              <a:t>T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here</a:t>
            </a:r>
            <a:r>
              <a:rPr lang="zh-CN" altLang="en-US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different</a:t>
            </a:r>
            <a:r>
              <a:rPr lang="zh-CN" altLang="en-US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thing</a:t>
            </a:r>
            <a:r>
              <a:rPr lang="zh-CN" altLang="en-US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that</a:t>
            </a:r>
            <a:r>
              <a:rPr lang="zh-CN" altLang="en-US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we</a:t>
            </a:r>
            <a:r>
              <a:rPr lang="zh-CN" altLang="en-US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did</a:t>
            </a:r>
            <a:r>
              <a:rPr lang="zh-CN" altLang="en-US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not</a:t>
            </a:r>
            <a:r>
              <a:rPr lang="zh-CN" altLang="en-US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realize</a:t>
            </a:r>
            <a:r>
              <a:rPr lang="zh-CN" altLang="en-US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 </a:t>
            </a:r>
            <a:r>
              <a:rPr lang="en-US" altLang="zh-CN" sz="2400" b="0" i="0" dirty="0" smtClean="0">
                <a:solidFill>
                  <a:srgbClr val="F1C3C8"/>
                </a:solidFill>
                <a:effectLst/>
                <a:latin typeface="Arial" charset="0"/>
              </a:rPr>
              <a:t>before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: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pure</a:t>
            </a:r>
            <a:r>
              <a:rPr lang="zh-CN" alt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online</a:t>
            </a:r>
            <a:r>
              <a:rPr lang="zh-CN" alt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learning</a:t>
            </a:r>
            <a:r>
              <a:rPr lang="zh-CN" alt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charset="0"/>
              </a:rPr>
              <a:t>model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,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which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means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does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not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need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offline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learned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detector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help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detect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object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face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frame.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have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several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impact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our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project: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tracker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can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track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any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object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directly,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not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only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human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face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most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accurate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general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tracker,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however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still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pure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online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learning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model,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offline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detector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necessary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want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enhance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performance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for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some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particular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object.</a:t>
            </a:r>
            <a:endParaRPr lang="en-US" altLang="zh-CN" sz="2400" dirty="0">
              <a:solidFill>
                <a:srgbClr val="F1C3C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7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5117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Project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Reschedule</a:t>
            </a:r>
            <a:endParaRPr lang="en-US" altLang="zh-CN" sz="4800" b="1" dirty="0" smtClean="0">
              <a:solidFill>
                <a:srgbClr val="F1C3C8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827" y="1737320"/>
            <a:ext cx="9330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Based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unexpected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feature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model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selected,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have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changed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our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training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schedule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to: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demo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KCF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does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not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need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training,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that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let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err="1" smtClean="0">
                <a:solidFill>
                  <a:srgbClr val="F1C3C8"/>
                </a:solidFill>
                <a:latin typeface="Arial" charset="0"/>
              </a:rPr>
              <a:t>Shengjie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and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Siying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start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process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videos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with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public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KCF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API.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are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expecting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results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next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week.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endParaRPr lang="en-US" altLang="zh-CN" sz="2400" dirty="0" smtClean="0">
              <a:solidFill>
                <a:srgbClr val="F1C3C8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are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going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modify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object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function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KCF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combine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its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online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learning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tracker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with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offline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learned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face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track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enhance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accuracy.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also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reading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more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papers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which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tried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similar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work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recently.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work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assigned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Xuefeng.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err="1" smtClean="0">
                <a:solidFill>
                  <a:srgbClr val="F1C3C8"/>
                </a:solidFill>
                <a:latin typeface="Arial" charset="0"/>
              </a:rPr>
              <a:t>Huan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and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err="1" smtClean="0">
                <a:solidFill>
                  <a:srgbClr val="F1C3C8"/>
                </a:solidFill>
                <a:latin typeface="Arial" charset="0"/>
              </a:rPr>
              <a:t>Zhenren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will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start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train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offline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face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detector.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endParaRPr lang="en-US" altLang="zh-CN" sz="2400" dirty="0">
              <a:solidFill>
                <a:srgbClr val="F1C3C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4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69203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Code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Study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and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demo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start</a:t>
            </a:r>
            <a:endParaRPr lang="en-US" altLang="zh-CN" sz="4800" b="1" dirty="0" smtClean="0">
              <a:solidFill>
                <a:srgbClr val="F1C3C8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827" y="2108381"/>
            <a:ext cx="933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have</a:t>
            </a:r>
            <a:r>
              <a:rPr lang="zh-CN" altLang="en-US" sz="2400" dirty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compared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several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open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source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APIs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for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KCF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model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and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start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work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with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best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one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after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briefly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go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through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its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code: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endParaRPr lang="en-US" altLang="zh-CN" sz="2400" dirty="0" smtClean="0">
              <a:solidFill>
                <a:srgbClr val="F1C3C8"/>
              </a:solidFill>
              <a:latin typeface="Arial" charset="0"/>
            </a:endParaRPr>
          </a:p>
          <a:p>
            <a:r>
              <a:rPr lang="en-US" altLang="zh-CN" sz="2400" dirty="0">
                <a:solidFill>
                  <a:srgbClr val="F1C3C8"/>
                </a:solidFill>
                <a:latin typeface="Arial" charset="0"/>
                <a:hlinkClick r:id="rId2"/>
              </a:rPr>
              <a:t>https://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  <a:hlinkClick r:id="rId2"/>
              </a:rPr>
              <a:t>github.com/vojirt/kcf</a:t>
            </a:r>
            <a:endParaRPr lang="en-US" altLang="zh-CN" sz="2400" dirty="0" smtClean="0">
              <a:solidFill>
                <a:srgbClr val="F1C3C8"/>
              </a:solidFill>
              <a:latin typeface="Arial" charset="0"/>
            </a:endParaRPr>
          </a:p>
          <a:p>
            <a:endParaRPr lang="en-US" altLang="zh-CN" sz="2400" dirty="0">
              <a:solidFill>
                <a:srgbClr val="F1C3C8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31" y="3413264"/>
            <a:ext cx="5859506" cy="18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3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2731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Next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week</a:t>
            </a:r>
            <a:endParaRPr lang="en-US" altLang="zh-CN" sz="4800" b="1" dirty="0" smtClean="0">
              <a:solidFill>
                <a:srgbClr val="F1C3C8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827" y="2227651"/>
            <a:ext cx="933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Because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exam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VE320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week,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some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tasks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in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our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group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delayed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(image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processing,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demo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implement).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are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going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make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up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delayed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schedule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week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and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here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is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weekly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target:</a:t>
            </a:r>
          </a:p>
          <a:p>
            <a:endParaRPr lang="en-US" altLang="zh-CN" sz="2400" dirty="0">
              <a:solidFill>
                <a:srgbClr val="F1C3C8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implement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KCF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demo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Find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appropriate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way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modify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KCF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and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expect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to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finalize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solution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Start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training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of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the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face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F1C3C8"/>
                </a:solidFill>
                <a:latin typeface="Arial" charset="0"/>
              </a:rPr>
              <a:t>detector.</a:t>
            </a:r>
            <a:r>
              <a:rPr lang="zh-CN" altLang="en-US" sz="2400" dirty="0" smtClean="0">
                <a:solidFill>
                  <a:srgbClr val="F1C3C8"/>
                </a:solidFill>
                <a:latin typeface="Arial" charset="0"/>
              </a:rPr>
              <a:t>   </a:t>
            </a:r>
            <a:endParaRPr lang="en-US" altLang="zh-CN" sz="2400" dirty="0">
              <a:solidFill>
                <a:srgbClr val="F1C3C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2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339</Words>
  <Application>Microsoft Macintosh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Impact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Xuefeng Hu</dc:creator>
  <cp:lastModifiedBy>Xuefeng Hu</cp:lastModifiedBy>
  <cp:revision>42</cp:revision>
  <cp:lastPrinted>2017-06-12T06:26:01Z</cp:lastPrinted>
  <dcterms:created xsi:type="dcterms:W3CDTF">2017-06-11T14:05:22Z</dcterms:created>
  <dcterms:modified xsi:type="dcterms:W3CDTF">2017-06-21T05:53:54Z</dcterms:modified>
</cp:coreProperties>
</file>