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312" r:id="rId6"/>
    <p:sldId id="313" r:id="rId7"/>
    <p:sldId id="260" r:id="rId8"/>
    <p:sldId id="315" r:id="rId9"/>
    <p:sldId id="316" r:id="rId10"/>
    <p:sldId id="314" r:id="rId11"/>
    <p:sldId id="319" r:id="rId12"/>
    <p:sldId id="322" r:id="rId13"/>
    <p:sldId id="321" r:id="rId14"/>
    <p:sldId id="320" r:id="rId15"/>
    <p:sldId id="317" r:id="rId16"/>
    <p:sldId id="318" r:id="rId17"/>
    <p:sldId id="324" r:id="rId18"/>
    <p:sldId id="325" r:id="rId19"/>
    <p:sldId id="332" r:id="rId20"/>
    <p:sldId id="328" r:id="rId21"/>
    <p:sldId id="338" r:id="rId22"/>
    <p:sldId id="339" r:id="rId23"/>
    <p:sldId id="329" r:id="rId24"/>
    <p:sldId id="330" r:id="rId25"/>
    <p:sldId id="331" r:id="rId26"/>
    <p:sldId id="335" r:id="rId27"/>
    <p:sldId id="336" r:id="rId28"/>
    <p:sldId id="333" r:id="rId29"/>
    <p:sldId id="340" r:id="rId30"/>
    <p:sldId id="343" r:id="rId31"/>
    <p:sldId id="342" r:id="rId32"/>
    <p:sldId id="344" r:id="rId33"/>
    <p:sldId id="341" r:id="rId3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 autoAdjust="0"/>
    <p:restoredTop sz="94660"/>
  </p:normalViewPr>
  <p:slideViewPr>
    <p:cSldViewPr snapToGrid="0">
      <p:cViewPr>
        <p:scale>
          <a:sx n="125" d="100"/>
          <a:sy n="125" d="100"/>
        </p:scale>
        <p:origin x="25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ama nigi" userId="57d9ef4e351d65cf" providerId="LiveId" clId="{6E9E27A2-AD23-4C2B-9858-DF04A76C2478}"/>
    <pc:docChg chg="undo custSel addSld delSld modSld sldOrd">
      <pc:chgData name="mitama nigi" userId="57d9ef4e351d65cf" providerId="LiveId" clId="{6E9E27A2-AD23-4C2B-9858-DF04A76C2478}" dt="2019-03-15T11:00:32.636" v="3233" actId="1076"/>
      <pc:docMkLst>
        <pc:docMk/>
      </pc:docMkLst>
      <pc:sldChg chg="add">
        <pc:chgData name="mitama nigi" userId="57d9ef4e351d65cf" providerId="LiveId" clId="{6E9E27A2-AD23-4C2B-9858-DF04A76C2478}" dt="2019-02-05T14:47:41.957" v="0"/>
        <pc:sldMkLst>
          <pc:docMk/>
          <pc:sldMk cId="2383604170" sldId="256"/>
        </pc:sldMkLst>
      </pc:sldChg>
      <pc:sldChg chg="addSp delSp modSp add">
        <pc:chgData name="mitama nigi" userId="57d9ef4e351d65cf" providerId="LiveId" clId="{6E9E27A2-AD23-4C2B-9858-DF04A76C2478}" dt="2019-02-05T14:57:30.560" v="142" actId="12789"/>
        <pc:sldMkLst>
          <pc:docMk/>
          <pc:sldMk cId="2502088531" sldId="257"/>
        </pc:sldMkLst>
        <pc:spChg chg="del">
          <ac:chgData name="mitama nigi" userId="57d9ef4e351d65cf" providerId="LiveId" clId="{6E9E27A2-AD23-4C2B-9858-DF04A76C2478}" dt="2019-02-05T14:47:48.689" v="2"/>
          <ac:spMkLst>
            <pc:docMk/>
            <pc:sldMk cId="2502088531" sldId="257"/>
            <ac:spMk id="2" creationId="{0F7B507E-2135-4CBD-B59D-302FC4A8B90E}"/>
          </ac:spMkLst>
        </pc:spChg>
        <pc:spChg chg="del">
          <ac:chgData name="mitama nigi" userId="57d9ef4e351d65cf" providerId="LiveId" clId="{6E9E27A2-AD23-4C2B-9858-DF04A76C2478}" dt="2019-02-05T14:47:48.689" v="2"/>
          <ac:spMkLst>
            <pc:docMk/>
            <pc:sldMk cId="2502088531" sldId="257"/>
            <ac:spMk id="3" creationId="{ECACD8CE-A6AA-42C2-8C6B-6812F0909447}"/>
          </ac:spMkLst>
        </pc:spChg>
        <pc:spChg chg="add del mod">
          <ac:chgData name="mitama nigi" userId="57d9ef4e351d65cf" providerId="LiveId" clId="{6E9E27A2-AD23-4C2B-9858-DF04A76C2478}" dt="2019-02-05T14:48:16.330" v="11" actId="478"/>
          <ac:spMkLst>
            <pc:docMk/>
            <pc:sldMk cId="2502088531" sldId="257"/>
            <ac:spMk id="4" creationId="{E59344CD-3596-4B3F-9F80-990D3CB5D413}"/>
          </ac:spMkLst>
        </pc:spChg>
        <pc:spChg chg="add 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5" creationId="{22F53EE0-86D4-4874-876D-F7FF844B2CD5}"/>
          </ac:spMkLst>
        </pc:spChg>
        <pc:spChg chg="add 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6" creationId="{7AED5387-947C-4AA9-9AA5-916924EFE3F2}"/>
          </ac:spMkLst>
        </pc:spChg>
        <pc:spChg chg="add del mod">
          <ac:chgData name="mitama nigi" userId="57d9ef4e351d65cf" providerId="LiveId" clId="{6E9E27A2-AD23-4C2B-9858-DF04A76C2478}" dt="2019-02-05T14:48:34.736" v="15" actId="11529"/>
          <ac:spMkLst>
            <pc:docMk/>
            <pc:sldMk cId="2502088531" sldId="257"/>
            <ac:spMk id="7" creationId="{4AAE7D87-98E2-4CB5-9093-C54B3B7761B4}"/>
          </ac:spMkLst>
        </pc:spChg>
        <pc:spChg chg="add del mod">
          <ac:chgData name="mitama nigi" userId="57d9ef4e351d65cf" providerId="LiveId" clId="{6E9E27A2-AD23-4C2B-9858-DF04A76C2478}" dt="2019-02-05T14:48:39.688" v="17" actId="11529"/>
          <ac:spMkLst>
            <pc:docMk/>
            <pc:sldMk cId="2502088531" sldId="257"/>
            <ac:spMk id="8" creationId="{EE1D3720-BF15-4025-B1EE-A353EA4A0F40}"/>
          </ac:spMkLst>
        </pc:spChg>
        <pc:spChg chg="add del mod">
          <ac:chgData name="mitama nigi" userId="57d9ef4e351d65cf" providerId="LiveId" clId="{6E9E27A2-AD23-4C2B-9858-DF04A76C2478}" dt="2019-02-05T14:48:53.645" v="19" actId="478"/>
          <ac:spMkLst>
            <pc:docMk/>
            <pc:sldMk cId="2502088531" sldId="257"/>
            <ac:spMk id="9" creationId="{B6727249-E9CE-4DC3-99AF-7FB6D0C8582C}"/>
          </ac:spMkLst>
        </pc:spChg>
        <pc:spChg chg="add del mod">
          <ac:chgData name="mitama nigi" userId="57d9ef4e351d65cf" providerId="LiveId" clId="{6E9E27A2-AD23-4C2B-9858-DF04A76C2478}" dt="2019-02-05T14:49:09.051" v="21" actId="478"/>
          <ac:spMkLst>
            <pc:docMk/>
            <pc:sldMk cId="2502088531" sldId="257"/>
            <ac:spMk id="10" creationId="{4138C570-985C-4022-9CDE-C13A98A77856}"/>
          </ac:spMkLst>
        </pc:spChg>
        <pc:spChg chg="add del mod ord">
          <ac:chgData name="mitama nigi" userId="57d9ef4e351d65cf" providerId="LiveId" clId="{6E9E27A2-AD23-4C2B-9858-DF04A76C2478}" dt="2019-02-05T14:50:38.524" v="35" actId="478"/>
          <ac:spMkLst>
            <pc:docMk/>
            <pc:sldMk cId="2502088531" sldId="257"/>
            <ac:spMk id="11" creationId="{E13994FB-6377-4A3B-8A87-3CDCD6E3B1C0}"/>
          </ac:spMkLst>
        </pc:spChg>
        <pc:spChg chg="del mod topLvl">
          <ac:chgData name="mitama nigi" userId="57d9ef4e351d65cf" providerId="LiveId" clId="{6E9E27A2-AD23-4C2B-9858-DF04A76C2478}" dt="2019-02-05T14:53:10.622" v="40"/>
          <ac:spMkLst>
            <pc:docMk/>
            <pc:sldMk cId="2502088531" sldId="257"/>
            <ac:spMk id="14" creationId="{E3DEE6FE-1C5A-4C2E-BE90-09D82800C51B}"/>
          </ac:spMkLst>
        </pc:spChg>
        <pc:spChg chg="del mod topLvl">
          <ac:chgData name="mitama nigi" userId="57d9ef4e351d65cf" providerId="LiveId" clId="{6E9E27A2-AD23-4C2B-9858-DF04A76C2478}" dt="2019-02-05T14:53:10.622" v="40"/>
          <ac:spMkLst>
            <pc:docMk/>
            <pc:sldMk cId="2502088531" sldId="257"/>
            <ac:spMk id="15" creationId="{96318A61-11D5-4FBA-BB8F-4C976B4352A3}"/>
          </ac:spMkLst>
        </pc:spChg>
        <pc:spChg chg="del mod">
          <ac:chgData name="mitama nigi" userId="57d9ef4e351d65cf" providerId="LiveId" clId="{6E9E27A2-AD23-4C2B-9858-DF04A76C2478}" dt="2019-02-05T14:53:44.675" v="51" actId="478"/>
          <ac:spMkLst>
            <pc:docMk/>
            <pc:sldMk cId="2502088531" sldId="257"/>
            <ac:spMk id="16" creationId="{B3502F6A-792F-43FE-BD2E-45B469CF585B}"/>
          </ac:spMkLst>
        </pc:spChg>
        <pc:spChg chg="del mod topLvl">
          <ac:chgData name="mitama nigi" userId="57d9ef4e351d65cf" providerId="LiveId" clId="{6E9E27A2-AD23-4C2B-9858-DF04A76C2478}" dt="2019-02-05T14:53:28.959" v="46"/>
          <ac:spMkLst>
            <pc:docMk/>
            <pc:sldMk cId="2502088531" sldId="257"/>
            <ac:spMk id="18" creationId="{28EB7075-1E5A-43C9-AFE2-2FCE7CBD2863}"/>
          </ac:spMkLst>
        </pc:spChg>
        <pc:spChg chg="del mod topLvl">
          <ac:chgData name="mitama nigi" userId="57d9ef4e351d65cf" providerId="LiveId" clId="{6E9E27A2-AD23-4C2B-9858-DF04A76C2478}" dt="2019-02-05T14:53:28.959" v="46"/>
          <ac:spMkLst>
            <pc:docMk/>
            <pc:sldMk cId="2502088531" sldId="257"/>
            <ac:spMk id="19" creationId="{1A8ED634-E254-4110-B51F-4FF99F9961CA}"/>
          </ac:spMkLst>
        </pc:spChg>
        <pc:spChg chg="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20" creationId="{4D5DB71B-DCAE-45B6-9E03-FAA6E569A7B9}"/>
          </ac:spMkLst>
        </pc:spChg>
        <pc:spChg chg="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22" creationId="{4CA76DB9-DC9F-4986-8D59-383CFF3EEB9C}"/>
          </ac:spMkLst>
        </pc:spChg>
        <pc:spChg chg="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23" creationId="{DAC2A397-3739-4ABC-8E90-92648FC3E1C5}"/>
          </ac:spMkLst>
        </pc:spChg>
        <pc:spChg chg="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25" creationId="{6C3ECE75-EBA7-410D-86C4-79B17F7706C6}"/>
          </ac:spMkLst>
        </pc:spChg>
        <pc:spChg chg="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26" creationId="{5A4A9DD6-B357-4F39-B558-D19F6F889325}"/>
          </ac:spMkLst>
        </pc:spChg>
        <pc:spChg chg="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29" creationId="{118D338B-604B-4278-80BE-44A0BE641246}"/>
          </ac:spMkLst>
        </pc:spChg>
        <pc:spChg chg="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30" creationId="{C52E0919-D5A7-49D4-9B81-182EB7EBC5A2}"/>
          </ac:spMkLst>
        </pc:spChg>
        <pc:spChg chg="add mod">
          <ac:chgData name="mitama nigi" userId="57d9ef4e351d65cf" providerId="LiveId" clId="{6E9E27A2-AD23-4C2B-9858-DF04A76C2478}" dt="2019-02-05T14:55:02.433" v="65" actId="571"/>
          <ac:spMkLst>
            <pc:docMk/>
            <pc:sldMk cId="2502088531" sldId="257"/>
            <ac:spMk id="31" creationId="{1A25CB0A-B429-4CBB-9429-904B3C78F93C}"/>
          </ac:spMkLst>
        </pc:spChg>
        <pc:spChg chg="add mod">
          <ac:chgData name="mitama nigi" userId="57d9ef4e351d65cf" providerId="LiveId" clId="{6E9E27A2-AD23-4C2B-9858-DF04A76C2478}" dt="2019-02-05T14:56:11.287" v="75" actId="1037"/>
          <ac:spMkLst>
            <pc:docMk/>
            <pc:sldMk cId="2502088531" sldId="257"/>
            <ac:spMk id="32" creationId="{CA40780F-52C0-4FEC-A0E3-EA7148C14C53}"/>
          </ac:spMkLst>
        </pc:spChg>
        <pc:spChg chg="add mod">
          <ac:chgData name="mitama nigi" userId="57d9ef4e351d65cf" providerId="LiveId" clId="{6E9E27A2-AD23-4C2B-9858-DF04A76C2478}" dt="2019-02-05T14:57:30.560" v="142" actId="12789"/>
          <ac:spMkLst>
            <pc:docMk/>
            <pc:sldMk cId="2502088531" sldId="257"/>
            <ac:spMk id="34" creationId="{57BC880C-A01E-4295-B61D-30B5B939ABB4}"/>
          </ac:spMkLst>
        </pc:spChg>
        <pc:spChg chg="add mod">
          <ac:chgData name="mitama nigi" userId="57d9ef4e351d65cf" providerId="LiveId" clId="{6E9E27A2-AD23-4C2B-9858-DF04A76C2478}" dt="2019-02-05T14:57:25.755" v="141" actId="12789"/>
          <ac:spMkLst>
            <pc:docMk/>
            <pc:sldMk cId="2502088531" sldId="257"/>
            <ac:spMk id="35" creationId="{93DE242A-6659-4984-8AD3-CA2DE82B30D1}"/>
          </ac:spMkLst>
        </pc:spChg>
        <pc:spChg chg="add mod">
          <ac:chgData name="mitama nigi" userId="57d9ef4e351d65cf" providerId="LiveId" clId="{6E9E27A2-AD23-4C2B-9858-DF04A76C2478}" dt="2019-02-05T14:57:30.560" v="142" actId="12789"/>
          <ac:spMkLst>
            <pc:docMk/>
            <pc:sldMk cId="2502088531" sldId="257"/>
            <ac:spMk id="36" creationId="{43250D11-7C00-4594-A534-ECF4970EB5DB}"/>
          </ac:spMkLst>
        </pc:spChg>
        <pc:spChg chg="add mod">
          <ac:chgData name="mitama nigi" userId="57d9ef4e351d65cf" providerId="LiveId" clId="{6E9E27A2-AD23-4C2B-9858-DF04A76C2478}" dt="2019-02-05T14:57:25.755" v="141" actId="12789"/>
          <ac:spMkLst>
            <pc:docMk/>
            <pc:sldMk cId="2502088531" sldId="257"/>
            <ac:spMk id="37" creationId="{64C5C05B-6144-4DC2-B463-31772F6ACD65}"/>
          </ac:spMkLst>
        </pc:spChg>
        <pc:grpChg chg="add mod">
          <ac:chgData name="mitama nigi" userId="57d9ef4e351d65cf" providerId="LiveId" clId="{6E9E27A2-AD23-4C2B-9858-DF04A76C2478}" dt="2019-02-05T14:57:15.525" v="140" actId="12788"/>
          <ac:grpSpMkLst>
            <pc:docMk/>
            <pc:sldMk cId="2502088531" sldId="257"/>
            <ac:grpSpMk id="12" creationId="{C3F3AF5D-A532-428F-AF51-64DE1FD61F1C}"/>
          </ac:grpSpMkLst>
        </pc:grpChg>
        <pc:grpChg chg="add del mod">
          <ac:chgData name="mitama nigi" userId="57d9ef4e351d65cf" providerId="LiveId" clId="{6E9E27A2-AD23-4C2B-9858-DF04A76C2478}" dt="2019-02-05T14:53:08.871" v="39" actId="165"/>
          <ac:grpSpMkLst>
            <pc:docMk/>
            <pc:sldMk cId="2502088531" sldId="257"/>
            <ac:grpSpMk id="13" creationId="{D6986044-8813-413D-872F-946FD4995637}"/>
          </ac:grpSpMkLst>
        </pc:grpChg>
        <pc:grpChg chg="add del mod">
          <ac:chgData name="mitama nigi" userId="57d9ef4e351d65cf" providerId="LiveId" clId="{6E9E27A2-AD23-4C2B-9858-DF04A76C2478}" dt="2019-02-05T14:53:25.173" v="44" actId="165"/>
          <ac:grpSpMkLst>
            <pc:docMk/>
            <pc:sldMk cId="2502088531" sldId="257"/>
            <ac:grpSpMk id="17" creationId="{BBE2660C-2DE9-4CEC-AEF3-0A3EF9BABFB3}"/>
          </ac:grpSpMkLst>
        </pc:grpChg>
        <pc:grpChg chg="add mod">
          <ac:chgData name="mitama nigi" userId="57d9ef4e351d65cf" providerId="LiveId" clId="{6E9E27A2-AD23-4C2B-9858-DF04A76C2478}" dt="2019-02-05T14:53:55.527" v="53" actId="164"/>
          <ac:grpSpMkLst>
            <pc:docMk/>
            <pc:sldMk cId="2502088531" sldId="257"/>
            <ac:grpSpMk id="21" creationId="{7209C4C9-968C-4320-B9BB-0058CDCAFB6C}"/>
          </ac:grpSpMkLst>
        </pc:grpChg>
        <pc:grpChg chg="add mod">
          <ac:chgData name="mitama nigi" userId="57d9ef4e351d65cf" providerId="LiveId" clId="{6E9E27A2-AD23-4C2B-9858-DF04A76C2478}" dt="2019-02-05T14:55:24.578" v="70" actId="164"/>
          <ac:grpSpMkLst>
            <pc:docMk/>
            <pc:sldMk cId="2502088531" sldId="257"/>
            <ac:grpSpMk id="24" creationId="{32E31937-42EB-4E46-BEB5-AA255A66E181}"/>
          </ac:grpSpMkLst>
        </pc:grpChg>
        <pc:grpChg chg="add mod">
          <ac:chgData name="mitama nigi" userId="57d9ef4e351d65cf" providerId="LiveId" clId="{6E9E27A2-AD23-4C2B-9858-DF04A76C2478}" dt="2019-02-05T14:57:15.525" v="140" actId="12788"/>
          <ac:grpSpMkLst>
            <pc:docMk/>
            <pc:sldMk cId="2502088531" sldId="257"/>
            <ac:grpSpMk id="27" creationId="{B4E59A2C-7D92-4486-8B2B-29D6FBA75FC0}"/>
          </ac:grpSpMkLst>
        </pc:grpChg>
        <pc:grpChg chg="add mod">
          <ac:chgData name="mitama nigi" userId="57d9ef4e351d65cf" providerId="LiveId" clId="{6E9E27A2-AD23-4C2B-9858-DF04A76C2478}" dt="2019-02-05T14:57:07.045" v="139" actId="12788"/>
          <ac:grpSpMkLst>
            <pc:docMk/>
            <pc:sldMk cId="2502088531" sldId="257"/>
            <ac:grpSpMk id="28" creationId="{362C1ADC-D344-4049-8AB2-470760A45DEA}"/>
          </ac:grpSpMkLst>
        </pc:grpChg>
        <pc:grpChg chg="add mod">
          <ac:chgData name="mitama nigi" userId="57d9ef4e351d65cf" providerId="LiveId" clId="{6E9E27A2-AD23-4C2B-9858-DF04A76C2478}" dt="2019-02-05T14:57:07.045" v="139" actId="12788"/>
          <ac:grpSpMkLst>
            <pc:docMk/>
            <pc:sldMk cId="2502088531" sldId="257"/>
            <ac:grpSpMk id="33" creationId="{AF9FAAB4-48FE-438B-B6B3-9020F9D493A9}"/>
          </ac:grpSpMkLst>
        </pc:grpChg>
      </pc:sldChg>
      <pc:sldChg chg="addSp delSp modSp add">
        <pc:chgData name="mitama nigi" userId="57d9ef4e351d65cf" providerId="LiveId" clId="{6E9E27A2-AD23-4C2B-9858-DF04A76C2478}" dt="2019-02-21T08:40:31.545" v="1880" actId="692"/>
        <pc:sldMkLst>
          <pc:docMk/>
          <pc:sldMk cId="2458643683" sldId="258"/>
        </pc:sldMkLst>
        <pc:spChg chg="add mod">
          <ac:chgData name="mitama nigi" userId="57d9ef4e351d65cf" providerId="LiveId" clId="{6E9E27A2-AD23-4C2B-9858-DF04A76C2478}" dt="2019-02-21T08:40:31.545" v="1880" actId="692"/>
          <ac:spMkLst>
            <pc:docMk/>
            <pc:sldMk cId="2458643683" sldId="258"/>
            <ac:spMk id="2" creationId="{DF7F1DB2-70D5-4412-ADC1-6E1DCD5FCBB8}"/>
          </ac:spMkLst>
        </pc:spChg>
        <pc:spChg chg="add del mod">
          <ac:chgData name="mitama nigi" userId="57d9ef4e351d65cf" providerId="LiveId" clId="{6E9E27A2-AD23-4C2B-9858-DF04A76C2478}" dt="2019-02-21T08:40:31.545" v="1880" actId="692"/>
          <ac:spMkLst>
            <pc:docMk/>
            <pc:sldMk cId="2458643683" sldId="258"/>
            <ac:spMk id="3" creationId="{C5ED25E4-92DD-4074-B64C-CE8D98273BB9}"/>
          </ac:spMkLst>
        </pc:spChg>
        <pc:spChg chg="add del mod">
          <ac:chgData name="mitama nigi" userId="57d9ef4e351d65cf" providerId="LiveId" clId="{6E9E27A2-AD23-4C2B-9858-DF04A76C2478}" dt="2019-02-19T15:56:44.226" v="303" actId="478"/>
          <ac:spMkLst>
            <pc:docMk/>
            <pc:sldMk cId="2458643683" sldId="258"/>
            <ac:spMk id="7" creationId="{932189F5-4ADC-4AE6-9B67-EA76EF1C9A0C}"/>
          </ac:spMkLst>
        </pc:spChg>
        <pc:spChg chg="add mod">
          <ac:chgData name="mitama nigi" userId="57d9ef4e351d65cf" providerId="LiveId" clId="{6E9E27A2-AD23-4C2B-9858-DF04A76C2478}" dt="2019-02-21T08:40:31.545" v="1880" actId="692"/>
          <ac:spMkLst>
            <pc:docMk/>
            <pc:sldMk cId="2458643683" sldId="258"/>
            <ac:spMk id="10" creationId="{7B6BF89B-543F-450A-88FB-52C2F03B09DE}"/>
          </ac:spMkLst>
        </pc:spChg>
        <pc:spChg chg="add mod">
          <ac:chgData name="mitama nigi" userId="57d9ef4e351d65cf" providerId="LiveId" clId="{6E9E27A2-AD23-4C2B-9858-DF04A76C2478}" dt="2019-02-21T08:40:16.049" v="1879" actId="113"/>
          <ac:spMkLst>
            <pc:docMk/>
            <pc:sldMk cId="2458643683" sldId="258"/>
            <ac:spMk id="11" creationId="{FBE76914-8A25-4BC8-93AF-A5E9FFFDD09A}"/>
          </ac:spMkLst>
        </pc:spChg>
        <pc:spChg chg="add mod">
          <ac:chgData name="mitama nigi" userId="57d9ef4e351d65cf" providerId="LiveId" clId="{6E9E27A2-AD23-4C2B-9858-DF04A76C2478}" dt="2019-02-21T08:40:31.545" v="1880" actId="692"/>
          <ac:spMkLst>
            <pc:docMk/>
            <pc:sldMk cId="2458643683" sldId="258"/>
            <ac:spMk id="12" creationId="{EB5200B1-CCEB-49A6-86DE-F2599705314E}"/>
          </ac:spMkLst>
        </pc:spChg>
        <pc:spChg chg="add mod">
          <ac:chgData name="mitama nigi" userId="57d9ef4e351d65cf" providerId="LiveId" clId="{6E9E27A2-AD23-4C2B-9858-DF04A76C2478}" dt="2019-02-21T08:40:16.049" v="1879" actId="113"/>
          <ac:spMkLst>
            <pc:docMk/>
            <pc:sldMk cId="2458643683" sldId="258"/>
            <ac:spMk id="13" creationId="{6B4CFF14-A6E7-4667-8E95-BAE8CFFBE379}"/>
          </ac:spMkLst>
        </pc:spChg>
        <pc:spChg chg="add del mod ord">
          <ac:chgData name="mitama nigi" userId="57d9ef4e351d65cf" providerId="LiveId" clId="{6E9E27A2-AD23-4C2B-9858-DF04A76C2478}" dt="2019-02-19T16:05:31.621" v="685" actId="478"/>
          <ac:spMkLst>
            <pc:docMk/>
            <pc:sldMk cId="2458643683" sldId="258"/>
            <ac:spMk id="14" creationId="{7C7A60D0-3653-43A3-BA33-D0E6E2CCD3A0}"/>
          </ac:spMkLst>
        </pc:spChg>
        <pc:spChg chg="add del mod">
          <ac:chgData name="mitama nigi" userId="57d9ef4e351d65cf" providerId="LiveId" clId="{6E9E27A2-AD23-4C2B-9858-DF04A76C2478}" dt="2019-02-19T15:57:35.735" v="409" actId="478"/>
          <ac:spMkLst>
            <pc:docMk/>
            <pc:sldMk cId="2458643683" sldId="258"/>
            <ac:spMk id="15" creationId="{286E796E-F484-4DF1-B035-E0131D4C90E6}"/>
          </ac:spMkLst>
        </pc:spChg>
        <pc:spChg chg="add mod">
          <ac:chgData name="mitama nigi" userId="57d9ef4e351d65cf" providerId="LiveId" clId="{6E9E27A2-AD23-4C2B-9858-DF04A76C2478}" dt="2019-02-21T08:40:31.545" v="1880" actId="692"/>
          <ac:spMkLst>
            <pc:docMk/>
            <pc:sldMk cId="2458643683" sldId="258"/>
            <ac:spMk id="16" creationId="{020F6056-74F2-4E8E-8BF2-2BB6E601A27B}"/>
          </ac:spMkLst>
        </pc:spChg>
        <pc:spChg chg="add del mod">
          <ac:chgData name="mitama nigi" userId="57d9ef4e351d65cf" providerId="LiveId" clId="{6E9E27A2-AD23-4C2B-9858-DF04A76C2478}" dt="2019-02-19T16:07:03.598" v="745" actId="478"/>
          <ac:spMkLst>
            <pc:docMk/>
            <pc:sldMk cId="2458643683" sldId="258"/>
            <ac:spMk id="17" creationId="{F1422056-4E39-424A-9C63-84DD4E805A4C}"/>
          </ac:spMkLst>
        </pc:spChg>
        <pc:spChg chg="add mod ord">
          <ac:chgData name="mitama nigi" userId="57d9ef4e351d65cf" providerId="LiveId" clId="{6E9E27A2-AD23-4C2B-9858-DF04A76C2478}" dt="2019-02-21T08:40:31.545" v="1880" actId="692"/>
          <ac:spMkLst>
            <pc:docMk/>
            <pc:sldMk cId="2458643683" sldId="258"/>
            <ac:spMk id="18" creationId="{755B8EEA-8E45-4D92-9C26-FB067F875FFF}"/>
          </ac:spMkLst>
        </pc:spChg>
        <pc:spChg chg="add mod">
          <ac:chgData name="mitama nigi" userId="57d9ef4e351d65cf" providerId="LiveId" clId="{6E9E27A2-AD23-4C2B-9858-DF04A76C2478}" dt="2019-02-21T08:40:16.049" v="1879" actId="113"/>
          <ac:spMkLst>
            <pc:docMk/>
            <pc:sldMk cId="2458643683" sldId="258"/>
            <ac:spMk id="19" creationId="{756A02E6-4D1C-4AEC-B3E9-7786ECB24214}"/>
          </ac:spMkLst>
        </pc:spChg>
        <pc:spChg chg="add mod">
          <ac:chgData name="mitama nigi" userId="57d9ef4e351d65cf" providerId="LiveId" clId="{6E9E27A2-AD23-4C2B-9858-DF04A76C2478}" dt="2019-02-21T08:40:16.049" v="1879" actId="113"/>
          <ac:spMkLst>
            <pc:docMk/>
            <pc:sldMk cId="2458643683" sldId="258"/>
            <ac:spMk id="20" creationId="{5C8BE064-A320-4D16-A386-5AE2D9868863}"/>
          </ac:spMkLst>
        </pc:spChg>
        <pc:spChg chg="add mod">
          <ac:chgData name="mitama nigi" userId="57d9ef4e351d65cf" providerId="LiveId" clId="{6E9E27A2-AD23-4C2B-9858-DF04A76C2478}" dt="2019-02-21T08:40:31.545" v="1880" actId="692"/>
          <ac:spMkLst>
            <pc:docMk/>
            <pc:sldMk cId="2458643683" sldId="258"/>
            <ac:spMk id="22" creationId="{F43FE4DE-5608-4E13-8778-ED08545C4294}"/>
          </ac:spMkLst>
        </pc:spChg>
        <pc:picChg chg="add del mod">
          <ac:chgData name="mitama nigi" userId="57d9ef4e351d65cf" providerId="LiveId" clId="{6E9E27A2-AD23-4C2B-9858-DF04A76C2478}" dt="2019-02-19T15:56:42.291" v="301" actId="478"/>
          <ac:picMkLst>
            <pc:docMk/>
            <pc:sldMk cId="2458643683" sldId="258"/>
            <ac:picMk id="8" creationId="{364AB103-F2DC-4B01-B259-4C9F3487FD96}"/>
          </ac:picMkLst>
        </pc:picChg>
        <pc:picChg chg="add mod">
          <ac:chgData name="mitama nigi" userId="57d9ef4e351d65cf" providerId="LiveId" clId="{6E9E27A2-AD23-4C2B-9858-DF04A76C2478}" dt="2019-02-19T16:04:53.990" v="682" actId="1076"/>
          <ac:picMkLst>
            <pc:docMk/>
            <pc:sldMk cId="2458643683" sldId="258"/>
            <ac:picMk id="1026" creationId="{AE30C78A-F4CA-425E-8172-F91187AFFD2E}"/>
          </ac:picMkLst>
        </pc:picChg>
        <pc:picChg chg="add mod">
          <ac:chgData name="mitama nigi" userId="57d9ef4e351d65cf" providerId="LiveId" clId="{6E9E27A2-AD23-4C2B-9858-DF04A76C2478}" dt="2019-02-19T16:07:33.086" v="752" actId="1076"/>
          <ac:picMkLst>
            <pc:docMk/>
            <pc:sldMk cId="2458643683" sldId="258"/>
            <ac:picMk id="1028" creationId="{89F979B4-7ED5-4175-B003-CE453B4BBE11}"/>
          </ac:picMkLst>
        </pc:picChg>
        <pc:picChg chg="add mod">
          <ac:chgData name="mitama nigi" userId="57d9ef4e351d65cf" providerId="LiveId" clId="{6E9E27A2-AD23-4C2B-9858-DF04A76C2478}" dt="2019-02-19T16:04:53.990" v="682" actId="1076"/>
          <ac:picMkLst>
            <pc:docMk/>
            <pc:sldMk cId="2458643683" sldId="258"/>
            <ac:picMk id="1030" creationId="{4CFD1A72-F712-4DDE-8BC6-92B30174F42A}"/>
          </ac:picMkLst>
        </pc:picChg>
        <pc:cxnChg chg="add del mod">
          <ac:chgData name="mitama nigi" userId="57d9ef4e351d65cf" providerId="LiveId" clId="{6E9E27A2-AD23-4C2B-9858-DF04A76C2478}" dt="2019-02-19T15:56:50.541" v="306" actId="11529"/>
          <ac:cxnSpMkLst>
            <pc:docMk/>
            <pc:sldMk cId="2458643683" sldId="258"/>
            <ac:cxnSpMk id="5" creationId="{49F5D916-74E2-4C19-B223-F5E573744A25}"/>
          </ac:cxnSpMkLst>
        </pc:cxnChg>
        <pc:cxnChg chg="add del mod">
          <ac:chgData name="mitama nigi" userId="57d9ef4e351d65cf" providerId="LiveId" clId="{6E9E27A2-AD23-4C2B-9858-DF04A76C2478}" dt="2019-02-19T15:56:55.235" v="308" actId="478"/>
          <ac:cxnSpMkLst>
            <pc:docMk/>
            <pc:sldMk cId="2458643683" sldId="258"/>
            <ac:cxnSpMk id="9" creationId="{54E645A2-1316-4154-85E1-C98EC02D83E2}"/>
          </ac:cxnSpMkLst>
        </pc:cxnChg>
      </pc:sldChg>
      <pc:sldChg chg="addSp delSp modSp add">
        <pc:chgData name="mitama nigi" userId="57d9ef4e351d65cf" providerId="LiveId" clId="{6E9E27A2-AD23-4C2B-9858-DF04A76C2478}" dt="2019-02-21T08:41:03.917" v="1882" actId="692"/>
        <pc:sldMkLst>
          <pc:docMk/>
          <pc:sldMk cId="3474963382" sldId="259"/>
        </pc:sldMkLst>
        <pc:spChg chg="mod">
          <ac:chgData name="mitama nigi" userId="57d9ef4e351d65cf" providerId="LiveId" clId="{6E9E27A2-AD23-4C2B-9858-DF04A76C2478}" dt="2019-02-21T08:41:03.917" v="1882" actId="692"/>
          <ac:spMkLst>
            <pc:docMk/>
            <pc:sldMk cId="3474963382" sldId="259"/>
            <ac:spMk id="2" creationId="{DF7F1DB2-70D5-4412-ADC1-6E1DCD5FCBB8}"/>
          </ac:spMkLst>
        </pc:spChg>
        <pc:spChg chg="del">
          <ac:chgData name="mitama nigi" userId="57d9ef4e351d65cf" providerId="LiveId" clId="{6E9E27A2-AD23-4C2B-9858-DF04A76C2478}" dt="2019-02-19T16:56:55.654" v="828" actId="478"/>
          <ac:spMkLst>
            <pc:docMk/>
            <pc:sldMk cId="3474963382" sldId="259"/>
            <ac:spMk id="3" creationId="{C5ED25E4-92DD-4074-B64C-CE8D98273BB9}"/>
          </ac:spMkLst>
        </pc:spChg>
        <pc:spChg chg="del">
          <ac:chgData name="mitama nigi" userId="57d9ef4e351d65cf" providerId="LiveId" clId="{6E9E27A2-AD23-4C2B-9858-DF04A76C2478}" dt="2019-02-19T16:57:01.364" v="830" actId="478"/>
          <ac:spMkLst>
            <pc:docMk/>
            <pc:sldMk cId="3474963382" sldId="259"/>
            <ac:spMk id="10" creationId="{7B6BF89B-543F-450A-88FB-52C2F03B09DE}"/>
          </ac:spMkLst>
        </pc:spChg>
        <pc:spChg chg="del">
          <ac:chgData name="mitama nigi" userId="57d9ef4e351d65cf" providerId="LiveId" clId="{6E9E27A2-AD23-4C2B-9858-DF04A76C2478}" dt="2019-02-19T16:57:01.364" v="830" actId="478"/>
          <ac:spMkLst>
            <pc:docMk/>
            <pc:sldMk cId="3474963382" sldId="259"/>
            <ac:spMk id="11" creationId="{FBE76914-8A25-4BC8-93AF-A5E9FFFDD09A}"/>
          </ac:spMkLst>
        </pc:spChg>
        <pc:spChg chg="mod">
          <ac:chgData name="mitama nigi" userId="57d9ef4e351d65cf" providerId="LiveId" clId="{6E9E27A2-AD23-4C2B-9858-DF04A76C2478}" dt="2019-02-21T08:41:03.917" v="1882" actId="692"/>
          <ac:spMkLst>
            <pc:docMk/>
            <pc:sldMk cId="3474963382" sldId="259"/>
            <ac:spMk id="12" creationId="{EB5200B1-CCEB-49A6-86DE-F2599705314E}"/>
          </ac:spMkLst>
        </pc:spChg>
        <pc:spChg chg="mod">
          <ac:chgData name="mitama nigi" userId="57d9ef4e351d65cf" providerId="LiveId" clId="{6E9E27A2-AD23-4C2B-9858-DF04A76C2478}" dt="2019-02-21T08:40:55.190" v="1881" actId="113"/>
          <ac:spMkLst>
            <pc:docMk/>
            <pc:sldMk cId="3474963382" sldId="259"/>
            <ac:spMk id="13" creationId="{6B4CFF14-A6E7-4667-8E95-BAE8CFFBE379}"/>
          </ac:spMkLst>
        </pc:spChg>
        <pc:spChg chg="mod">
          <ac:chgData name="mitama nigi" userId="57d9ef4e351d65cf" providerId="LiveId" clId="{6E9E27A2-AD23-4C2B-9858-DF04A76C2478}" dt="2019-02-21T08:41:03.917" v="1882" actId="692"/>
          <ac:spMkLst>
            <pc:docMk/>
            <pc:sldMk cId="3474963382" sldId="259"/>
            <ac:spMk id="16" creationId="{020F6056-74F2-4E8E-8BF2-2BB6E601A27B}"/>
          </ac:spMkLst>
        </pc:spChg>
        <pc:spChg chg="mod">
          <ac:chgData name="mitama nigi" userId="57d9ef4e351d65cf" providerId="LiveId" clId="{6E9E27A2-AD23-4C2B-9858-DF04A76C2478}" dt="2019-02-21T08:41:03.917" v="1882" actId="692"/>
          <ac:spMkLst>
            <pc:docMk/>
            <pc:sldMk cId="3474963382" sldId="259"/>
            <ac:spMk id="18" creationId="{755B8EEA-8E45-4D92-9C26-FB067F875FFF}"/>
          </ac:spMkLst>
        </pc:spChg>
        <pc:spChg chg="mod">
          <ac:chgData name="mitama nigi" userId="57d9ef4e351d65cf" providerId="LiveId" clId="{6E9E27A2-AD23-4C2B-9858-DF04A76C2478}" dt="2019-02-21T08:40:55.190" v="1881" actId="113"/>
          <ac:spMkLst>
            <pc:docMk/>
            <pc:sldMk cId="3474963382" sldId="259"/>
            <ac:spMk id="19" creationId="{756A02E6-4D1C-4AEC-B3E9-7786ECB24214}"/>
          </ac:spMkLst>
        </pc:spChg>
        <pc:spChg chg="mod">
          <ac:chgData name="mitama nigi" userId="57d9ef4e351d65cf" providerId="LiveId" clId="{6E9E27A2-AD23-4C2B-9858-DF04A76C2478}" dt="2019-02-21T08:40:55.190" v="1881" actId="113"/>
          <ac:spMkLst>
            <pc:docMk/>
            <pc:sldMk cId="3474963382" sldId="259"/>
            <ac:spMk id="20" creationId="{5C8BE064-A320-4D16-A386-5AE2D9868863}"/>
          </ac:spMkLst>
        </pc:spChg>
        <pc:spChg chg="add mod">
          <ac:chgData name="mitama nigi" userId="57d9ef4e351d65cf" providerId="LiveId" clId="{6E9E27A2-AD23-4C2B-9858-DF04A76C2478}" dt="2019-02-21T08:41:03.917" v="1882" actId="692"/>
          <ac:spMkLst>
            <pc:docMk/>
            <pc:sldMk cId="3474963382" sldId="259"/>
            <ac:spMk id="21" creationId="{0DDD74FE-442A-4B92-B7BA-579E73AD1B9A}"/>
          </ac:spMkLst>
        </pc:spChg>
        <pc:spChg chg="mod">
          <ac:chgData name="mitama nigi" userId="57d9ef4e351d65cf" providerId="LiveId" clId="{6E9E27A2-AD23-4C2B-9858-DF04A76C2478}" dt="2019-02-21T08:41:03.917" v="1882" actId="692"/>
          <ac:spMkLst>
            <pc:docMk/>
            <pc:sldMk cId="3474963382" sldId="259"/>
            <ac:spMk id="22" creationId="{F43FE4DE-5608-4E13-8778-ED08545C4294}"/>
          </ac:spMkLst>
        </pc:spChg>
        <pc:spChg chg="add mod">
          <ac:chgData name="mitama nigi" userId="57d9ef4e351d65cf" providerId="LiveId" clId="{6E9E27A2-AD23-4C2B-9858-DF04A76C2478}" dt="2019-02-21T08:41:03.917" v="1882" actId="692"/>
          <ac:spMkLst>
            <pc:docMk/>
            <pc:sldMk cId="3474963382" sldId="259"/>
            <ac:spMk id="23" creationId="{D7F4A642-10B3-4109-AC2B-2CCE3609CBAD}"/>
          </ac:spMkLst>
        </pc:spChg>
        <pc:spChg chg="add mod">
          <ac:chgData name="mitama nigi" userId="57d9ef4e351d65cf" providerId="LiveId" clId="{6E9E27A2-AD23-4C2B-9858-DF04A76C2478}" dt="2019-02-21T08:40:55.190" v="1881" actId="113"/>
          <ac:spMkLst>
            <pc:docMk/>
            <pc:sldMk cId="3474963382" sldId="259"/>
            <ac:spMk id="24" creationId="{E74B8FCA-C046-4338-BD72-0DF762D75D62}"/>
          </ac:spMkLst>
        </pc:spChg>
        <pc:spChg chg="add mod">
          <ac:chgData name="mitama nigi" userId="57d9ef4e351d65cf" providerId="LiveId" clId="{6E9E27A2-AD23-4C2B-9858-DF04A76C2478}" dt="2019-02-21T08:40:55.190" v="1881" actId="113"/>
          <ac:spMkLst>
            <pc:docMk/>
            <pc:sldMk cId="3474963382" sldId="259"/>
            <ac:spMk id="25" creationId="{058CDB0F-814B-453E-9B3E-35CA5F4B5FFC}"/>
          </ac:spMkLst>
        </pc:spChg>
        <pc:picChg chg="mod ord">
          <ac:chgData name="mitama nigi" userId="57d9ef4e351d65cf" providerId="LiveId" clId="{6E9E27A2-AD23-4C2B-9858-DF04A76C2478}" dt="2019-02-19T17:01:45.400" v="1063" actId="1035"/>
          <ac:picMkLst>
            <pc:docMk/>
            <pc:sldMk cId="3474963382" sldId="259"/>
            <ac:picMk id="1026" creationId="{AE30C78A-F4CA-425E-8172-F91187AFFD2E}"/>
          </ac:picMkLst>
        </pc:picChg>
        <pc:picChg chg="mod">
          <ac:chgData name="mitama nigi" userId="57d9ef4e351d65cf" providerId="LiveId" clId="{6E9E27A2-AD23-4C2B-9858-DF04A76C2478}" dt="2019-02-19T16:59:44.269" v="894" actId="1037"/>
          <ac:picMkLst>
            <pc:docMk/>
            <pc:sldMk cId="3474963382" sldId="259"/>
            <ac:picMk id="1028" creationId="{89F979B4-7ED5-4175-B003-CE453B4BBE11}"/>
          </ac:picMkLst>
        </pc:picChg>
        <pc:picChg chg="del">
          <ac:chgData name="mitama nigi" userId="57d9ef4e351d65cf" providerId="LiveId" clId="{6E9E27A2-AD23-4C2B-9858-DF04A76C2478}" dt="2019-02-19T16:57:01.364" v="830" actId="478"/>
          <ac:picMkLst>
            <pc:docMk/>
            <pc:sldMk cId="3474963382" sldId="259"/>
            <ac:picMk id="1030" creationId="{4CFD1A72-F712-4DDE-8BC6-92B30174F42A}"/>
          </ac:picMkLst>
        </pc:picChg>
        <pc:picChg chg="add mod ord">
          <ac:chgData name="mitama nigi" userId="57d9ef4e351d65cf" providerId="LiveId" clId="{6E9E27A2-AD23-4C2B-9858-DF04A76C2478}" dt="2019-02-19T17:02:14.869" v="1073" actId="1035"/>
          <ac:picMkLst>
            <pc:docMk/>
            <pc:sldMk cId="3474963382" sldId="259"/>
            <ac:picMk id="2050" creationId="{E900ABBE-3FA8-43F9-8A7F-0AA5880239B2}"/>
          </ac:picMkLst>
        </pc:picChg>
        <pc:picChg chg="add del mod">
          <ac:chgData name="mitama nigi" userId="57d9ef4e351d65cf" providerId="LiveId" clId="{6E9E27A2-AD23-4C2B-9858-DF04A76C2478}" dt="2019-02-19T16:58:05.199" v="853"/>
          <ac:picMkLst>
            <pc:docMk/>
            <pc:sldMk cId="3474963382" sldId="259"/>
            <ac:picMk id="2052" creationId="{38BE71A9-F41B-4CFC-9B77-C88B51486232}"/>
          </ac:picMkLst>
        </pc:picChg>
        <pc:picChg chg="add del mod">
          <ac:chgData name="mitama nigi" userId="57d9ef4e351d65cf" providerId="LiveId" clId="{6E9E27A2-AD23-4C2B-9858-DF04A76C2478}" dt="2019-02-19T16:59:00.740" v="866" actId="478"/>
          <ac:picMkLst>
            <pc:docMk/>
            <pc:sldMk cId="3474963382" sldId="259"/>
            <ac:picMk id="2054" creationId="{63638370-E271-4E97-AEF7-456DCD357B47}"/>
          </ac:picMkLst>
        </pc:picChg>
        <pc:picChg chg="add mod ord">
          <ac:chgData name="mitama nigi" userId="57d9ef4e351d65cf" providerId="LiveId" clId="{6E9E27A2-AD23-4C2B-9858-DF04A76C2478}" dt="2019-02-19T17:02:14.869" v="1073" actId="1035"/>
          <ac:picMkLst>
            <pc:docMk/>
            <pc:sldMk cId="3474963382" sldId="259"/>
            <ac:picMk id="2056" creationId="{BC73E97C-A744-45C5-BC30-A20BE54687A2}"/>
          </ac:picMkLst>
        </pc:picChg>
        <pc:picChg chg="add mod">
          <ac:chgData name="mitama nigi" userId="57d9ef4e351d65cf" providerId="LiveId" clId="{6E9E27A2-AD23-4C2B-9858-DF04A76C2478}" dt="2019-02-19T17:02:14.869" v="1073" actId="1035"/>
          <ac:picMkLst>
            <pc:docMk/>
            <pc:sldMk cId="3474963382" sldId="259"/>
            <ac:picMk id="2058" creationId="{EB4D1EC8-27C5-4D97-8840-F959B750A4D0}"/>
          </ac:picMkLst>
        </pc:picChg>
      </pc:sldChg>
      <pc:sldChg chg="addSp delSp modSp add">
        <pc:chgData name="mitama nigi" userId="57d9ef4e351d65cf" providerId="LiveId" clId="{6E9E27A2-AD23-4C2B-9858-DF04A76C2478}" dt="2019-02-21T07:44:42.568" v="1708" actId="14100"/>
        <pc:sldMkLst>
          <pc:docMk/>
          <pc:sldMk cId="2131716219" sldId="260"/>
        </pc:sldMkLst>
        <pc:spChg chg="add mod">
          <ac:chgData name="mitama nigi" userId="57d9ef4e351d65cf" providerId="LiveId" clId="{6E9E27A2-AD23-4C2B-9858-DF04A76C2478}" dt="2019-02-21T07:44:31.824" v="1704" actId="14100"/>
          <ac:spMkLst>
            <pc:docMk/>
            <pc:sldMk cId="2131716219" sldId="260"/>
            <ac:spMk id="3" creationId="{76B0C31C-B41B-4059-962A-8A5AE45DEFDF}"/>
          </ac:spMkLst>
        </pc:spChg>
        <pc:spChg chg="add del">
          <ac:chgData name="mitama nigi" userId="57d9ef4e351d65cf" providerId="LiveId" clId="{6E9E27A2-AD23-4C2B-9858-DF04A76C2478}" dt="2019-02-21T07:39:26.136" v="1654" actId="478"/>
          <ac:spMkLst>
            <pc:docMk/>
            <pc:sldMk cId="2131716219" sldId="260"/>
            <ac:spMk id="4" creationId="{307D5816-D965-48B6-B790-F09D3182D523}"/>
          </ac:spMkLst>
        </pc:spChg>
        <pc:spChg chg="add mod">
          <ac:chgData name="mitama nigi" userId="57d9ef4e351d65cf" providerId="LiveId" clId="{6E9E27A2-AD23-4C2B-9858-DF04A76C2478}" dt="2019-02-21T07:44:42.568" v="1708" actId="14100"/>
          <ac:spMkLst>
            <pc:docMk/>
            <pc:sldMk cId="2131716219" sldId="260"/>
            <ac:spMk id="5" creationId="{B012DE8D-35AF-41E0-85D5-5769473EA5D6}"/>
          </ac:spMkLst>
        </pc:spChg>
        <pc:spChg chg="add mod">
          <ac:chgData name="mitama nigi" userId="57d9ef4e351d65cf" providerId="LiveId" clId="{6E9E27A2-AD23-4C2B-9858-DF04A76C2478}" dt="2019-02-21T07:44:33.067" v="1705" actId="1076"/>
          <ac:spMkLst>
            <pc:docMk/>
            <pc:sldMk cId="2131716219" sldId="260"/>
            <ac:spMk id="6" creationId="{8F42F326-861F-432A-A0DD-8F89F5B10500}"/>
          </ac:spMkLst>
        </pc:spChg>
        <pc:spChg chg="add mod">
          <ac:chgData name="mitama nigi" userId="57d9ef4e351d65cf" providerId="LiveId" clId="{6E9E27A2-AD23-4C2B-9858-DF04A76C2478}" dt="2019-02-21T07:44:40.395" v="1707" actId="14100"/>
          <ac:spMkLst>
            <pc:docMk/>
            <pc:sldMk cId="2131716219" sldId="260"/>
            <ac:spMk id="7" creationId="{CCFFC81D-4E57-4985-94C6-47FEA1EA81BC}"/>
          </ac:spMkLst>
        </pc:spChg>
        <pc:spChg chg="add mod">
          <ac:chgData name="mitama nigi" userId="57d9ef4e351d65cf" providerId="LiveId" clId="{6E9E27A2-AD23-4C2B-9858-DF04A76C2478}" dt="2019-02-21T07:39:58.319" v="1666" actId="1076"/>
          <ac:spMkLst>
            <pc:docMk/>
            <pc:sldMk cId="2131716219" sldId="260"/>
            <ac:spMk id="8" creationId="{B1C85779-1D45-4EC0-A9D6-E7FC27B68824}"/>
          </ac:spMkLst>
        </pc:spChg>
        <pc:graphicFrameChg chg="add del mod modGraphic">
          <ac:chgData name="mitama nigi" userId="57d9ef4e351d65cf" providerId="LiveId" clId="{6E9E27A2-AD23-4C2B-9858-DF04A76C2478}" dt="2019-02-21T07:44:19.758" v="1700" actId="478"/>
          <ac:graphicFrameMkLst>
            <pc:docMk/>
            <pc:sldMk cId="2131716219" sldId="260"/>
            <ac:graphicFrameMk id="2" creationId="{DB57B162-7096-4C1F-B473-1382538ACBC4}"/>
          </ac:graphicFrameMkLst>
        </pc:graphicFrameChg>
        <pc:graphicFrameChg chg="add del">
          <ac:chgData name="mitama nigi" userId="57d9ef4e351d65cf" providerId="LiveId" clId="{6E9E27A2-AD23-4C2B-9858-DF04A76C2478}" dt="2019-02-21T07:44:18.198" v="1699"/>
          <ac:graphicFrameMkLst>
            <pc:docMk/>
            <pc:sldMk cId="2131716219" sldId="260"/>
            <ac:graphicFrameMk id="9" creationId="{1EA8D5CD-F633-4C4D-B26D-6F6D963F5C6D}"/>
          </ac:graphicFrameMkLst>
        </pc:graphicFrameChg>
        <pc:graphicFrameChg chg="add mod ord">
          <ac:chgData name="mitama nigi" userId="57d9ef4e351d65cf" providerId="LiveId" clId="{6E9E27A2-AD23-4C2B-9858-DF04A76C2478}" dt="2019-02-21T07:44:27.291" v="1703" actId="1076"/>
          <ac:graphicFrameMkLst>
            <pc:docMk/>
            <pc:sldMk cId="2131716219" sldId="260"/>
            <ac:graphicFrameMk id="10" creationId="{B0359FA7-A5B5-4156-B4CB-CBC9DFB1F03B}"/>
          </ac:graphicFrameMkLst>
        </pc:graphicFrameChg>
      </pc:sldChg>
      <pc:sldChg chg="modSp add">
        <pc:chgData name="mitama nigi" userId="57d9ef4e351d65cf" providerId="LiveId" clId="{6E9E27A2-AD23-4C2B-9858-DF04A76C2478}" dt="2019-02-21T07:32:18.830" v="1128" actId="403"/>
        <pc:sldMkLst>
          <pc:docMk/>
          <pc:sldMk cId="3794261409" sldId="312"/>
        </pc:sldMkLst>
        <pc:spChg chg="mod">
          <ac:chgData name="mitama nigi" userId="57d9ef4e351d65cf" providerId="LiveId" clId="{6E9E27A2-AD23-4C2B-9858-DF04A76C2478}" dt="2019-02-21T07:31:39.025" v="1117" actId="404"/>
          <ac:spMkLst>
            <pc:docMk/>
            <pc:sldMk cId="3794261409" sldId="312"/>
            <ac:spMk id="3" creationId="{00000000-0000-0000-0000-000000000000}"/>
          </ac:spMkLst>
        </pc:spChg>
        <pc:spChg chg="mod">
          <ac:chgData name="mitama nigi" userId="57d9ef4e351d65cf" providerId="LiveId" clId="{6E9E27A2-AD23-4C2B-9858-DF04A76C2478}" dt="2019-02-21T07:30:58.595" v="1088"/>
          <ac:spMkLst>
            <pc:docMk/>
            <pc:sldMk cId="3794261409" sldId="312"/>
            <ac:spMk id="4" creationId="{00000000-0000-0000-0000-000000000000}"/>
          </ac:spMkLst>
        </pc:spChg>
        <pc:spChg chg="mod">
          <ac:chgData name="mitama nigi" userId="57d9ef4e351d65cf" providerId="LiveId" clId="{6E9E27A2-AD23-4C2B-9858-DF04A76C2478}" dt="2019-02-21T07:30:58.595" v="1088"/>
          <ac:spMkLst>
            <pc:docMk/>
            <pc:sldMk cId="3794261409" sldId="312"/>
            <ac:spMk id="9" creationId="{00000000-0000-0000-0000-000000000000}"/>
          </ac:spMkLst>
        </pc:spChg>
        <pc:spChg chg="mod">
          <ac:chgData name="mitama nigi" userId="57d9ef4e351d65cf" providerId="LiveId" clId="{6E9E27A2-AD23-4C2B-9858-DF04A76C2478}" dt="2019-02-21T07:30:58.595" v="1088"/>
          <ac:spMkLst>
            <pc:docMk/>
            <pc:sldMk cId="3794261409" sldId="312"/>
            <ac:spMk id="10" creationId="{00000000-0000-0000-0000-000000000000}"/>
          </ac:spMkLst>
        </pc:spChg>
        <pc:spChg chg="mod">
          <ac:chgData name="mitama nigi" userId="57d9ef4e351d65cf" providerId="LiveId" clId="{6E9E27A2-AD23-4C2B-9858-DF04A76C2478}" dt="2019-02-21T07:32:18.830" v="1128" actId="403"/>
          <ac:spMkLst>
            <pc:docMk/>
            <pc:sldMk cId="3794261409" sldId="312"/>
            <ac:spMk id="14" creationId="{00000000-0000-0000-0000-000000000000}"/>
          </ac:spMkLst>
        </pc:spChg>
        <pc:spChg chg="mod">
          <ac:chgData name="mitama nigi" userId="57d9ef4e351d65cf" providerId="LiveId" clId="{6E9E27A2-AD23-4C2B-9858-DF04A76C2478}" dt="2019-02-21T07:31:48.082" v="1118" actId="404"/>
          <ac:spMkLst>
            <pc:docMk/>
            <pc:sldMk cId="3794261409" sldId="312"/>
            <ac:spMk id="16" creationId="{00000000-0000-0000-0000-000000000000}"/>
          </ac:spMkLst>
        </pc:spChg>
        <pc:spChg chg="mod">
          <ac:chgData name="mitama nigi" userId="57d9ef4e351d65cf" providerId="LiveId" clId="{6E9E27A2-AD23-4C2B-9858-DF04A76C2478}" dt="2019-02-21T07:31:48.082" v="1118" actId="404"/>
          <ac:spMkLst>
            <pc:docMk/>
            <pc:sldMk cId="3794261409" sldId="312"/>
            <ac:spMk id="17" creationId="{00000000-0000-0000-0000-000000000000}"/>
          </ac:spMkLst>
        </pc:spChg>
        <pc:grpChg chg="mod">
          <ac:chgData name="mitama nigi" userId="57d9ef4e351d65cf" providerId="LiveId" clId="{6E9E27A2-AD23-4C2B-9858-DF04A76C2478}" dt="2019-02-21T07:32:18.287" v="1127" actId="14100"/>
          <ac:grpSpMkLst>
            <pc:docMk/>
            <pc:sldMk cId="3794261409" sldId="312"/>
            <ac:grpSpMk id="19" creationId="{00000000-0000-0000-0000-000000000000}"/>
          </ac:grpSpMkLst>
        </pc:grpChg>
        <pc:graphicFrameChg chg="mod">
          <ac:chgData name="mitama nigi" userId="57d9ef4e351d65cf" providerId="LiveId" clId="{6E9E27A2-AD23-4C2B-9858-DF04A76C2478}" dt="2019-02-21T07:31:07.791" v="1091" actId="1076"/>
          <ac:graphicFrameMkLst>
            <pc:docMk/>
            <pc:sldMk cId="3794261409" sldId="312"/>
            <ac:graphicFrameMk id="30" creationId="{00000000-0000-0000-0000-000000000000}"/>
          </ac:graphicFrameMkLst>
        </pc:graphicFrameChg>
      </pc:sldChg>
      <pc:sldChg chg="addSp delSp modSp add ord">
        <pc:chgData name="mitama nigi" userId="57d9ef4e351d65cf" providerId="LiveId" clId="{6E9E27A2-AD23-4C2B-9858-DF04A76C2478}" dt="2019-02-21T07:44:10.221" v="1697" actId="692"/>
        <pc:sldMkLst>
          <pc:docMk/>
          <pc:sldMk cId="1339198632" sldId="313"/>
        </pc:sldMkLst>
        <pc:spChg chg="del mod">
          <ac:chgData name="mitama nigi" userId="57d9ef4e351d65cf" providerId="LiveId" clId="{6E9E27A2-AD23-4C2B-9858-DF04A76C2478}" dt="2019-02-21T07:38:54.882" v="1643" actId="478"/>
          <ac:spMkLst>
            <pc:docMk/>
            <pc:sldMk cId="1339198632" sldId="313"/>
            <ac:spMk id="3" creationId="{76B0C31C-B41B-4059-962A-8A5AE45DEFDF}"/>
          </ac:spMkLst>
        </pc:spChg>
        <pc:spChg chg="del">
          <ac:chgData name="mitama nigi" userId="57d9ef4e351d65cf" providerId="LiveId" clId="{6E9E27A2-AD23-4C2B-9858-DF04A76C2478}" dt="2019-02-21T07:38:50.776" v="1641" actId="478"/>
          <ac:spMkLst>
            <pc:docMk/>
            <pc:sldMk cId="1339198632" sldId="313"/>
            <ac:spMk id="4" creationId="{307D5816-D965-48B6-B790-F09D3182D523}"/>
          </ac:spMkLst>
        </pc:spChg>
        <pc:spChg chg="del">
          <ac:chgData name="mitama nigi" userId="57d9ef4e351d65cf" providerId="LiveId" clId="{6E9E27A2-AD23-4C2B-9858-DF04A76C2478}" dt="2019-02-21T07:38:50.776" v="1641" actId="478"/>
          <ac:spMkLst>
            <pc:docMk/>
            <pc:sldMk cId="1339198632" sldId="313"/>
            <ac:spMk id="5" creationId="{B012DE8D-35AF-41E0-85D5-5769473EA5D6}"/>
          </ac:spMkLst>
        </pc:spChg>
        <pc:spChg chg="del">
          <ac:chgData name="mitama nigi" userId="57d9ef4e351d65cf" providerId="LiveId" clId="{6E9E27A2-AD23-4C2B-9858-DF04A76C2478}" dt="2019-02-21T07:38:54.882" v="1643" actId="478"/>
          <ac:spMkLst>
            <pc:docMk/>
            <pc:sldMk cId="1339198632" sldId="313"/>
            <ac:spMk id="6" creationId="{8F42F326-861F-432A-A0DD-8F89F5B10500}"/>
          </ac:spMkLst>
        </pc:spChg>
        <pc:spChg chg="add mod">
          <ac:chgData name="mitama nigi" userId="57d9ef4e351d65cf" providerId="LiveId" clId="{6E9E27A2-AD23-4C2B-9858-DF04A76C2478}" dt="2019-02-21T07:43:35.179" v="1688" actId="207"/>
          <ac:spMkLst>
            <pc:docMk/>
            <pc:sldMk cId="1339198632" sldId="313"/>
            <ac:spMk id="7" creationId="{AE352DAC-0B92-4BE1-8E0B-EBD7D563BF12}"/>
          </ac:spMkLst>
        </pc:spChg>
        <pc:spChg chg="add mod">
          <ac:chgData name="mitama nigi" userId="57d9ef4e351d65cf" providerId="LiveId" clId="{6E9E27A2-AD23-4C2B-9858-DF04A76C2478}" dt="2019-02-21T07:44:10.221" v="1697" actId="692"/>
          <ac:spMkLst>
            <pc:docMk/>
            <pc:sldMk cId="1339198632" sldId="313"/>
            <ac:spMk id="8" creationId="{845E18BF-5DE9-411E-8197-7CE78CB15BA4}"/>
          </ac:spMkLst>
        </pc:spChg>
        <pc:spChg chg="add mod">
          <ac:chgData name="mitama nigi" userId="57d9ef4e351d65cf" providerId="LiveId" clId="{6E9E27A2-AD23-4C2B-9858-DF04A76C2478}" dt="2019-02-21T07:43:35.179" v="1688" actId="207"/>
          <ac:spMkLst>
            <pc:docMk/>
            <pc:sldMk cId="1339198632" sldId="313"/>
            <ac:spMk id="9" creationId="{BE1E2921-1CCA-4011-B4F5-DA27C51222B2}"/>
          </ac:spMkLst>
        </pc:spChg>
        <pc:spChg chg="add mod">
          <ac:chgData name="mitama nigi" userId="57d9ef4e351d65cf" providerId="LiveId" clId="{6E9E27A2-AD23-4C2B-9858-DF04A76C2478}" dt="2019-02-21T07:44:10.221" v="1697" actId="692"/>
          <ac:spMkLst>
            <pc:docMk/>
            <pc:sldMk cId="1339198632" sldId="313"/>
            <ac:spMk id="10" creationId="{E5D4990A-EE03-4BA9-8BCD-9C2D77E0948B}"/>
          </ac:spMkLst>
        </pc:spChg>
        <pc:graphicFrameChg chg="mod modGraphic">
          <ac:chgData name="mitama nigi" userId="57d9ef4e351d65cf" providerId="LiveId" clId="{6E9E27A2-AD23-4C2B-9858-DF04A76C2478}" dt="2019-02-21T07:43:45.253" v="1691" actId="207"/>
          <ac:graphicFrameMkLst>
            <pc:docMk/>
            <pc:sldMk cId="1339198632" sldId="313"/>
            <ac:graphicFrameMk id="2" creationId="{DB57B162-7096-4C1F-B473-1382538ACBC4}"/>
          </ac:graphicFrameMkLst>
        </pc:graphicFrameChg>
      </pc:sldChg>
      <pc:sldChg chg="addSp delSp modSp add">
        <pc:chgData name="mitama nigi" userId="57d9ef4e351d65cf" providerId="LiveId" clId="{6E9E27A2-AD23-4C2B-9858-DF04A76C2478}" dt="2019-03-05T15:06:59.607" v="2093" actId="113"/>
        <pc:sldMkLst>
          <pc:docMk/>
          <pc:sldMk cId="1539289634" sldId="314"/>
        </pc:sldMkLst>
        <pc:spChg chg="add del mod">
          <ac:chgData name="mitama nigi" userId="57d9ef4e351d65cf" providerId="LiveId" clId="{6E9E27A2-AD23-4C2B-9858-DF04A76C2478}" dt="2019-02-21T07:49:44.208" v="1715"/>
          <ac:spMkLst>
            <pc:docMk/>
            <pc:sldMk cId="1539289634" sldId="314"/>
            <ac:spMk id="2" creationId="{8935E697-5B7F-479A-ABAA-9382C235A2AE}"/>
          </ac:spMkLst>
        </pc:spChg>
        <pc:spChg chg="add mod">
          <ac:chgData name="mitama nigi" userId="57d9ef4e351d65cf" providerId="LiveId" clId="{6E9E27A2-AD23-4C2B-9858-DF04A76C2478}" dt="2019-03-05T15:05:36.935" v="2022" actId="208"/>
          <ac:spMkLst>
            <pc:docMk/>
            <pc:sldMk cId="1539289634" sldId="314"/>
            <ac:spMk id="6" creationId="{C56F406B-6895-4730-BD2D-24FE5A5A4300}"/>
          </ac:spMkLst>
        </pc:spChg>
        <pc:spChg chg="add mod">
          <ac:chgData name="mitama nigi" userId="57d9ef4e351d65cf" providerId="LiveId" clId="{6E9E27A2-AD23-4C2B-9858-DF04A76C2478}" dt="2019-03-05T15:04:07.446" v="2009" actId="404"/>
          <ac:spMkLst>
            <pc:docMk/>
            <pc:sldMk cId="1539289634" sldId="314"/>
            <ac:spMk id="7" creationId="{73890BD2-A5E4-4128-A146-0F06FC9C2168}"/>
          </ac:spMkLst>
        </pc:spChg>
        <pc:spChg chg="add mod">
          <ac:chgData name="mitama nigi" userId="57d9ef4e351d65cf" providerId="LiveId" clId="{6E9E27A2-AD23-4C2B-9858-DF04A76C2478}" dt="2019-03-05T15:04:05.738" v="2008" actId="571"/>
          <ac:spMkLst>
            <pc:docMk/>
            <pc:sldMk cId="1539289634" sldId="314"/>
            <ac:spMk id="8" creationId="{483C1DFA-92DC-494B-BE8B-9D49344E3675}"/>
          </ac:spMkLst>
        </pc:spChg>
        <pc:spChg chg="add mod">
          <ac:chgData name="mitama nigi" userId="57d9ef4e351d65cf" providerId="LiveId" clId="{6E9E27A2-AD23-4C2B-9858-DF04A76C2478}" dt="2019-03-05T15:04:05.455" v="2007" actId="571"/>
          <ac:spMkLst>
            <pc:docMk/>
            <pc:sldMk cId="1539289634" sldId="314"/>
            <ac:spMk id="9" creationId="{6F2AFF85-3776-434C-9E49-FF80353DCCF9}"/>
          </ac:spMkLst>
        </pc:spChg>
        <pc:spChg chg="add mod">
          <ac:chgData name="mitama nigi" userId="57d9ef4e351d65cf" providerId="LiveId" clId="{6E9E27A2-AD23-4C2B-9858-DF04A76C2478}" dt="2019-03-05T15:04:12.756" v="2011" actId="20577"/>
          <ac:spMkLst>
            <pc:docMk/>
            <pc:sldMk cId="1539289634" sldId="314"/>
            <ac:spMk id="10" creationId="{2B12D98A-ECB8-4674-B7BB-19C477AB35E2}"/>
          </ac:spMkLst>
        </pc:spChg>
        <pc:spChg chg="add mod ord">
          <ac:chgData name="mitama nigi" userId="57d9ef4e351d65cf" providerId="LiveId" clId="{6E9E27A2-AD23-4C2B-9858-DF04A76C2478}" dt="2019-03-05T15:05:41.503" v="2023" actId="208"/>
          <ac:spMkLst>
            <pc:docMk/>
            <pc:sldMk cId="1539289634" sldId="314"/>
            <ac:spMk id="11" creationId="{42B0A7ED-B58B-445E-A9E3-9140EC678C0A}"/>
          </ac:spMkLst>
        </pc:spChg>
        <pc:spChg chg="add mod">
          <ac:chgData name="mitama nigi" userId="57d9ef4e351d65cf" providerId="LiveId" clId="{6E9E27A2-AD23-4C2B-9858-DF04A76C2478}" dt="2019-03-05T15:04:46.659" v="2014" actId="1076"/>
          <ac:spMkLst>
            <pc:docMk/>
            <pc:sldMk cId="1539289634" sldId="314"/>
            <ac:spMk id="14" creationId="{B4A97590-96DB-434E-91F1-BD1635EA7844}"/>
          </ac:spMkLst>
        </pc:spChg>
        <pc:spChg chg="add mod">
          <ac:chgData name="mitama nigi" userId="57d9ef4e351d65cf" providerId="LiveId" clId="{6E9E27A2-AD23-4C2B-9858-DF04A76C2478}" dt="2019-03-05T15:04:46.659" v="2014" actId="1076"/>
          <ac:spMkLst>
            <pc:docMk/>
            <pc:sldMk cId="1539289634" sldId="314"/>
            <ac:spMk id="15" creationId="{DE3CA996-ED10-406D-884C-FEAF2ED03FE5}"/>
          </ac:spMkLst>
        </pc:spChg>
        <pc:spChg chg="add mod ord">
          <ac:chgData name="mitama nigi" userId="57d9ef4e351d65cf" providerId="LiveId" clId="{6E9E27A2-AD23-4C2B-9858-DF04A76C2478}" dt="2019-03-05T15:05:29.098" v="2021" actId="207"/>
          <ac:spMkLst>
            <pc:docMk/>
            <pc:sldMk cId="1539289634" sldId="314"/>
            <ac:spMk id="16" creationId="{C150F30D-0D8D-49FC-ACA0-5E86330B22B9}"/>
          </ac:spMkLst>
        </pc:spChg>
        <pc:spChg chg="add mod">
          <ac:chgData name="mitama nigi" userId="57d9ef4e351d65cf" providerId="LiveId" clId="{6E9E27A2-AD23-4C2B-9858-DF04A76C2478}" dt="2019-03-05T15:06:59.607" v="2093" actId="113"/>
          <ac:spMkLst>
            <pc:docMk/>
            <pc:sldMk cId="1539289634" sldId="314"/>
            <ac:spMk id="17" creationId="{A0DE71D5-5536-458F-A2D0-34DDC5911D59}"/>
          </ac:spMkLst>
        </pc:spChg>
        <pc:spChg chg="add mod">
          <ac:chgData name="mitama nigi" userId="57d9ef4e351d65cf" providerId="LiveId" clId="{6E9E27A2-AD23-4C2B-9858-DF04A76C2478}" dt="2019-03-05T15:06:57.329" v="2092" actId="113"/>
          <ac:spMkLst>
            <pc:docMk/>
            <pc:sldMk cId="1539289634" sldId="314"/>
            <ac:spMk id="18" creationId="{F7C32A43-26C6-42AB-B500-EB2A9BF6ACB7}"/>
          </ac:spMkLst>
        </pc:spChg>
        <pc:cxnChg chg="add mod ord">
          <ac:chgData name="mitama nigi" userId="57d9ef4e351d65cf" providerId="LiveId" clId="{6E9E27A2-AD23-4C2B-9858-DF04A76C2478}" dt="2019-03-05T15:04:29.914" v="2012"/>
          <ac:cxnSpMkLst>
            <pc:docMk/>
            <pc:sldMk cId="1539289634" sldId="314"/>
            <ac:cxnSpMk id="3" creationId="{DD56BACB-6A0A-4202-BF1D-94B1B87059C6}"/>
          </ac:cxnSpMkLst>
        </pc:cxnChg>
        <pc:cxnChg chg="add mod ord">
          <ac:chgData name="mitama nigi" userId="57d9ef4e351d65cf" providerId="LiveId" clId="{6E9E27A2-AD23-4C2B-9858-DF04A76C2478}" dt="2019-03-05T15:04:29.914" v="2012"/>
          <ac:cxnSpMkLst>
            <pc:docMk/>
            <pc:sldMk cId="1539289634" sldId="314"/>
            <ac:cxnSpMk id="5" creationId="{AD18DC13-914B-4C57-B334-6E6E1513A231}"/>
          </ac:cxnSpMkLst>
        </pc:cxnChg>
        <pc:cxnChg chg="add mod">
          <ac:chgData name="mitama nigi" userId="57d9ef4e351d65cf" providerId="LiveId" clId="{6E9E27A2-AD23-4C2B-9858-DF04A76C2478}" dt="2019-03-05T15:04:46.659" v="2014" actId="1076"/>
          <ac:cxnSpMkLst>
            <pc:docMk/>
            <pc:sldMk cId="1539289634" sldId="314"/>
            <ac:cxnSpMk id="12" creationId="{8C768CF1-41EE-47D1-8133-F89B64F97819}"/>
          </ac:cxnSpMkLst>
        </pc:cxnChg>
        <pc:cxnChg chg="add mod">
          <ac:chgData name="mitama nigi" userId="57d9ef4e351d65cf" providerId="LiveId" clId="{6E9E27A2-AD23-4C2B-9858-DF04A76C2478}" dt="2019-03-05T15:04:46.659" v="2014" actId="1076"/>
          <ac:cxnSpMkLst>
            <pc:docMk/>
            <pc:sldMk cId="1539289634" sldId="314"/>
            <ac:cxnSpMk id="13" creationId="{0A9FAA83-8679-4AAA-8787-2EF257FBFA01}"/>
          </ac:cxnSpMkLst>
        </pc:cxnChg>
      </pc:sldChg>
      <pc:sldChg chg="addSp delSp modSp add">
        <pc:chgData name="mitama nigi" userId="57d9ef4e351d65cf" providerId="LiveId" clId="{6E9E27A2-AD23-4C2B-9858-DF04A76C2478}" dt="2019-02-21T07:58:25.591" v="1853" actId="207"/>
        <pc:sldMkLst>
          <pc:docMk/>
          <pc:sldMk cId="1112287358" sldId="315"/>
        </pc:sldMkLst>
        <pc:spChg chg="add mod">
          <ac:chgData name="mitama nigi" userId="57d9ef4e351d65cf" providerId="LiveId" clId="{6E9E27A2-AD23-4C2B-9858-DF04A76C2478}" dt="2019-02-21T07:58:25.591" v="1853" actId="207"/>
          <ac:spMkLst>
            <pc:docMk/>
            <pc:sldMk cId="1112287358" sldId="315"/>
            <ac:spMk id="2" creationId="{9F63A735-DCAA-4637-99E3-847E43A264F3}"/>
          </ac:spMkLst>
        </pc:spChg>
        <pc:spChg chg="mod">
          <ac:chgData name="mitama nigi" userId="57d9ef4e351d65cf" providerId="LiveId" clId="{6E9E27A2-AD23-4C2B-9858-DF04A76C2478}" dt="2019-02-21T07:56:21.787" v="1830" actId="2711"/>
          <ac:spMkLst>
            <pc:docMk/>
            <pc:sldMk cId="1112287358" sldId="315"/>
            <ac:spMk id="3" creationId="{76B0C31C-B41B-4059-962A-8A5AE45DEFDF}"/>
          </ac:spMkLst>
        </pc:spChg>
        <pc:spChg chg="add mod">
          <ac:chgData name="mitama nigi" userId="57d9ef4e351d65cf" providerId="LiveId" clId="{6E9E27A2-AD23-4C2B-9858-DF04A76C2478}" dt="2019-02-21T07:55:28.671" v="1816" actId="1076"/>
          <ac:spMkLst>
            <pc:docMk/>
            <pc:sldMk cId="1112287358" sldId="315"/>
            <ac:spMk id="4" creationId="{18F5EA85-5712-47E5-8880-5CC125576C3B}"/>
          </ac:spMkLst>
        </pc:spChg>
        <pc:spChg chg="mod">
          <ac:chgData name="mitama nigi" userId="57d9ef4e351d65cf" providerId="LiveId" clId="{6E9E27A2-AD23-4C2B-9858-DF04A76C2478}" dt="2019-02-21T07:56:21.787" v="1830" actId="2711"/>
          <ac:spMkLst>
            <pc:docMk/>
            <pc:sldMk cId="1112287358" sldId="315"/>
            <ac:spMk id="5" creationId="{B012DE8D-35AF-41E0-85D5-5769473EA5D6}"/>
          </ac:spMkLst>
        </pc:spChg>
        <pc:spChg chg="del mod">
          <ac:chgData name="mitama nigi" userId="57d9ef4e351d65cf" providerId="LiveId" clId="{6E9E27A2-AD23-4C2B-9858-DF04A76C2478}" dt="2019-02-21T07:55:00.619" v="1811" actId="478"/>
          <ac:spMkLst>
            <pc:docMk/>
            <pc:sldMk cId="1112287358" sldId="315"/>
            <ac:spMk id="6" creationId="{8F42F326-861F-432A-A0DD-8F89F5B10500}"/>
          </ac:spMkLst>
        </pc:spChg>
        <pc:spChg chg="mod">
          <ac:chgData name="mitama nigi" userId="57d9ef4e351d65cf" providerId="LiveId" clId="{6E9E27A2-AD23-4C2B-9858-DF04A76C2478}" dt="2019-02-21T07:56:21.787" v="1830" actId="2711"/>
          <ac:spMkLst>
            <pc:docMk/>
            <pc:sldMk cId="1112287358" sldId="315"/>
            <ac:spMk id="7" creationId="{CCFFC81D-4E57-4985-94C6-47FEA1EA81BC}"/>
          </ac:spMkLst>
        </pc:spChg>
        <pc:spChg chg="del">
          <ac:chgData name="mitama nigi" userId="57d9ef4e351d65cf" providerId="LiveId" clId="{6E9E27A2-AD23-4C2B-9858-DF04A76C2478}" dt="2019-02-21T07:49:50.959" v="1719" actId="478"/>
          <ac:spMkLst>
            <pc:docMk/>
            <pc:sldMk cId="1112287358" sldId="315"/>
            <ac:spMk id="8" creationId="{B1C85779-1D45-4EC0-A9D6-E7FC27B68824}"/>
          </ac:spMkLst>
        </pc:spChg>
        <pc:spChg chg="add del mod">
          <ac:chgData name="mitama nigi" userId="57d9ef4e351d65cf" providerId="LiveId" clId="{6E9E27A2-AD23-4C2B-9858-DF04A76C2478}" dt="2019-02-21T07:56:10.002" v="1828" actId="478"/>
          <ac:spMkLst>
            <pc:docMk/>
            <pc:sldMk cId="1112287358" sldId="315"/>
            <ac:spMk id="9" creationId="{6964066D-8FDE-4009-A937-5D0F97324679}"/>
          </ac:spMkLst>
        </pc:spChg>
        <pc:spChg chg="add mod">
          <ac:chgData name="mitama nigi" userId="57d9ef4e351d65cf" providerId="LiveId" clId="{6E9E27A2-AD23-4C2B-9858-DF04A76C2478}" dt="2019-02-21T07:57:19.779" v="1839" actId="1076"/>
          <ac:spMkLst>
            <pc:docMk/>
            <pc:sldMk cId="1112287358" sldId="315"/>
            <ac:spMk id="12" creationId="{CC02F248-F654-4499-A55C-6A3C3106C418}"/>
          </ac:spMkLst>
        </pc:spChg>
        <pc:spChg chg="add mod">
          <ac:chgData name="mitama nigi" userId="57d9ef4e351d65cf" providerId="LiveId" clId="{6E9E27A2-AD23-4C2B-9858-DF04A76C2478}" dt="2019-02-21T07:57:19.779" v="1839" actId="1076"/>
          <ac:spMkLst>
            <pc:docMk/>
            <pc:sldMk cId="1112287358" sldId="315"/>
            <ac:spMk id="13" creationId="{629359B7-E76B-47C9-848E-BDE0030321B7}"/>
          </ac:spMkLst>
        </pc:spChg>
        <pc:spChg chg="add del mod">
          <ac:chgData name="mitama nigi" userId="57d9ef4e351d65cf" providerId="LiveId" clId="{6E9E27A2-AD23-4C2B-9858-DF04A76C2478}" dt="2019-02-21T07:54:02.923" v="1780" actId="478"/>
          <ac:spMkLst>
            <pc:docMk/>
            <pc:sldMk cId="1112287358" sldId="315"/>
            <ac:spMk id="14" creationId="{F94D1B3E-BE28-45A5-8313-C7ED7D6030DE}"/>
          </ac:spMkLst>
        </pc:spChg>
        <pc:spChg chg="add del mod">
          <ac:chgData name="mitama nigi" userId="57d9ef4e351d65cf" providerId="LiveId" clId="{6E9E27A2-AD23-4C2B-9858-DF04A76C2478}" dt="2019-02-21T07:53:29.898" v="1774" actId="478"/>
          <ac:spMkLst>
            <pc:docMk/>
            <pc:sldMk cId="1112287358" sldId="315"/>
            <ac:spMk id="15" creationId="{7C5F1B29-68BB-4604-8F32-E2A5808F7959}"/>
          </ac:spMkLst>
        </pc:spChg>
        <pc:spChg chg="add mod">
          <ac:chgData name="mitama nigi" userId="57d9ef4e351d65cf" providerId="LiveId" clId="{6E9E27A2-AD23-4C2B-9858-DF04A76C2478}" dt="2019-02-21T07:58:17.956" v="1851" actId="207"/>
          <ac:spMkLst>
            <pc:docMk/>
            <pc:sldMk cId="1112287358" sldId="315"/>
            <ac:spMk id="16" creationId="{260DADE5-5CA3-4666-88E7-795ECA01D24F}"/>
          </ac:spMkLst>
        </pc:spChg>
        <pc:spChg chg="add del mod">
          <ac:chgData name="mitama nigi" userId="57d9ef4e351d65cf" providerId="LiveId" clId="{6E9E27A2-AD23-4C2B-9858-DF04A76C2478}" dt="2019-02-21T07:57:00.475" v="1837" actId="478"/>
          <ac:spMkLst>
            <pc:docMk/>
            <pc:sldMk cId="1112287358" sldId="315"/>
            <ac:spMk id="17" creationId="{FD38EBE7-42A8-41B0-8303-004F2846CB7E}"/>
          </ac:spMkLst>
        </pc:spChg>
        <pc:spChg chg="add mod">
          <ac:chgData name="mitama nigi" userId="57d9ef4e351d65cf" providerId="LiveId" clId="{6E9E27A2-AD23-4C2B-9858-DF04A76C2478}" dt="2019-02-21T07:57:47.376" v="1846" actId="692"/>
          <ac:spMkLst>
            <pc:docMk/>
            <pc:sldMk cId="1112287358" sldId="315"/>
            <ac:spMk id="19" creationId="{4B6677B4-2C4D-49FE-A2CE-5BA7E8471A6A}"/>
          </ac:spMkLst>
        </pc:spChg>
        <pc:spChg chg="add mod">
          <ac:chgData name="mitama nigi" userId="57d9ef4e351d65cf" providerId="LiveId" clId="{6E9E27A2-AD23-4C2B-9858-DF04A76C2478}" dt="2019-02-21T07:57:43.914" v="1845" actId="692"/>
          <ac:spMkLst>
            <pc:docMk/>
            <pc:sldMk cId="1112287358" sldId="315"/>
            <ac:spMk id="20" creationId="{898DCECD-0270-42CF-96DE-4F317E53BA24}"/>
          </ac:spMkLst>
        </pc:spChg>
        <pc:graphicFrameChg chg="mod modGraphic">
          <ac:chgData name="mitama nigi" userId="57d9ef4e351d65cf" providerId="LiveId" clId="{6E9E27A2-AD23-4C2B-9858-DF04A76C2478}" dt="2019-02-21T07:56:33.121" v="1831" actId="2711"/>
          <ac:graphicFrameMkLst>
            <pc:docMk/>
            <pc:sldMk cId="1112287358" sldId="315"/>
            <ac:graphicFrameMk id="10" creationId="{B0359FA7-A5B5-4156-B4CB-CBC9DFB1F03B}"/>
          </ac:graphicFrameMkLst>
        </pc:graphicFrameChg>
        <pc:graphicFrameChg chg="add mod modGraphic">
          <ac:chgData name="mitama nigi" userId="57d9ef4e351d65cf" providerId="LiveId" clId="{6E9E27A2-AD23-4C2B-9858-DF04A76C2478}" dt="2019-02-21T07:57:19.779" v="1839" actId="1076"/>
          <ac:graphicFrameMkLst>
            <pc:docMk/>
            <pc:sldMk cId="1112287358" sldId="315"/>
            <ac:graphicFrameMk id="11" creationId="{37B470CA-7FE2-4CEF-9392-7BD78864BED4}"/>
          </ac:graphicFrameMkLst>
        </pc:graphicFrameChg>
        <pc:graphicFrameChg chg="add mod">
          <ac:chgData name="mitama nigi" userId="57d9ef4e351d65cf" providerId="LiveId" clId="{6E9E27A2-AD23-4C2B-9858-DF04A76C2478}" dt="2019-02-21T07:57:19.779" v="1839" actId="1076"/>
          <ac:graphicFrameMkLst>
            <pc:docMk/>
            <pc:sldMk cId="1112287358" sldId="315"/>
            <ac:graphicFrameMk id="18" creationId="{2ADC31E6-18AF-4EE0-BAD1-93E9C7092E2E}"/>
          </ac:graphicFrameMkLst>
        </pc:graphicFrameChg>
      </pc:sldChg>
      <pc:sldChg chg="modSp add">
        <pc:chgData name="mitama nigi" userId="57d9ef4e351d65cf" providerId="LiveId" clId="{6E9E27A2-AD23-4C2B-9858-DF04A76C2478}" dt="2019-02-21T08:00:52.162" v="1878" actId="12789"/>
        <pc:sldMkLst>
          <pc:docMk/>
          <pc:sldMk cId="871707134" sldId="316"/>
        </pc:sldMkLst>
        <pc:spChg chg="mod">
          <ac:chgData name="mitama nigi" userId="57d9ef4e351d65cf" providerId="LiveId" clId="{6E9E27A2-AD23-4C2B-9858-DF04A76C2478}" dt="2019-02-21T08:00:52.162" v="1878" actId="12789"/>
          <ac:spMkLst>
            <pc:docMk/>
            <pc:sldMk cId="871707134" sldId="316"/>
            <ac:spMk id="2" creationId="{9F63A735-DCAA-4637-99E3-847E43A264F3}"/>
          </ac:spMkLst>
        </pc:spChg>
        <pc:spChg chg="mod">
          <ac:chgData name="mitama nigi" userId="57d9ef4e351d65cf" providerId="LiveId" clId="{6E9E27A2-AD23-4C2B-9858-DF04A76C2478}" dt="2019-02-21T07:59:35.980" v="1868" actId="1076"/>
          <ac:spMkLst>
            <pc:docMk/>
            <pc:sldMk cId="871707134" sldId="316"/>
            <ac:spMk id="3" creationId="{76B0C31C-B41B-4059-962A-8A5AE45DEFDF}"/>
          </ac:spMkLst>
        </pc:spChg>
        <pc:spChg chg="mod">
          <ac:chgData name="mitama nigi" userId="57d9ef4e351d65cf" providerId="LiveId" clId="{6E9E27A2-AD23-4C2B-9858-DF04A76C2478}" dt="2019-02-21T08:00:52.162" v="1878" actId="12789"/>
          <ac:spMkLst>
            <pc:docMk/>
            <pc:sldMk cId="871707134" sldId="316"/>
            <ac:spMk id="4" creationId="{18F5EA85-5712-47E5-8880-5CC125576C3B}"/>
          </ac:spMkLst>
        </pc:spChg>
        <pc:spChg chg="mod">
          <ac:chgData name="mitama nigi" userId="57d9ef4e351d65cf" providerId="LiveId" clId="{6E9E27A2-AD23-4C2B-9858-DF04A76C2478}" dt="2019-02-21T07:59:35.980" v="1868" actId="1076"/>
          <ac:spMkLst>
            <pc:docMk/>
            <pc:sldMk cId="871707134" sldId="316"/>
            <ac:spMk id="5" creationId="{B012DE8D-35AF-41E0-85D5-5769473EA5D6}"/>
          </ac:spMkLst>
        </pc:spChg>
        <pc:spChg chg="mod">
          <ac:chgData name="mitama nigi" userId="57d9ef4e351d65cf" providerId="LiveId" clId="{6E9E27A2-AD23-4C2B-9858-DF04A76C2478}" dt="2019-02-21T07:59:35.980" v="1868" actId="1076"/>
          <ac:spMkLst>
            <pc:docMk/>
            <pc:sldMk cId="871707134" sldId="316"/>
            <ac:spMk id="7" creationId="{CCFFC81D-4E57-4985-94C6-47FEA1EA81BC}"/>
          </ac:spMkLst>
        </pc:spChg>
        <pc:spChg chg="mod">
          <ac:chgData name="mitama nigi" userId="57d9ef4e351d65cf" providerId="LiveId" clId="{6E9E27A2-AD23-4C2B-9858-DF04A76C2478}" dt="2019-02-21T08:00:27.843" v="1876" actId="1076"/>
          <ac:spMkLst>
            <pc:docMk/>
            <pc:sldMk cId="871707134" sldId="316"/>
            <ac:spMk id="12" creationId="{CC02F248-F654-4499-A55C-6A3C3106C418}"/>
          </ac:spMkLst>
        </pc:spChg>
        <pc:spChg chg="mod">
          <ac:chgData name="mitama nigi" userId="57d9ef4e351d65cf" providerId="LiveId" clId="{6E9E27A2-AD23-4C2B-9858-DF04A76C2478}" dt="2019-02-21T08:00:27.843" v="1876" actId="1076"/>
          <ac:spMkLst>
            <pc:docMk/>
            <pc:sldMk cId="871707134" sldId="316"/>
            <ac:spMk id="13" creationId="{629359B7-E76B-47C9-848E-BDE0030321B7}"/>
          </ac:spMkLst>
        </pc:spChg>
        <pc:spChg chg="mod">
          <ac:chgData name="mitama nigi" userId="57d9ef4e351d65cf" providerId="LiveId" clId="{6E9E27A2-AD23-4C2B-9858-DF04A76C2478}" dt="2019-02-21T08:00:52.162" v="1878" actId="12789"/>
          <ac:spMkLst>
            <pc:docMk/>
            <pc:sldMk cId="871707134" sldId="316"/>
            <ac:spMk id="16" creationId="{260DADE5-5CA3-4666-88E7-795ECA01D24F}"/>
          </ac:spMkLst>
        </pc:spChg>
        <pc:spChg chg="mod">
          <ac:chgData name="mitama nigi" userId="57d9ef4e351d65cf" providerId="LiveId" clId="{6E9E27A2-AD23-4C2B-9858-DF04A76C2478}" dt="2019-02-21T08:00:37.496" v="1877" actId="1076"/>
          <ac:spMkLst>
            <pc:docMk/>
            <pc:sldMk cId="871707134" sldId="316"/>
            <ac:spMk id="19" creationId="{4B6677B4-2C4D-49FE-A2CE-5BA7E8471A6A}"/>
          </ac:spMkLst>
        </pc:spChg>
        <pc:spChg chg="mod">
          <ac:chgData name="mitama nigi" userId="57d9ef4e351d65cf" providerId="LiveId" clId="{6E9E27A2-AD23-4C2B-9858-DF04A76C2478}" dt="2019-02-21T08:00:37.496" v="1877" actId="1076"/>
          <ac:spMkLst>
            <pc:docMk/>
            <pc:sldMk cId="871707134" sldId="316"/>
            <ac:spMk id="20" creationId="{898DCECD-0270-42CF-96DE-4F317E53BA24}"/>
          </ac:spMkLst>
        </pc:spChg>
        <pc:graphicFrameChg chg="mod">
          <ac:chgData name="mitama nigi" userId="57d9ef4e351d65cf" providerId="LiveId" clId="{6E9E27A2-AD23-4C2B-9858-DF04A76C2478}" dt="2019-02-21T07:59:35.980" v="1868" actId="1076"/>
          <ac:graphicFrameMkLst>
            <pc:docMk/>
            <pc:sldMk cId="871707134" sldId="316"/>
            <ac:graphicFrameMk id="10" creationId="{B0359FA7-A5B5-4156-B4CB-CBC9DFB1F03B}"/>
          </ac:graphicFrameMkLst>
        </pc:graphicFrameChg>
        <pc:graphicFrameChg chg="mod">
          <ac:chgData name="mitama nigi" userId="57d9ef4e351d65cf" providerId="LiveId" clId="{6E9E27A2-AD23-4C2B-9858-DF04A76C2478}" dt="2019-02-21T08:00:27.843" v="1876" actId="1076"/>
          <ac:graphicFrameMkLst>
            <pc:docMk/>
            <pc:sldMk cId="871707134" sldId="316"/>
            <ac:graphicFrameMk id="11" creationId="{37B470CA-7FE2-4CEF-9392-7BD78864BED4}"/>
          </ac:graphicFrameMkLst>
        </pc:graphicFrameChg>
        <pc:graphicFrameChg chg="mod">
          <ac:chgData name="mitama nigi" userId="57d9ef4e351d65cf" providerId="LiveId" clId="{6E9E27A2-AD23-4C2B-9858-DF04A76C2478}" dt="2019-02-21T08:00:37.496" v="1877" actId="1076"/>
          <ac:graphicFrameMkLst>
            <pc:docMk/>
            <pc:sldMk cId="871707134" sldId="316"/>
            <ac:graphicFrameMk id="18" creationId="{2ADC31E6-18AF-4EE0-BAD1-93E9C7092E2E}"/>
          </ac:graphicFrameMkLst>
        </pc:graphicFrameChg>
      </pc:sldChg>
      <pc:sldChg chg="addSp delSp modSp add">
        <pc:chgData name="mitama nigi" userId="57d9ef4e351d65cf" providerId="LiveId" clId="{6E9E27A2-AD23-4C2B-9858-DF04A76C2478}" dt="2019-03-10T13:02:09.909" v="3096" actId="14100"/>
        <pc:sldMkLst>
          <pc:docMk/>
          <pc:sldMk cId="3548383942" sldId="317"/>
        </pc:sldMkLst>
        <pc:spChg chg="mod">
          <ac:chgData name="mitama nigi" userId="57d9ef4e351d65cf" providerId="LiveId" clId="{6E9E27A2-AD23-4C2B-9858-DF04A76C2478}" dt="2019-03-10T12:59:37.292" v="3021"/>
          <ac:spMkLst>
            <pc:docMk/>
            <pc:sldMk cId="3548383942" sldId="317"/>
            <ac:spMk id="16" creationId="{7A59B9DE-72F2-49DF-9F3F-9D09C847E14E}"/>
          </ac:spMkLst>
        </pc:spChg>
        <pc:spChg chg="mod">
          <ac:chgData name="mitama nigi" userId="57d9ef4e351d65cf" providerId="LiveId" clId="{6E9E27A2-AD23-4C2B-9858-DF04A76C2478}" dt="2019-03-10T12:59:41.942" v="3022"/>
          <ac:spMkLst>
            <pc:docMk/>
            <pc:sldMk cId="3548383942" sldId="317"/>
            <ac:spMk id="26" creationId="{82E406B5-3985-4BC0-BB8B-3EB16E2669AE}"/>
          </ac:spMkLst>
        </pc:spChg>
        <pc:spChg chg="mod">
          <ac:chgData name="mitama nigi" userId="57d9ef4e351d65cf" providerId="LiveId" clId="{6E9E27A2-AD23-4C2B-9858-DF04A76C2478}" dt="2019-03-10T12:59:12.830" v="3006"/>
          <ac:spMkLst>
            <pc:docMk/>
            <pc:sldMk cId="3548383942" sldId="317"/>
            <ac:spMk id="34" creationId="{76CED7A1-148A-4C91-9CA6-C08FB5D2F3EA}"/>
          </ac:spMkLst>
        </pc:spChg>
        <pc:spChg chg="mod">
          <ac:chgData name="mitama nigi" userId="57d9ef4e351d65cf" providerId="LiveId" clId="{6E9E27A2-AD23-4C2B-9858-DF04A76C2478}" dt="2019-03-10T12:59:44.673" v="3023"/>
          <ac:spMkLst>
            <pc:docMk/>
            <pc:sldMk cId="3548383942" sldId="317"/>
            <ac:spMk id="36" creationId="{DD926C0C-61B7-4996-8DBF-D1D6B35A9ABA}"/>
          </ac:spMkLst>
        </pc:spChg>
        <pc:spChg chg="mod">
          <ac:chgData name="mitama nigi" userId="57d9ef4e351d65cf" providerId="LiveId" clId="{6E9E27A2-AD23-4C2B-9858-DF04A76C2478}" dt="2019-03-10T13:02:09.909" v="3096" actId="14100"/>
          <ac:spMkLst>
            <pc:docMk/>
            <pc:sldMk cId="3548383942" sldId="317"/>
            <ac:spMk id="42" creationId="{1EA40903-FDD1-4AAE-BB56-0D06B9A423A4}"/>
          </ac:spMkLst>
        </pc:spChg>
        <pc:spChg chg="add del mod">
          <ac:chgData name="mitama nigi" userId="57d9ef4e351d65cf" providerId="LiveId" clId="{6E9E27A2-AD23-4C2B-9858-DF04A76C2478}" dt="2019-03-07T10:47:28.817" v="2107"/>
          <ac:spMkLst>
            <pc:docMk/>
            <pc:sldMk cId="3548383942" sldId="317"/>
            <ac:spMk id="85" creationId="{F8A094EC-2CA4-42E6-98DF-D5FFB64C6B79}"/>
          </ac:spMkLst>
        </pc:spChg>
        <pc:grpChg chg="add">
          <ac:chgData name="mitama nigi" userId="57d9ef4e351d65cf" providerId="LiveId" clId="{6E9E27A2-AD23-4C2B-9858-DF04A76C2478}" dt="2019-03-07T10:40:58.616" v="2095"/>
          <ac:grpSpMkLst>
            <pc:docMk/>
            <pc:sldMk cId="3548383942" sldId="317"/>
            <ac:grpSpMk id="2" creationId="{D73D7849-D676-483B-9973-29796A1F6EF6}"/>
          </ac:grpSpMkLst>
        </pc:grpChg>
        <pc:grpChg chg="add del mod">
          <ac:chgData name="mitama nigi" userId="57d9ef4e351d65cf" providerId="LiveId" clId="{6E9E27A2-AD23-4C2B-9858-DF04A76C2478}" dt="2019-03-07T10:41:09.605" v="2097"/>
          <ac:grpSpMkLst>
            <pc:docMk/>
            <pc:sldMk cId="3548383942" sldId="317"/>
            <ac:grpSpMk id="43" creationId="{7DFFCA7E-E6E1-41C8-A17A-6E977DA57EE2}"/>
          </ac:grpSpMkLst>
        </pc:grpChg>
        <pc:picChg chg="add del">
          <ac:chgData name="mitama nigi" userId="57d9ef4e351d65cf" providerId="LiveId" clId="{6E9E27A2-AD23-4C2B-9858-DF04A76C2478}" dt="2019-03-07T10:41:11.564" v="2099"/>
          <ac:picMkLst>
            <pc:docMk/>
            <pc:sldMk cId="3548383942" sldId="317"/>
            <ac:picMk id="84" creationId="{07D0DECC-4F53-4453-830D-7E40CE7385A2}"/>
          </ac:picMkLst>
        </pc:picChg>
      </pc:sldChg>
      <pc:sldChg chg="addSp delSp modSp add">
        <pc:chgData name="mitama nigi" userId="57d9ef4e351d65cf" providerId="LiveId" clId="{6E9E27A2-AD23-4C2B-9858-DF04A76C2478}" dt="2019-03-09T09:08:59.403" v="2469" actId="113"/>
        <pc:sldMkLst>
          <pc:docMk/>
          <pc:sldMk cId="2030748726" sldId="318"/>
        </pc:sldMkLst>
        <pc:spChg chg="add mod topLvl">
          <ac:chgData name="mitama nigi" userId="57d9ef4e351d65cf" providerId="LiveId" clId="{6E9E27A2-AD23-4C2B-9858-DF04A76C2478}" dt="2019-03-09T09:08:55.323" v="2466" actId="113"/>
          <ac:spMkLst>
            <pc:docMk/>
            <pc:sldMk cId="2030748726" sldId="318"/>
            <ac:spMk id="4" creationId="{D280D3EC-1926-42CE-B4FE-644C57DA8637}"/>
          </ac:spMkLst>
        </pc:spChg>
        <pc:spChg chg="add mod topLvl">
          <ac:chgData name="mitama nigi" userId="57d9ef4e351d65cf" providerId="LiveId" clId="{6E9E27A2-AD23-4C2B-9858-DF04A76C2478}" dt="2019-03-09T09:08:59.403" v="2469" actId="113"/>
          <ac:spMkLst>
            <pc:docMk/>
            <pc:sldMk cId="2030748726" sldId="318"/>
            <ac:spMk id="5" creationId="{2BDA9F1A-5034-4066-8076-BFEB204925E7}"/>
          </ac:spMkLst>
        </pc:spChg>
        <pc:spChg chg="add mod">
          <ac:chgData name="mitama nigi" userId="57d9ef4e351d65cf" providerId="LiveId" clId="{6E9E27A2-AD23-4C2B-9858-DF04A76C2478}" dt="2019-03-09T08:29:00.151" v="2229" actId="571"/>
          <ac:spMkLst>
            <pc:docMk/>
            <pc:sldMk cId="2030748726" sldId="318"/>
            <ac:spMk id="7" creationId="{F81D3E72-69A1-4B70-9861-FB70A57914CA}"/>
          </ac:spMkLst>
        </pc:spChg>
        <pc:spChg chg="add del mod">
          <ac:chgData name="mitama nigi" userId="57d9ef4e351d65cf" providerId="LiveId" clId="{6E9E27A2-AD23-4C2B-9858-DF04A76C2478}" dt="2019-03-09T08:30:12.911" v="2254" actId="478"/>
          <ac:spMkLst>
            <pc:docMk/>
            <pc:sldMk cId="2030748726" sldId="318"/>
            <ac:spMk id="8" creationId="{A59E6A0C-FD15-43E4-A1E9-3F5BC82FF9D2}"/>
          </ac:spMkLst>
        </pc:spChg>
        <pc:spChg chg="add mod ord">
          <ac:chgData name="mitama nigi" userId="57d9ef4e351d65cf" providerId="LiveId" clId="{6E9E27A2-AD23-4C2B-9858-DF04A76C2478}" dt="2019-03-09T08:31:51.040" v="2304" actId="1076"/>
          <ac:spMkLst>
            <pc:docMk/>
            <pc:sldMk cId="2030748726" sldId="318"/>
            <ac:spMk id="9" creationId="{BF00BCF8-85EC-449D-BF9E-3575F5412EEE}"/>
          </ac:spMkLst>
        </pc:spChg>
        <pc:spChg chg="add mod">
          <ac:chgData name="mitama nigi" userId="57d9ef4e351d65cf" providerId="LiveId" clId="{6E9E27A2-AD23-4C2B-9858-DF04A76C2478}" dt="2019-03-09T09:08:58.589" v="2468" actId="113"/>
          <ac:spMkLst>
            <pc:docMk/>
            <pc:sldMk cId="2030748726" sldId="318"/>
            <ac:spMk id="16" creationId="{915DC870-087D-4C67-AC8D-5A976CEBFEC4}"/>
          </ac:spMkLst>
        </pc:spChg>
        <pc:spChg chg="add mod">
          <ac:chgData name="mitama nigi" userId="57d9ef4e351d65cf" providerId="LiveId" clId="{6E9E27A2-AD23-4C2B-9858-DF04A76C2478}" dt="2019-03-09T09:08:57.307" v="2467" actId="113"/>
          <ac:spMkLst>
            <pc:docMk/>
            <pc:sldMk cId="2030748726" sldId="318"/>
            <ac:spMk id="17" creationId="{C6032D7B-03E2-4536-A8EB-B3D22A6E1D9D}"/>
          </ac:spMkLst>
        </pc:spChg>
        <pc:spChg chg="add del mod">
          <ac:chgData name="mitama nigi" userId="57d9ef4e351d65cf" providerId="LiveId" clId="{6E9E27A2-AD23-4C2B-9858-DF04A76C2478}" dt="2019-03-09T08:34:51.945" v="2400" actId="11529"/>
          <ac:spMkLst>
            <pc:docMk/>
            <pc:sldMk cId="2030748726" sldId="318"/>
            <ac:spMk id="18" creationId="{0B26CCD5-A792-413D-96E6-FE9B00B3047E}"/>
          </ac:spMkLst>
        </pc:spChg>
        <pc:grpChg chg="add del mod">
          <ac:chgData name="mitama nigi" userId="57d9ef4e351d65cf" providerId="LiveId" clId="{6E9E27A2-AD23-4C2B-9858-DF04A76C2478}" dt="2019-03-09T08:29:36.304" v="2249" actId="165"/>
          <ac:grpSpMkLst>
            <pc:docMk/>
            <pc:sldMk cId="2030748726" sldId="318"/>
            <ac:grpSpMk id="6" creationId="{6153C690-4819-4944-AD26-C8FDD176CA0D}"/>
          </ac:grpSpMkLst>
        </pc:grpChg>
        <pc:cxnChg chg="add mod topLvl">
          <ac:chgData name="mitama nigi" userId="57d9ef4e351d65cf" providerId="LiveId" clId="{6E9E27A2-AD23-4C2B-9858-DF04A76C2478}" dt="2019-03-09T08:31:51.040" v="2304" actId="1076"/>
          <ac:cxnSpMkLst>
            <pc:docMk/>
            <pc:sldMk cId="2030748726" sldId="318"/>
            <ac:cxnSpMk id="2" creationId="{75F6CC6E-2C01-4D85-8352-B6A781A9F212}"/>
          </ac:cxnSpMkLst>
        </pc:cxnChg>
        <pc:cxnChg chg="add mod topLvl">
          <ac:chgData name="mitama nigi" userId="57d9ef4e351d65cf" providerId="LiveId" clId="{6E9E27A2-AD23-4C2B-9858-DF04A76C2478}" dt="2019-03-09T08:31:51.040" v="2304" actId="1076"/>
          <ac:cxnSpMkLst>
            <pc:docMk/>
            <pc:sldMk cId="2030748726" sldId="318"/>
            <ac:cxnSpMk id="3" creationId="{162EA231-E89D-48C4-8559-F8D05A745090}"/>
          </ac:cxnSpMkLst>
        </pc:cxnChg>
        <pc:cxnChg chg="add mod">
          <ac:chgData name="mitama nigi" userId="57d9ef4e351d65cf" providerId="LiveId" clId="{6E9E27A2-AD23-4C2B-9858-DF04A76C2478}" dt="2019-03-09T08:31:51.040" v="2304" actId="1076"/>
          <ac:cxnSpMkLst>
            <pc:docMk/>
            <pc:sldMk cId="2030748726" sldId="318"/>
            <ac:cxnSpMk id="11" creationId="{D908B5F2-B404-49B9-BE80-B518117ACDE5}"/>
          </ac:cxnSpMkLst>
        </pc:cxnChg>
        <pc:cxnChg chg="add mod">
          <ac:chgData name="mitama nigi" userId="57d9ef4e351d65cf" providerId="LiveId" clId="{6E9E27A2-AD23-4C2B-9858-DF04A76C2478}" dt="2019-03-09T08:31:51.040" v="2304" actId="1076"/>
          <ac:cxnSpMkLst>
            <pc:docMk/>
            <pc:sldMk cId="2030748726" sldId="318"/>
            <ac:cxnSpMk id="13" creationId="{DD256520-ED33-4566-A54E-A11995945486}"/>
          </ac:cxnSpMkLst>
        </pc:cxnChg>
      </pc:sldChg>
      <pc:sldChg chg="addSp delSp modSp add">
        <pc:chgData name="mitama nigi" userId="57d9ef4e351d65cf" providerId="LiveId" clId="{6E9E27A2-AD23-4C2B-9858-DF04A76C2478}" dt="2019-03-09T13:48:35.302" v="2962" actId="478"/>
        <pc:sldMkLst>
          <pc:docMk/>
          <pc:sldMk cId="2543114693" sldId="319"/>
        </pc:sldMkLst>
        <pc:spChg chg="add mod">
          <ac:chgData name="mitama nigi" userId="57d9ef4e351d65cf" providerId="LiveId" clId="{6E9E27A2-AD23-4C2B-9858-DF04A76C2478}" dt="2019-03-09T11:53:04.751" v="2497" actId="688"/>
          <ac:spMkLst>
            <pc:docMk/>
            <pc:sldMk cId="2543114693" sldId="319"/>
            <ac:spMk id="2" creationId="{CF9DF4CA-93BB-4DDF-957A-94F77E841CD7}"/>
          </ac:spMkLst>
        </pc:spChg>
        <pc:spChg chg="add del mod">
          <ac:chgData name="mitama nigi" userId="57d9ef4e351d65cf" providerId="LiveId" clId="{6E9E27A2-AD23-4C2B-9858-DF04A76C2478}" dt="2019-03-09T13:21:21.667" v="2661" actId="11529"/>
          <ac:spMkLst>
            <pc:docMk/>
            <pc:sldMk cId="2543114693" sldId="319"/>
            <ac:spMk id="4" creationId="{DC668197-001A-4F56-8A1C-36AB0656D786}"/>
          </ac:spMkLst>
        </pc:spChg>
        <pc:spChg chg="add del mod">
          <ac:chgData name="mitama nigi" userId="57d9ef4e351d65cf" providerId="LiveId" clId="{6E9E27A2-AD23-4C2B-9858-DF04A76C2478}" dt="2019-03-09T11:51:51.519" v="2479" actId="207"/>
          <ac:spMkLst>
            <pc:docMk/>
            <pc:sldMk cId="2543114693" sldId="319"/>
            <ac:spMk id="6" creationId="{C56F406B-6895-4730-BD2D-24FE5A5A4300}"/>
          </ac:spMkLst>
        </pc:spChg>
        <pc:spChg chg="add del">
          <ac:chgData name="mitama nigi" userId="57d9ef4e351d65cf" providerId="LiveId" clId="{6E9E27A2-AD23-4C2B-9858-DF04A76C2478}" dt="2019-03-09T11:51:46.843" v="2478" actId="478"/>
          <ac:spMkLst>
            <pc:docMk/>
            <pc:sldMk cId="2543114693" sldId="319"/>
            <ac:spMk id="7" creationId="{73890BD2-A5E4-4128-A146-0F06FC9C2168}"/>
          </ac:spMkLst>
        </pc:spChg>
        <pc:spChg chg="add del mod">
          <ac:chgData name="mitama nigi" userId="57d9ef4e351d65cf" providerId="LiveId" clId="{6E9E27A2-AD23-4C2B-9858-DF04A76C2478}" dt="2019-03-09T13:22:11.221" v="2672"/>
          <ac:spMkLst>
            <pc:docMk/>
            <pc:sldMk cId="2543114693" sldId="319"/>
            <ac:spMk id="8" creationId="{557F9427-F0A7-44C0-8EE8-3E11B06FD8F3}"/>
          </ac:spMkLst>
        </pc:spChg>
        <pc:spChg chg="add del mod">
          <ac:chgData name="mitama nigi" userId="57d9ef4e351d65cf" providerId="LiveId" clId="{6E9E27A2-AD23-4C2B-9858-DF04A76C2478}" dt="2019-03-09T13:22:11.221" v="2672"/>
          <ac:spMkLst>
            <pc:docMk/>
            <pc:sldMk cId="2543114693" sldId="319"/>
            <ac:spMk id="9" creationId="{B98CF68F-34DB-40C4-9C25-2B2B2E899B1A}"/>
          </ac:spMkLst>
        </pc:spChg>
        <pc:spChg chg="add del">
          <ac:chgData name="mitama nigi" userId="57d9ef4e351d65cf" providerId="LiveId" clId="{6E9E27A2-AD23-4C2B-9858-DF04A76C2478}" dt="2019-03-09T11:51:46.843" v="2478" actId="478"/>
          <ac:spMkLst>
            <pc:docMk/>
            <pc:sldMk cId="2543114693" sldId="319"/>
            <ac:spMk id="10" creationId="{2B12D98A-ECB8-4674-B7BB-19C477AB35E2}"/>
          </ac:spMkLst>
        </pc:spChg>
        <pc:spChg chg="add del mod">
          <ac:chgData name="mitama nigi" userId="57d9ef4e351d65cf" providerId="LiveId" clId="{6E9E27A2-AD23-4C2B-9858-DF04A76C2478}" dt="2019-03-09T11:51:46.843" v="2478" actId="478"/>
          <ac:spMkLst>
            <pc:docMk/>
            <pc:sldMk cId="2543114693" sldId="319"/>
            <ac:spMk id="17" creationId="{A0DE71D5-5536-458F-A2D0-34DDC5911D59}"/>
          </ac:spMkLst>
        </pc:spChg>
        <pc:spChg chg="add del mod">
          <ac:chgData name="mitama nigi" userId="57d9ef4e351d65cf" providerId="LiveId" clId="{6E9E27A2-AD23-4C2B-9858-DF04A76C2478}" dt="2019-03-09T11:52:24.135" v="2490" actId="478"/>
          <ac:spMkLst>
            <pc:docMk/>
            <pc:sldMk cId="2543114693" sldId="319"/>
            <ac:spMk id="19" creationId="{1588D130-0CC2-49EA-BBB0-E4AA7AEC3AF8}"/>
          </ac:spMkLst>
        </pc:spChg>
        <pc:spChg chg="add del">
          <ac:chgData name="mitama nigi" userId="57d9ef4e351d65cf" providerId="LiveId" clId="{6E9E27A2-AD23-4C2B-9858-DF04A76C2478}" dt="2019-03-09T11:55:08.582" v="2499"/>
          <ac:spMkLst>
            <pc:docMk/>
            <pc:sldMk cId="2543114693" sldId="319"/>
            <ac:spMk id="20" creationId="{98D3283B-6F5A-4EE7-B319-4B18717872B7}"/>
          </ac:spMkLst>
        </pc:spChg>
        <pc:spChg chg="add del">
          <ac:chgData name="mitama nigi" userId="57d9ef4e351d65cf" providerId="LiveId" clId="{6E9E27A2-AD23-4C2B-9858-DF04A76C2478}" dt="2019-03-09T11:55:08.582" v="2499"/>
          <ac:spMkLst>
            <pc:docMk/>
            <pc:sldMk cId="2543114693" sldId="319"/>
            <ac:spMk id="23" creationId="{95036C0E-AB14-427C-B654-955C7317587C}"/>
          </ac:spMkLst>
        </pc:spChg>
        <pc:spChg chg="add del">
          <ac:chgData name="mitama nigi" userId="57d9ef4e351d65cf" providerId="LiveId" clId="{6E9E27A2-AD23-4C2B-9858-DF04A76C2478}" dt="2019-03-09T11:55:08.582" v="2499"/>
          <ac:spMkLst>
            <pc:docMk/>
            <pc:sldMk cId="2543114693" sldId="319"/>
            <ac:spMk id="24" creationId="{5BFA01DF-B3D5-4FDB-96D4-D82C2C815564}"/>
          </ac:spMkLst>
        </pc:spChg>
        <pc:spChg chg="add del">
          <ac:chgData name="mitama nigi" userId="57d9ef4e351d65cf" providerId="LiveId" clId="{6E9E27A2-AD23-4C2B-9858-DF04A76C2478}" dt="2019-03-09T11:55:08.582" v="2499"/>
          <ac:spMkLst>
            <pc:docMk/>
            <pc:sldMk cId="2543114693" sldId="319"/>
            <ac:spMk id="25" creationId="{1638EF63-ED1B-44E6-BC62-05206993D4DF}"/>
          </ac:spMkLst>
        </pc:spChg>
        <pc:spChg chg="add del">
          <ac:chgData name="mitama nigi" userId="57d9ef4e351d65cf" providerId="LiveId" clId="{6E9E27A2-AD23-4C2B-9858-DF04A76C2478}" dt="2019-03-09T13:48:35.302" v="2962" actId="478"/>
          <ac:spMkLst>
            <pc:docMk/>
            <pc:sldMk cId="2543114693" sldId="319"/>
            <ac:spMk id="26" creationId="{331977AE-6667-4330-966E-547448F79744}"/>
          </ac:spMkLst>
        </pc:spChg>
        <pc:cxnChg chg="add del ord">
          <ac:chgData name="mitama nigi" userId="57d9ef4e351d65cf" providerId="LiveId" clId="{6E9E27A2-AD23-4C2B-9858-DF04A76C2478}" dt="2019-03-09T11:52:39.324" v="2493" actId="166"/>
          <ac:cxnSpMkLst>
            <pc:docMk/>
            <pc:sldMk cId="2543114693" sldId="319"/>
            <ac:cxnSpMk id="3" creationId="{DD56BACB-6A0A-4202-BF1D-94B1B87059C6}"/>
          </ac:cxnSpMkLst>
        </pc:cxnChg>
        <pc:cxnChg chg="add del ord">
          <ac:chgData name="mitama nigi" userId="57d9ef4e351d65cf" providerId="LiveId" clId="{6E9E27A2-AD23-4C2B-9858-DF04A76C2478}" dt="2019-03-09T11:52:39.324" v="2493" actId="166"/>
          <ac:cxnSpMkLst>
            <pc:docMk/>
            <pc:sldMk cId="2543114693" sldId="319"/>
            <ac:cxnSpMk id="5" creationId="{AD18DC13-914B-4C57-B334-6E6E1513A231}"/>
          </ac:cxnSpMkLst>
        </pc:cxnChg>
        <pc:cxnChg chg="add del">
          <ac:chgData name="mitama nigi" userId="57d9ef4e351d65cf" providerId="LiveId" clId="{6E9E27A2-AD23-4C2B-9858-DF04A76C2478}" dt="2019-03-09T11:55:08.582" v="2499"/>
          <ac:cxnSpMkLst>
            <pc:docMk/>
            <pc:sldMk cId="2543114693" sldId="319"/>
            <ac:cxnSpMk id="21" creationId="{D68D62DD-5FCE-44C2-8F49-33A7B029B359}"/>
          </ac:cxnSpMkLst>
        </pc:cxnChg>
        <pc:cxnChg chg="add del">
          <ac:chgData name="mitama nigi" userId="57d9ef4e351d65cf" providerId="LiveId" clId="{6E9E27A2-AD23-4C2B-9858-DF04A76C2478}" dt="2019-03-09T11:55:08.582" v="2499"/>
          <ac:cxnSpMkLst>
            <pc:docMk/>
            <pc:sldMk cId="2543114693" sldId="319"/>
            <ac:cxnSpMk id="22" creationId="{E0EF6BB5-1EB5-49E8-A641-39461F15EB4A}"/>
          </ac:cxnSpMkLst>
        </pc:cxnChg>
      </pc:sldChg>
      <pc:sldChg chg="addSp delSp modSp add">
        <pc:chgData name="mitama nigi" userId="57d9ef4e351d65cf" providerId="LiveId" clId="{6E9E27A2-AD23-4C2B-9858-DF04A76C2478}" dt="2019-03-09T13:17:04.762" v="2659" actId="1076"/>
        <pc:sldMkLst>
          <pc:docMk/>
          <pc:sldMk cId="3459018879" sldId="320"/>
        </pc:sldMkLst>
        <pc:spChg chg="add mod">
          <ac:chgData name="mitama nigi" userId="57d9ef4e351d65cf" providerId="LiveId" clId="{6E9E27A2-AD23-4C2B-9858-DF04A76C2478}" dt="2019-03-09T13:17:04.762" v="2659" actId="1076"/>
          <ac:spMkLst>
            <pc:docMk/>
            <pc:sldMk cId="3459018879" sldId="320"/>
            <ac:spMk id="2" creationId="{50FECDAB-1B21-4D1A-98A0-8F1E4969B2D1}"/>
          </ac:spMkLst>
        </pc:spChg>
        <pc:spChg chg="add mod">
          <ac:chgData name="mitama nigi" userId="57d9ef4e351d65cf" providerId="LiveId" clId="{6E9E27A2-AD23-4C2B-9858-DF04A76C2478}" dt="2019-03-09T13:17:04.762" v="2659" actId="1076"/>
          <ac:spMkLst>
            <pc:docMk/>
            <pc:sldMk cId="3459018879" sldId="320"/>
            <ac:spMk id="5" creationId="{44780EE5-E573-4CF4-AB7B-9B2269421CE0}"/>
          </ac:spMkLst>
        </pc:spChg>
        <pc:spChg chg="add mod">
          <ac:chgData name="mitama nigi" userId="57d9ef4e351d65cf" providerId="LiveId" clId="{6E9E27A2-AD23-4C2B-9858-DF04A76C2478}" dt="2019-03-09T13:17:04.762" v="2659" actId="1076"/>
          <ac:spMkLst>
            <pc:docMk/>
            <pc:sldMk cId="3459018879" sldId="320"/>
            <ac:spMk id="6" creationId="{F579E399-B9B8-4988-B6CB-9C504E00161B}"/>
          </ac:spMkLst>
        </pc:spChg>
        <pc:spChg chg="add mod">
          <ac:chgData name="mitama nigi" userId="57d9ef4e351d65cf" providerId="LiveId" clId="{6E9E27A2-AD23-4C2B-9858-DF04A76C2478}" dt="2019-03-09T13:17:04.762" v="2659" actId="1076"/>
          <ac:spMkLst>
            <pc:docMk/>
            <pc:sldMk cId="3459018879" sldId="320"/>
            <ac:spMk id="7" creationId="{2A3BDCCD-99C6-4319-845D-D225FEF13A6E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8" creationId="{AD875373-24CB-468C-B734-3BB59AD63F51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9" creationId="{9763473F-5533-42E8-84F9-6473EF2D5A40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10" creationId="{C23D5068-D1AB-4ED8-9EC2-F4FBC22DD45E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11" creationId="{83AE9760-389A-443F-9B77-1A9954719D2A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14" creationId="{449D20E7-865C-4A13-8D83-FAED9305002D}"/>
          </ac:spMkLst>
        </pc:spChg>
        <pc:spChg chg="add mod">
          <ac:chgData name="mitama nigi" userId="57d9ef4e351d65cf" providerId="LiveId" clId="{6E9E27A2-AD23-4C2B-9858-DF04A76C2478}" dt="2019-03-09T13:17:04.762" v="2659" actId="1076"/>
          <ac:spMkLst>
            <pc:docMk/>
            <pc:sldMk cId="3459018879" sldId="320"/>
            <ac:spMk id="15" creationId="{846C9366-11EE-43F3-8AB0-45B3B284D97B}"/>
          </ac:spMkLst>
        </pc:spChg>
        <pc:spChg chg="add mod">
          <ac:chgData name="mitama nigi" userId="57d9ef4e351d65cf" providerId="LiveId" clId="{6E9E27A2-AD23-4C2B-9858-DF04A76C2478}" dt="2019-03-09T13:16:44.568" v="2658" actId="1076"/>
          <ac:spMkLst>
            <pc:docMk/>
            <pc:sldMk cId="3459018879" sldId="320"/>
            <ac:spMk id="16" creationId="{F2B95048-45AA-4126-BCBC-E8C082706D29}"/>
          </ac:spMkLst>
        </pc:spChg>
        <pc:spChg chg="add mod">
          <ac:chgData name="mitama nigi" userId="57d9ef4e351d65cf" providerId="LiveId" clId="{6E9E27A2-AD23-4C2B-9858-DF04A76C2478}" dt="2019-03-09T11:57:31.925" v="2545" actId="571"/>
          <ac:spMkLst>
            <pc:docMk/>
            <pc:sldMk cId="3459018879" sldId="320"/>
            <ac:spMk id="17" creationId="{62412EF4-6C9B-4710-8C74-771A9D84F072}"/>
          </ac:spMkLst>
        </pc:spChg>
        <pc:spChg chg="add mod">
          <ac:chgData name="mitama nigi" userId="57d9ef4e351d65cf" providerId="LiveId" clId="{6E9E27A2-AD23-4C2B-9858-DF04A76C2478}" dt="2019-03-09T11:57:58.259" v="2553" actId="571"/>
          <ac:spMkLst>
            <pc:docMk/>
            <pc:sldMk cId="3459018879" sldId="320"/>
            <ac:spMk id="18" creationId="{10A4A6A4-E280-4F3D-8DA4-D5DF1094C82C}"/>
          </ac:spMkLst>
        </pc:spChg>
        <pc:spChg chg="add mod">
          <ac:chgData name="mitama nigi" userId="57d9ef4e351d65cf" providerId="LiveId" clId="{6E9E27A2-AD23-4C2B-9858-DF04A76C2478}" dt="2019-03-09T11:57:58.259" v="2553" actId="571"/>
          <ac:spMkLst>
            <pc:docMk/>
            <pc:sldMk cId="3459018879" sldId="320"/>
            <ac:spMk id="19" creationId="{9F17829F-7BCF-48AA-B48B-91C99895F4FC}"/>
          </ac:spMkLst>
        </pc:spChg>
        <pc:spChg chg="add del mod">
          <ac:chgData name="mitama nigi" userId="57d9ef4e351d65cf" providerId="LiveId" clId="{6E9E27A2-AD23-4C2B-9858-DF04A76C2478}" dt="2019-03-09T11:57:58.069" v="2552" actId="571"/>
          <ac:spMkLst>
            <pc:docMk/>
            <pc:sldMk cId="3459018879" sldId="320"/>
            <ac:spMk id="20" creationId="{6498B2EC-4B88-499F-A707-8C951FFB66FE}"/>
          </ac:spMkLst>
        </pc:spChg>
        <pc:spChg chg="add mod">
          <ac:chgData name="mitama nigi" userId="57d9ef4e351d65cf" providerId="LiveId" clId="{6E9E27A2-AD23-4C2B-9858-DF04A76C2478}" dt="2019-03-09T11:57:58.069" v="2552" actId="571"/>
          <ac:spMkLst>
            <pc:docMk/>
            <pc:sldMk cId="3459018879" sldId="320"/>
            <ac:spMk id="22" creationId="{E9A0895C-504C-4197-A4CE-97FF1223584D}"/>
          </ac:spMkLst>
        </pc:spChg>
        <pc:spChg chg="add mod">
          <ac:chgData name="mitama nigi" userId="57d9ef4e351d65cf" providerId="LiveId" clId="{6E9E27A2-AD23-4C2B-9858-DF04A76C2478}" dt="2019-03-09T11:57:58.069" v="2552" actId="571"/>
          <ac:spMkLst>
            <pc:docMk/>
            <pc:sldMk cId="3459018879" sldId="320"/>
            <ac:spMk id="23" creationId="{F215B046-E1FB-4FAA-943A-CE2275387534}"/>
          </ac:spMkLst>
        </pc:spChg>
        <pc:spChg chg="add del mod">
          <ac:chgData name="mitama nigi" userId="57d9ef4e351d65cf" providerId="LiveId" clId="{6E9E27A2-AD23-4C2B-9858-DF04A76C2478}" dt="2019-03-09T11:58:22.752" v="2559" actId="478"/>
          <ac:spMkLst>
            <pc:docMk/>
            <pc:sldMk cId="3459018879" sldId="320"/>
            <ac:spMk id="24" creationId="{86056409-F042-45B7-9DF6-4A8A94C370CD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25" creationId="{993F46CD-6BAB-496F-9AD2-696FBB372445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26" creationId="{3D0EA7D9-38D5-4864-BBFC-DD33EAF3882E}"/>
          </ac:spMkLst>
        </pc:spChg>
        <pc:spChg chg="add mod">
          <ac:chgData name="mitama nigi" userId="57d9ef4e351d65cf" providerId="LiveId" clId="{6E9E27A2-AD23-4C2B-9858-DF04A76C2478}" dt="2019-03-09T11:58:29.461" v="2562" actId="571"/>
          <ac:spMkLst>
            <pc:docMk/>
            <pc:sldMk cId="3459018879" sldId="320"/>
            <ac:spMk id="27" creationId="{DB2FEB5A-5BEA-4ACE-94B5-0F0449E748C7}"/>
          </ac:spMkLst>
        </pc:spChg>
        <pc:spChg chg="add mod">
          <ac:chgData name="mitama nigi" userId="57d9ef4e351d65cf" providerId="LiveId" clId="{6E9E27A2-AD23-4C2B-9858-DF04A76C2478}" dt="2019-03-09T11:58:29.461" v="2562" actId="571"/>
          <ac:spMkLst>
            <pc:docMk/>
            <pc:sldMk cId="3459018879" sldId="320"/>
            <ac:spMk id="28" creationId="{B0838D7F-7416-47F4-A711-593E7A059CEE}"/>
          </ac:spMkLst>
        </pc:spChg>
        <pc:spChg chg="add mod or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29" creationId="{FFF9EC52-BE2F-41F2-BD66-50BD5090E54C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30" creationId="{C0B609B2-548B-4169-A637-F2E415893AAB}"/>
          </ac:spMkLst>
        </pc:spChg>
        <pc:spChg chg="add del mod">
          <ac:chgData name="mitama nigi" userId="57d9ef4e351d65cf" providerId="LiveId" clId="{6E9E27A2-AD23-4C2B-9858-DF04A76C2478}" dt="2019-03-09T11:59:05.975" v="2571" actId="478"/>
          <ac:spMkLst>
            <pc:docMk/>
            <pc:sldMk cId="3459018879" sldId="320"/>
            <ac:spMk id="31" creationId="{BADC3311-5FE3-47ED-84D0-DF8D3B9AE82F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32" creationId="{F33894E7-14E7-4851-A436-F42FD87214E1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33" creationId="{F69E4116-93D7-4DF2-8A00-519F278F19F3}"/>
          </ac:spMkLst>
        </pc:spChg>
        <pc:spChg chg="add mod">
          <ac:chgData name="mitama nigi" userId="57d9ef4e351d65cf" providerId="LiveId" clId="{6E9E27A2-AD23-4C2B-9858-DF04A76C2478}" dt="2019-03-09T13:17:04.762" v="2659" actId="1076"/>
          <ac:spMkLst>
            <pc:docMk/>
            <pc:sldMk cId="3459018879" sldId="320"/>
            <ac:spMk id="34" creationId="{C0653CA3-82A1-4999-9AC2-A885F199F193}"/>
          </ac:spMkLst>
        </pc:spChg>
        <pc:spChg chg="add mod">
          <ac:chgData name="mitama nigi" userId="57d9ef4e351d65cf" providerId="LiveId" clId="{6E9E27A2-AD23-4C2B-9858-DF04A76C2478}" dt="2019-03-09T13:14:35.676" v="2638" actId="571"/>
          <ac:spMkLst>
            <pc:docMk/>
            <pc:sldMk cId="3459018879" sldId="320"/>
            <ac:spMk id="35" creationId="{40332E30-6DB1-4D6C-A07E-8474849D7E8D}"/>
          </ac:spMkLst>
        </pc:spChg>
        <pc:spChg chg="add mod">
          <ac:chgData name="mitama nigi" userId="57d9ef4e351d65cf" providerId="LiveId" clId="{6E9E27A2-AD23-4C2B-9858-DF04A76C2478}" dt="2019-03-09T13:15:45.771" v="2646" actId="571"/>
          <ac:spMkLst>
            <pc:docMk/>
            <pc:sldMk cId="3459018879" sldId="320"/>
            <ac:spMk id="36" creationId="{AFA9D50A-523E-4096-B4E9-677A0DDF2E08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37" creationId="{06021380-EA04-48C2-9BB2-E2E9A292E8A4}"/>
          </ac:spMkLst>
        </pc:spChg>
        <pc:spChg chg="add mod">
          <ac:chgData name="mitama nigi" userId="57d9ef4e351d65cf" providerId="LiveId" clId="{6E9E27A2-AD23-4C2B-9858-DF04A76C2478}" dt="2019-03-09T13:17:04.762" v="2659" actId="1076"/>
          <ac:spMkLst>
            <pc:docMk/>
            <pc:sldMk cId="3459018879" sldId="320"/>
            <ac:spMk id="38" creationId="{14BAF155-91E2-48F8-B803-0082B7ACD7CB}"/>
          </ac:spMkLst>
        </pc:spChg>
        <pc:cxnChg chg="add mod">
          <ac:chgData name="mitama nigi" userId="57d9ef4e351d65cf" providerId="LiveId" clId="{6E9E27A2-AD23-4C2B-9858-DF04A76C2478}" dt="2019-03-09T13:17:04.762" v="2659" actId="1076"/>
          <ac:cxnSpMkLst>
            <pc:docMk/>
            <pc:sldMk cId="3459018879" sldId="320"/>
            <ac:cxnSpMk id="3" creationId="{2A4B94A0-5281-4621-B84F-EBB6358D8B04}"/>
          </ac:cxnSpMkLst>
        </pc:cxnChg>
        <pc:cxnChg chg="add mod">
          <ac:chgData name="mitama nigi" userId="57d9ef4e351d65cf" providerId="LiveId" clId="{6E9E27A2-AD23-4C2B-9858-DF04A76C2478}" dt="2019-03-09T13:17:04.762" v="2659" actId="1076"/>
          <ac:cxnSpMkLst>
            <pc:docMk/>
            <pc:sldMk cId="3459018879" sldId="320"/>
            <ac:cxnSpMk id="4" creationId="{B6BE12F9-F0DF-42DA-A6ED-BE150590A880}"/>
          </ac:cxnSpMkLst>
        </pc:cxnChg>
        <pc:cxnChg chg="add mod">
          <ac:chgData name="mitama nigi" userId="57d9ef4e351d65cf" providerId="LiveId" clId="{6E9E27A2-AD23-4C2B-9858-DF04A76C2478}" dt="2019-03-09T13:16:14.107" v="2654" actId="1076"/>
          <ac:cxnSpMkLst>
            <pc:docMk/>
            <pc:sldMk cId="3459018879" sldId="320"/>
            <ac:cxnSpMk id="12" creationId="{83FE0B7A-AE83-4700-86F8-8D9011F098AC}"/>
          </ac:cxnSpMkLst>
        </pc:cxnChg>
        <pc:cxnChg chg="add mod">
          <ac:chgData name="mitama nigi" userId="57d9ef4e351d65cf" providerId="LiveId" clId="{6E9E27A2-AD23-4C2B-9858-DF04A76C2478}" dt="2019-03-09T13:16:14.107" v="2654" actId="1076"/>
          <ac:cxnSpMkLst>
            <pc:docMk/>
            <pc:sldMk cId="3459018879" sldId="320"/>
            <ac:cxnSpMk id="13" creationId="{D695DF40-65E5-4E15-93D9-34030B8FAEA6}"/>
          </ac:cxnSpMkLst>
        </pc:cxnChg>
        <pc:cxnChg chg="add del mod">
          <ac:chgData name="mitama nigi" userId="57d9ef4e351d65cf" providerId="LiveId" clId="{6E9E27A2-AD23-4C2B-9858-DF04A76C2478}" dt="2019-03-09T11:57:58.069" v="2552" actId="571"/>
          <ac:cxnSpMkLst>
            <pc:docMk/>
            <pc:sldMk cId="3459018879" sldId="320"/>
            <ac:cxnSpMk id="21" creationId="{6C1AC3D0-10B2-43BB-9BF6-1410A0C49E35}"/>
          </ac:cxnSpMkLst>
        </pc:cxnChg>
      </pc:sldChg>
      <pc:sldChg chg="addSp delSp modSp add">
        <pc:chgData name="mitama nigi" userId="57d9ef4e351d65cf" providerId="LiveId" clId="{6E9E27A2-AD23-4C2B-9858-DF04A76C2478}" dt="2019-03-09T13:51:56.043" v="3002" actId="207"/>
        <pc:sldMkLst>
          <pc:docMk/>
          <pc:sldMk cId="314077222" sldId="321"/>
        </pc:sldMkLst>
        <pc:spChg chg="add mod ord">
          <ac:chgData name="mitama nigi" userId="57d9ef4e351d65cf" providerId="LiveId" clId="{6E9E27A2-AD23-4C2B-9858-DF04A76C2478}" dt="2019-03-09T13:37:51.933" v="2907" actId="207"/>
          <ac:spMkLst>
            <pc:docMk/>
            <pc:sldMk cId="314077222" sldId="321"/>
            <ac:spMk id="2" creationId="{8D805FC8-BF12-4962-98AA-39BBBA7D9196}"/>
          </ac:spMkLst>
        </pc:spChg>
        <pc:spChg chg="add mod ord">
          <ac:chgData name="mitama nigi" userId="57d9ef4e351d65cf" providerId="LiveId" clId="{6E9E27A2-AD23-4C2B-9858-DF04A76C2478}" dt="2019-03-09T13:37:38.310" v="2904" actId="13822"/>
          <ac:spMkLst>
            <pc:docMk/>
            <pc:sldMk cId="314077222" sldId="321"/>
            <ac:spMk id="3" creationId="{816DE048-9F93-4F92-A2CD-AD4DCA997944}"/>
          </ac:spMkLst>
        </pc:spChg>
        <pc:spChg chg="add del">
          <ac:chgData name="mitama nigi" userId="57d9ef4e351d65cf" providerId="LiveId" clId="{6E9E27A2-AD23-4C2B-9858-DF04A76C2478}" dt="2019-03-09T13:22:25.501" v="2678" actId="478"/>
          <ac:spMkLst>
            <pc:docMk/>
            <pc:sldMk cId="314077222" sldId="321"/>
            <ac:spMk id="4" creationId="{EE35A395-9076-4506-A778-AF372058E065}"/>
          </ac:spMkLst>
        </pc:spChg>
        <pc:spChg chg="add mod">
          <ac:chgData name="mitama nigi" userId="57d9ef4e351d65cf" providerId="LiveId" clId="{6E9E27A2-AD23-4C2B-9858-DF04A76C2478}" dt="2019-03-09T13:26:10.630" v="2874" actId="1076"/>
          <ac:spMkLst>
            <pc:docMk/>
            <pc:sldMk cId="314077222" sldId="321"/>
            <ac:spMk id="5" creationId="{3CAEC125-0AE3-4B8A-8030-3F42B08622DB}"/>
          </ac:spMkLst>
        </pc:spChg>
        <pc:spChg chg="add del">
          <ac:chgData name="mitama nigi" userId="57d9ef4e351d65cf" providerId="LiveId" clId="{6E9E27A2-AD23-4C2B-9858-DF04A76C2478}" dt="2019-03-09T13:22:26.332" v="2679" actId="478"/>
          <ac:spMkLst>
            <pc:docMk/>
            <pc:sldMk cId="314077222" sldId="321"/>
            <ac:spMk id="6" creationId="{FD52E4D7-BB20-4C2C-B138-87391AC2AE9E}"/>
          </ac:spMkLst>
        </pc:spChg>
        <pc:spChg chg="add mod">
          <ac:chgData name="mitama nigi" userId="57d9ef4e351d65cf" providerId="LiveId" clId="{6E9E27A2-AD23-4C2B-9858-DF04A76C2478}" dt="2019-03-09T13:26:10.630" v="2874" actId="1076"/>
          <ac:spMkLst>
            <pc:docMk/>
            <pc:sldMk cId="314077222" sldId="321"/>
            <ac:spMk id="12" creationId="{53E139A5-36A0-4408-BE89-F4803DDEB527}"/>
          </ac:spMkLst>
        </pc:spChg>
        <pc:spChg chg="add del mod">
          <ac:chgData name="mitama nigi" userId="57d9ef4e351d65cf" providerId="LiveId" clId="{6E9E27A2-AD23-4C2B-9858-DF04A76C2478}" dt="2019-03-09T13:23:13.084" v="2692" actId="478"/>
          <ac:spMkLst>
            <pc:docMk/>
            <pc:sldMk cId="314077222" sldId="321"/>
            <ac:spMk id="13" creationId="{172C4B9A-AB9C-4E8B-A165-0BBBE7DCFAC8}"/>
          </ac:spMkLst>
        </pc:spChg>
        <pc:spChg chg="add mod">
          <ac:chgData name="mitama nigi" userId="57d9ef4e351d65cf" providerId="LiveId" clId="{6E9E27A2-AD23-4C2B-9858-DF04A76C2478}" dt="2019-03-09T13:26:10.630" v="2874" actId="1076"/>
          <ac:spMkLst>
            <pc:docMk/>
            <pc:sldMk cId="314077222" sldId="321"/>
            <ac:spMk id="14" creationId="{0D37A485-E9FE-4F48-9EF5-D0F28E82BCAE}"/>
          </ac:spMkLst>
        </pc:spChg>
        <pc:spChg chg="add mod ord topLvl">
          <ac:chgData name="mitama nigi" userId="57d9ef4e351d65cf" providerId="LiveId" clId="{6E9E27A2-AD23-4C2B-9858-DF04A76C2478}" dt="2019-03-09T13:51:56.043" v="3002" actId="207"/>
          <ac:spMkLst>
            <pc:docMk/>
            <pc:sldMk cId="314077222" sldId="321"/>
            <ac:spMk id="17" creationId="{5577F29F-0E93-44B7-A89A-89053DD5188D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20" creationId="{05DB264E-19EC-4038-8F83-9A139488DCC8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21" creationId="{650B72C7-E586-4885-8F94-F76685A22737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22" creationId="{49D36C38-3FA8-4188-918B-E28DAC33D579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23" creationId="{54DB82B8-70AD-44E6-8CB5-94F630B8900F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24" creationId="{B4930B6E-252B-436F-9555-FE77B6364B36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25" creationId="{C789112B-E88C-4BAB-AA57-CCA2D3D98C5C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26" creationId="{1392A2F6-7DB8-459A-A909-6F08B93ED405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29" creationId="{7A452E07-251B-4A26-8B51-7FA31099C654}"/>
          </ac:spMkLst>
        </pc:spChg>
        <pc:spChg chg="add del mod">
          <ac:chgData name="mitama nigi" userId="57d9ef4e351d65cf" providerId="LiveId" clId="{6E9E27A2-AD23-4C2B-9858-DF04A76C2478}" dt="2019-03-09T13:40:56.260" v="2956" actId="478"/>
          <ac:spMkLst>
            <pc:docMk/>
            <pc:sldMk cId="314077222" sldId="321"/>
            <ac:spMk id="30" creationId="{E0430FFF-B6F7-4ADD-B3E8-34E74FAFC93D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1" creationId="{7C308B77-D951-42A5-845C-7876E550C00D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2" creationId="{4D5379DC-A3DD-4448-9E5F-C3EE220C7D5F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3" creationId="{8D8C0E97-3806-425F-A373-42DB3FD34112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4" creationId="{651FEE7F-1792-4CCA-8B6B-FC8DFB9523E0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5" creationId="{B2F4AED7-2FF7-494D-A282-9F5053BE5936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6" creationId="{E1D8F852-C35B-48EE-8F40-9C56AA798B8D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7" creationId="{5B369094-4D46-4A3A-B02A-FC578C4A3BAE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8" creationId="{8A773F51-DFD3-483A-AA34-31292F697D90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9" creationId="{109FE61A-AB1F-473A-8C78-992550401A89}"/>
          </ac:spMkLst>
        </pc:spChg>
        <pc:spChg chg="add del mod">
          <ac:chgData name="mitama nigi" userId="57d9ef4e351d65cf" providerId="LiveId" clId="{6E9E27A2-AD23-4C2B-9858-DF04A76C2478}" dt="2019-03-09T13:40:22.587" v="2946" actId="478"/>
          <ac:spMkLst>
            <pc:docMk/>
            <pc:sldMk cId="314077222" sldId="321"/>
            <ac:spMk id="40" creationId="{0A8FF934-E2FF-4B2C-BC3C-8AE6E4A19333}"/>
          </ac:spMkLst>
        </pc:spChg>
        <pc:spChg chg="add mod">
          <ac:chgData name="mitama nigi" userId="57d9ef4e351d65cf" providerId="LiveId" clId="{6E9E27A2-AD23-4C2B-9858-DF04A76C2478}" dt="2019-03-09T13:27:25.723" v="2902" actId="1076"/>
          <ac:spMkLst>
            <pc:docMk/>
            <pc:sldMk cId="314077222" sldId="321"/>
            <ac:spMk id="42" creationId="{2AE66F3A-D955-4761-9D71-44EB21AFBCD2}"/>
          </ac:spMkLst>
        </pc:spChg>
        <pc:spChg chg="add mod">
          <ac:chgData name="mitama nigi" userId="57d9ef4e351d65cf" providerId="LiveId" clId="{6E9E27A2-AD23-4C2B-9858-DF04A76C2478}" dt="2019-03-09T13:27:22.258" v="2901" actId="1076"/>
          <ac:spMkLst>
            <pc:docMk/>
            <pc:sldMk cId="314077222" sldId="321"/>
            <ac:spMk id="43" creationId="{3C0B295B-115C-4EFA-AC55-2159CD7A639F}"/>
          </ac:spMkLst>
        </pc:spChg>
        <pc:spChg chg="add mod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45" creationId="{6179FB34-C893-4CA9-AC52-5DFAD04291D8}"/>
          </ac:spMkLst>
        </pc:spChg>
        <pc:spChg chg="add del mod ord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46" creationId="{FB6B0850-566F-4CC9-9408-EB9DB69D1F3F}"/>
          </ac:spMkLst>
        </pc:spChg>
        <pc:spChg chg="add mod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47" creationId="{ED5AD792-E666-4EF3-BDA6-B643E01927C3}"/>
          </ac:spMkLst>
        </pc:spChg>
        <pc:spChg chg="add mod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48" creationId="{1FA05C20-498C-4C8C-8ADA-6F3392A9D15F}"/>
          </ac:spMkLst>
        </pc:spChg>
        <pc:spChg chg="add mod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49" creationId="{6C469AC4-FD97-4F25-B845-21453ADD3D2F}"/>
          </ac:spMkLst>
        </pc:spChg>
        <pc:grpChg chg="add del mod">
          <ac:chgData name="mitama nigi" userId="57d9ef4e351d65cf" providerId="LiveId" clId="{6E9E27A2-AD23-4C2B-9858-DF04A76C2478}" dt="2019-03-09T13:41:00.921" v="2957" actId="165"/>
          <ac:grpSpMkLst>
            <pc:docMk/>
            <pc:sldMk cId="314077222" sldId="321"/>
            <ac:grpSpMk id="41" creationId="{98E1AC27-A214-44A7-948E-8962DA69999B}"/>
          </ac:grpSpMkLst>
        </pc:grpChg>
        <pc:grpChg chg="add mod">
          <ac:chgData name="mitama nigi" userId="57d9ef4e351d65cf" providerId="LiveId" clId="{6E9E27A2-AD23-4C2B-9858-DF04A76C2478}" dt="2019-03-09T13:27:21.105" v="2900" actId="1076"/>
          <ac:grpSpMkLst>
            <pc:docMk/>
            <pc:sldMk cId="314077222" sldId="321"/>
            <ac:grpSpMk id="44" creationId="{366B61A1-1AC8-4C71-BF06-E76D7E85C83C}"/>
          </ac:grpSpMkLst>
        </pc:grpChg>
        <pc:grpChg chg="add mod">
          <ac:chgData name="mitama nigi" userId="57d9ef4e351d65cf" providerId="LiveId" clId="{6E9E27A2-AD23-4C2B-9858-DF04A76C2478}" dt="2019-03-09T13:41:15.303" v="2959" actId="164"/>
          <ac:grpSpMkLst>
            <pc:docMk/>
            <pc:sldMk cId="314077222" sldId="321"/>
            <ac:grpSpMk id="50" creationId="{93DCB7A1-39B9-4D38-A117-FDB22AB6245B}"/>
          </ac:grpSpMkLst>
        </pc:grpChg>
        <pc:cxnChg chg="add mod">
          <ac:chgData name="mitama nigi" userId="57d9ef4e351d65cf" providerId="LiveId" clId="{6E9E27A2-AD23-4C2B-9858-DF04A76C2478}" dt="2019-03-09T13:26:10.630" v="2874" actId="1076"/>
          <ac:cxnSpMkLst>
            <pc:docMk/>
            <pc:sldMk cId="314077222" sldId="321"/>
            <ac:cxnSpMk id="7" creationId="{8251A125-46E8-4697-89AD-E154832CD4B7}"/>
          </ac:cxnSpMkLst>
        </pc:cxnChg>
        <pc:cxnChg chg="add mod">
          <ac:chgData name="mitama nigi" userId="57d9ef4e351d65cf" providerId="LiveId" clId="{6E9E27A2-AD23-4C2B-9858-DF04A76C2478}" dt="2019-03-09T13:26:10.630" v="2874" actId="1076"/>
          <ac:cxnSpMkLst>
            <pc:docMk/>
            <pc:sldMk cId="314077222" sldId="321"/>
            <ac:cxnSpMk id="8" creationId="{4E528D3C-42C9-4626-910E-29B8089A4CC5}"/>
          </ac:cxnSpMkLst>
        </pc:cxnChg>
        <pc:cxnChg chg="add mod">
          <ac:chgData name="mitama nigi" userId="57d9ef4e351d65cf" providerId="LiveId" clId="{6E9E27A2-AD23-4C2B-9858-DF04A76C2478}" dt="2019-03-09T13:26:10.630" v="2874" actId="1076"/>
          <ac:cxnSpMkLst>
            <pc:docMk/>
            <pc:sldMk cId="314077222" sldId="321"/>
            <ac:cxnSpMk id="9" creationId="{4E7A2734-6B5A-4667-A783-10241674535D}"/>
          </ac:cxnSpMkLst>
        </pc:cxnChg>
        <pc:cxnChg chg="add mod topLvl">
          <ac:chgData name="mitama nigi" userId="57d9ef4e351d65cf" providerId="LiveId" clId="{6E9E27A2-AD23-4C2B-9858-DF04A76C2478}" dt="2019-03-09T13:41:15.303" v="2959" actId="164"/>
          <ac:cxnSpMkLst>
            <pc:docMk/>
            <pc:sldMk cId="314077222" sldId="321"/>
            <ac:cxnSpMk id="18" creationId="{9957CF66-65B4-4428-9516-A60D3255553F}"/>
          </ac:cxnSpMkLst>
        </pc:cxnChg>
        <pc:cxnChg chg="add mod topLvl">
          <ac:chgData name="mitama nigi" userId="57d9ef4e351d65cf" providerId="LiveId" clId="{6E9E27A2-AD23-4C2B-9858-DF04A76C2478}" dt="2019-03-09T13:41:15.303" v="2959" actId="164"/>
          <ac:cxnSpMkLst>
            <pc:docMk/>
            <pc:sldMk cId="314077222" sldId="321"/>
            <ac:cxnSpMk id="19" creationId="{36FC2EBB-0281-4183-9637-B0504B3C09A3}"/>
          </ac:cxnSpMkLst>
        </pc:cxnChg>
        <pc:cxnChg chg="add mod topLvl">
          <ac:chgData name="mitama nigi" userId="57d9ef4e351d65cf" providerId="LiveId" clId="{6E9E27A2-AD23-4C2B-9858-DF04A76C2478}" dt="2019-03-09T13:41:15.303" v="2959" actId="164"/>
          <ac:cxnSpMkLst>
            <pc:docMk/>
            <pc:sldMk cId="314077222" sldId="321"/>
            <ac:cxnSpMk id="27" creationId="{6F3E181C-D538-49EF-989B-379E7A40C57B}"/>
          </ac:cxnSpMkLst>
        </pc:cxnChg>
        <pc:cxnChg chg="add mod topLvl">
          <ac:chgData name="mitama nigi" userId="57d9ef4e351d65cf" providerId="LiveId" clId="{6E9E27A2-AD23-4C2B-9858-DF04A76C2478}" dt="2019-03-09T13:41:15.303" v="2959" actId="164"/>
          <ac:cxnSpMkLst>
            <pc:docMk/>
            <pc:sldMk cId="314077222" sldId="321"/>
            <ac:cxnSpMk id="28" creationId="{DD2AE5DB-0E3E-41FF-BC0D-E4559BCF84B8}"/>
          </ac:cxnSpMkLst>
        </pc:cxnChg>
      </pc:sldChg>
      <pc:sldChg chg="addSp delSp modSp add">
        <pc:chgData name="mitama nigi" userId="57d9ef4e351d65cf" providerId="LiveId" clId="{6E9E27A2-AD23-4C2B-9858-DF04A76C2478}" dt="2019-03-09T13:51:47.758" v="3001" actId="207"/>
        <pc:sldMkLst>
          <pc:docMk/>
          <pc:sldMk cId="1396701984" sldId="322"/>
        </pc:sldMkLst>
        <pc:spChg chg="mod topLvl">
          <ac:chgData name="mitama nigi" userId="57d9ef4e351d65cf" providerId="LiveId" clId="{6E9E27A2-AD23-4C2B-9858-DF04A76C2478}" dt="2019-03-09T13:51:47.758" v="3001" actId="207"/>
          <ac:spMkLst>
            <pc:docMk/>
            <pc:sldMk cId="1396701984" sldId="322"/>
            <ac:spMk id="17" creationId="{5577F29F-0E93-44B7-A89A-89053DD5188D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20" creationId="{05DB264E-19EC-4038-8F83-9A139488DCC8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21" creationId="{650B72C7-E586-4885-8F94-F76685A22737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22" creationId="{49D36C38-3FA8-4188-918B-E28DAC33D579}"/>
          </ac:spMkLst>
        </pc:spChg>
        <pc:spChg chg="mod ord topLvl">
          <ac:chgData name="mitama nigi" userId="57d9ef4e351d65cf" providerId="LiveId" clId="{6E9E27A2-AD23-4C2B-9858-DF04A76C2478}" dt="2019-03-09T13:49:24.726" v="2969" actId="167"/>
          <ac:spMkLst>
            <pc:docMk/>
            <pc:sldMk cId="1396701984" sldId="322"/>
            <ac:spMk id="23" creationId="{54DB82B8-70AD-44E6-8CB5-94F630B8900F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24" creationId="{B4930B6E-252B-436F-9555-FE77B6364B36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25" creationId="{C789112B-E88C-4BAB-AA57-CCA2D3D98C5C}"/>
          </ac:spMkLst>
        </pc:spChg>
        <pc:spChg chg="del">
          <ac:chgData name="mitama nigi" userId="57d9ef4e351d65cf" providerId="LiveId" clId="{6E9E27A2-AD23-4C2B-9858-DF04A76C2478}" dt="2019-03-09T13:48:48.698" v="2965" actId="478"/>
          <ac:spMkLst>
            <pc:docMk/>
            <pc:sldMk cId="1396701984" sldId="322"/>
            <ac:spMk id="26" creationId="{1392A2F6-7DB8-459A-A909-6F08B93ED405}"/>
          </ac:spMkLst>
        </pc:spChg>
        <pc:spChg chg="mod topLvl">
          <ac:chgData name="mitama nigi" userId="57d9ef4e351d65cf" providerId="LiveId" clId="{6E9E27A2-AD23-4C2B-9858-DF04A76C2478}" dt="2019-03-09T13:49:44.073" v="2972" actId="1076"/>
          <ac:spMkLst>
            <pc:docMk/>
            <pc:sldMk cId="1396701984" sldId="322"/>
            <ac:spMk id="29" creationId="{7A452E07-251B-4A26-8B51-7FA31099C654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31" creationId="{7C308B77-D951-42A5-845C-7876E550C00D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32" creationId="{4D5379DC-A3DD-4448-9E5F-C3EE220C7D5F}"/>
          </ac:spMkLst>
        </pc:spChg>
        <pc:spChg chg="mod topLvl">
          <ac:chgData name="mitama nigi" userId="57d9ef4e351d65cf" providerId="LiveId" clId="{6E9E27A2-AD23-4C2B-9858-DF04A76C2478}" dt="2019-03-09T13:51:35.357" v="3000" actId="1076"/>
          <ac:spMkLst>
            <pc:docMk/>
            <pc:sldMk cId="1396701984" sldId="322"/>
            <ac:spMk id="33" creationId="{8D8C0E97-3806-425F-A373-42DB3FD34112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34" creationId="{651FEE7F-1792-4CCA-8B6B-FC8DFB9523E0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35" creationId="{B2F4AED7-2FF7-494D-A282-9F5053BE5936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36" creationId="{E1D8F852-C35B-48EE-8F40-9C56AA798B8D}"/>
          </ac:spMkLst>
        </pc:spChg>
        <pc:spChg chg="mod topLvl">
          <ac:chgData name="mitama nigi" userId="57d9ef4e351d65cf" providerId="LiveId" clId="{6E9E27A2-AD23-4C2B-9858-DF04A76C2478}" dt="2019-03-09T13:50:45.229" v="2988" actId="1076"/>
          <ac:spMkLst>
            <pc:docMk/>
            <pc:sldMk cId="1396701984" sldId="322"/>
            <ac:spMk id="37" creationId="{5B369094-4D46-4A3A-B02A-FC578C4A3BAE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38" creationId="{8A773F51-DFD3-483A-AA34-31292F697D90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39" creationId="{109FE61A-AB1F-473A-8C78-992550401A89}"/>
          </ac:spMkLst>
        </pc:spChg>
        <pc:spChg chg="add mod ord">
          <ac:chgData name="mitama nigi" userId="57d9ef4e351d65cf" providerId="LiveId" clId="{6E9E27A2-AD23-4C2B-9858-DF04A76C2478}" dt="2019-03-09T13:50:41.738" v="2987" actId="1076"/>
          <ac:spMkLst>
            <pc:docMk/>
            <pc:sldMk cId="1396701984" sldId="322"/>
            <ac:spMk id="41" creationId="{53D26AD4-E11C-4AE2-AC38-03AB4C038D96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45" creationId="{6179FB34-C893-4CA9-AC52-5DFAD04291D8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46" creationId="{FB6B0850-566F-4CC9-9408-EB9DB69D1F3F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47" creationId="{ED5AD792-E666-4EF3-BDA6-B643E01927C3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48" creationId="{1FA05C20-498C-4C8C-8ADA-6F3392A9D15F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49" creationId="{6C469AC4-FD97-4F25-B845-21453ADD3D2F}"/>
          </ac:spMkLst>
        </pc:spChg>
        <pc:grpChg chg="del">
          <ac:chgData name="mitama nigi" userId="57d9ef4e351d65cf" providerId="LiveId" clId="{6E9E27A2-AD23-4C2B-9858-DF04A76C2478}" dt="2019-03-09T13:48:53.473" v="2966" actId="165"/>
          <ac:grpSpMkLst>
            <pc:docMk/>
            <pc:sldMk cId="1396701984" sldId="322"/>
            <ac:grpSpMk id="50" creationId="{93DCB7A1-39B9-4D38-A117-FDB22AB6245B}"/>
          </ac:grpSpMkLst>
        </pc:grpChg>
        <pc:cxnChg chg="mod topLvl">
          <ac:chgData name="mitama nigi" userId="57d9ef4e351d65cf" providerId="LiveId" clId="{6E9E27A2-AD23-4C2B-9858-DF04A76C2478}" dt="2019-03-09T13:48:53.473" v="2966" actId="165"/>
          <ac:cxnSpMkLst>
            <pc:docMk/>
            <pc:sldMk cId="1396701984" sldId="322"/>
            <ac:cxnSpMk id="18" creationId="{9957CF66-65B4-4428-9516-A60D3255553F}"/>
          </ac:cxnSpMkLst>
        </pc:cxnChg>
        <pc:cxnChg chg="mod topLvl">
          <ac:chgData name="mitama nigi" userId="57d9ef4e351d65cf" providerId="LiveId" clId="{6E9E27A2-AD23-4C2B-9858-DF04A76C2478}" dt="2019-03-09T13:48:53.473" v="2966" actId="165"/>
          <ac:cxnSpMkLst>
            <pc:docMk/>
            <pc:sldMk cId="1396701984" sldId="322"/>
            <ac:cxnSpMk id="19" creationId="{36FC2EBB-0281-4183-9637-B0504B3C09A3}"/>
          </ac:cxnSpMkLst>
        </pc:cxnChg>
        <pc:cxnChg chg="mod topLvl">
          <ac:chgData name="mitama nigi" userId="57d9ef4e351d65cf" providerId="LiveId" clId="{6E9E27A2-AD23-4C2B-9858-DF04A76C2478}" dt="2019-03-09T13:48:53.473" v="2966" actId="165"/>
          <ac:cxnSpMkLst>
            <pc:docMk/>
            <pc:sldMk cId="1396701984" sldId="322"/>
            <ac:cxnSpMk id="27" creationId="{6F3E181C-D538-49EF-989B-379E7A40C57B}"/>
          </ac:cxnSpMkLst>
        </pc:cxnChg>
        <pc:cxnChg chg="mod topLvl">
          <ac:chgData name="mitama nigi" userId="57d9ef4e351d65cf" providerId="LiveId" clId="{6E9E27A2-AD23-4C2B-9858-DF04A76C2478}" dt="2019-03-09T13:48:53.473" v="2966" actId="165"/>
          <ac:cxnSpMkLst>
            <pc:docMk/>
            <pc:sldMk cId="1396701984" sldId="322"/>
            <ac:cxnSpMk id="28" creationId="{DD2AE5DB-0E3E-41FF-BC0D-E4559BCF84B8}"/>
          </ac:cxnSpMkLst>
        </pc:cxnChg>
      </pc:sldChg>
      <pc:sldChg chg="addSp delSp modSp add">
        <pc:chgData name="mitama nigi" userId="57d9ef4e351d65cf" providerId="LiveId" clId="{6E9E27A2-AD23-4C2B-9858-DF04A76C2478}" dt="2019-03-15T10:24:38.830" v="3126" actId="478"/>
        <pc:sldMkLst>
          <pc:docMk/>
          <pc:sldMk cId="1816658571" sldId="323"/>
        </pc:sldMkLst>
        <pc:spChg chg="add mod">
          <ac:chgData name="mitama nigi" userId="57d9ef4e351d65cf" providerId="LiveId" clId="{6E9E27A2-AD23-4C2B-9858-DF04A76C2478}" dt="2019-03-15T10:17:09.467" v="3102" actId="208"/>
          <ac:spMkLst>
            <pc:docMk/>
            <pc:sldMk cId="1816658571" sldId="323"/>
            <ac:spMk id="2" creationId="{A5432E82-4D93-4D62-9B6B-77EA9C553C1B}"/>
          </ac:spMkLst>
        </pc:spChg>
        <pc:spChg chg="add del mod">
          <ac:chgData name="mitama nigi" userId="57d9ef4e351d65cf" providerId="LiveId" clId="{6E9E27A2-AD23-4C2B-9858-DF04A76C2478}" dt="2019-03-15T10:24:38.159" v="3122" actId="478"/>
          <ac:spMkLst>
            <pc:docMk/>
            <pc:sldMk cId="1816658571" sldId="323"/>
            <ac:spMk id="3" creationId="{5EB739FC-924D-488A-BB44-901A5926B83B}"/>
          </ac:spMkLst>
        </pc:spChg>
        <pc:spChg chg="add mod">
          <ac:chgData name="mitama nigi" userId="57d9ef4e351d65cf" providerId="LiveId" clId="{6E9E27A2-AD23-4C2B-9858-DF04A76C2478}" dt="2019-03-15T10:17:09.467" v="3102" actId="208"/>
          <ac:spMkLst>
            <pc:docMk/>
            <pc:sldMk cId="1816658571" sldId="323"/>
            <ac:spMk id="5" creationId="{DA7760CB-A297-41BB-A590-A1442A3DF540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7" creationId="{777494BD-EF09-461D-849A-8842B12857EA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12" creationId="{5EB56EEC-830B-4517-82C2-1476E69ECDD3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13" creationId="{55CDF071-F9F8-4968-95B3-0C122CC11931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14" creationId="{9F59B4FE-8BE4-4721-A382-A12B9772E171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15" creationId="{84705DE8-3466-41E2-ABF7-681E6633D1D9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16" creationId="{1EF7755E-555F-4EE0-AF8F-5E7735C21955}"/>
          </ac:spMkLst>
        </pc:spChg>
        <pc:spChg chg="add del mod">
          <ac:chgData name="mitama nigi" userId="57d9ef4e351d65cf" providerId="LiveId" clId="{6E9E27A2-AD23-4C2B-9858-DF04A76C2478}" dt="2019-03-15T10:24:38.282" v="3123"/>
          <ac:spMkLst>
            <pc:docMk/>
            <pc:sldMk cId="1816658571" sldId="323"/>
            <ac:spMk id="17" creationId="{A81C3DCA-89AD-4C30-BC3F-1812CEAB0F18}"/>
          </ac:spMkLst>
        </pc:spChg>
        <pc:spChg chg="add del mod">
          <ac:chgData name="mitama nigi" userId="57d9ef4e351d65cf" providerId="LiveId" clId="{6E9E27A2-AD23-4C2B-9858-DF04A76C2478}" dt="2019-03-15T10:24:38.649" v="3125" actId="478"/>
          <ac:spMkLst>
            <pc:docMk/>
            <pc:sldMk cId="1816658571" sldId="323"/>
            <ac:spMk id="19" creationId="{C4C63D10-B00F-491A-B0F1-650933384C6A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1" creationId="{8FFF8705-08D3-44DF-92DD-6111B20F1785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2" creationId="{A71478B5-358A-4B90-AE83-4EA7203BA406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3" creationId="{23A4CA05-9DE6-450E-976C-2CBCAA251258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4" creationId="{23FD18BA-E285-4481-8464-5F530D63F053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5" creationId="{2D85419F-8103-4249-9CFA-5619736BA523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6" creationId="{2F29F544-FECD-4000-BA74-E36CFEAB9FB6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7" creationId="{91E90902-28F3-4994-B46D-082706376165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8" creationId="{5D25029D-1A62-46F0-8B11-8F4B8CADABC2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9" creationId="{264E0CAC-75F7-4F1B-B86D-C5D77C18789E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30" creationId="{C0EE0A3C-7253-4D08-9E42-57B679CF0138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31" creationId="{BAF549FE-9FB6-49C1-B478-088983E6DADE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32" creationId="{5FB03099-4640-45AB-AEAA-24A247B48CBE}"/>
          </ac:spMkLst>
        </pc:spChg>
        <pc:spChg chg="add del">
          <ac:chgData name="mitama nigi" userId="57d9ef4e351d65cf" providerId="LiveId" clId="{6E9E27A2-AD23-4C2B-9858-DF04A76C2478}" dt="2019-03-15T10:24:38.830" v="3126" actId="478"/>
          <ac:spMkLst>
            <pc:docMk/>
            <pc:sldMk cId="1816658571" sldId="323"/>
            <ac:spMk id="33" creationId="{040A75CD-B12C-46E9-A265-2827473AE75E}"/>
          </ac:spMkLst>
        </pc:spChg>
        <pc:spChg chg="add del">
          <ac:chgData name="mitama nigi" userId="57d9ef4e351d65cf" providerId="LiveId" clId="{6E9E27A2-AD23-4C2B-9858-DF04A76C2478}" dt="2019-03-15T10:24:38.830" v="3126" actId="478"/>
          <ac:spMkLst>
            <pc:docMk/>
            <pc:sldMk cId="1816658571" sldId="323"/>
            <ac:spMk id="34" creationId="{B879E609-685B-4163-92CB-FC4D0A0DD6AB}"/>
          </ac:spMkLst>
        </pc:spChg>
        <pc:spChg chg="add del">
          <ac:chgData name="mitama nigi" userId="57d9ef4e351d65cf" providerId="LiveId" clId="{6E9E27A2-AD23-4C2B-9858-DF04A76C2478}" dt="2019-03-15T10:24:38.830" v="3126" actId="478"/>
          <ac:spMkLst>
            <pc:docMk/>
            <pc:sldMk cId="1816658571" sldId="323"/>
            <ac:spMk id="35" creationId="{B0086530-B847-4D7D-B310-A2A028B1948F}"/>
          </ac:spMkLst>
        </pc:spChg>
        <pc:spChg chg="add del">
          <ac:chgData name="mitama nigi" userId="57d9ef4e351d65cf" providerId="LiveId" clId="{6E9E27A2-AD23-4C2B-9858-DF04A76C2478}" dt="2019-03-15T10:24:38.830" v="3126" actId="478"/>
          <ac:spMkLst>
            <pc:docMk/>
            <pc:sldMk cId="1816658571" sldId="323"/>
            <ac:spMk id="36" creationId="{6D928628-A3E1-4F1A-8C2A-4A995D8004C6}"/>
          </ac:spMkLst>
        </pc:spChg>
        <pc:spChg chg="add del">
          <ac:chgData name="mitama nigi" userId="57d9ef4e351d65cf" providerId="LiveId" clId="{6E9E27A2-AD23-4C2B-9858-DF04A76C2478}" dt="2019-03-15T10:24:38.830" v="3126" actId="478"/>
          <ac:spMkLst>
            <pc:docMk/>
            <pc:sldMk cId="1816658571" sldId="323"/>
            <ac:spMk id="37" creationId="{51DA4B76-027E-4A42-B490-A309CAB35DCD}"/>
          </ac:spMkLst>
        </pc:spChg>
        <pc:spChg chg="add del">
          <ac:chgData name="mitama nigi" userId="57d9ef4e351d65cf" providerId="LiveId" clId="{6E9E27A2-AD23-4C2B-9858-DF04A76C2478}" dt="2019-03-15T10:24:38.830" v="3126" actId="478"/>
          <ac:spMkLst>
            <pc:docMk/>
            <pc:sldMk cId="1816658571" sldId="323"/>
            <ac:spMk id="38" creationId="{CDCC35CE-274F-4458-A9BF-1B89F8889862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39" creationId="{F74FEE1B-9E62-4E4F-B4DE-C894C6A94DD8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40" creationId="{F47C697A-6FBE-47B7-8A31-94208B7A1E51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41" creationId="{D37280E9-9CF3-4CD2-95F2-F84EB8503D4F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42" creationId="{4FACBEC3-2686-465A-A746-6CC03DE8BB6A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43" creationId="{6695E284-DDD6-4933-8F40-5775A54CB612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44" creationId="{BBCD35B2-DAF1-41D6-9D62-E0F6EA1F598C}"/>
          </ac:spMkLst>
        </pc:spChg>
        <pc:spChg chg="add del">
          <ac:chgData name="mitama nigi" userId="57d9ef4e351d65cf" providerId="LiveId" clId="{6E9E27A2-AD23-4C2B-9858-DF04A76C2478}" dt="2019-03-15T10:24:36.711" v="3118" actId="478"/>
          <ac:spMkLst>
            <pc:docMk/>
            <pc:sldMk cId="1816658571" sldId="323"/>
            <ac:spMk id="45" creationId="{548C27CA-732D-4D9C-993E-5685DEC56CF4}"/>
          </ac:spMkLst>
        </pc:spChg>
        <pc:spChg chg="add del">
          <ac:chgData name="mitama nigi" userId="57d9ef4e351d65cf" providerId="LiveId" clId="{6E9E27A2-AD23-4C2B-9858-DF04A76C2478}" dt="2019-03-15T10:24:38.649" v="3125" actId="478"/>
          <ac:spMkLst>
            <pc:docMk/>
            <pc:sldMk cId="1816658571" sldId="323"/>
            <ac:spMk id="46" creationId="{D96DFABB-738B-4CAD-9EA3-3CEFD4655569}"/>
          </ac:spMkLst>
        </pc:spChg>
        <pc:spChg chg="add mod">
          <ac:chgData name="mitama nigi" userId="57d9ef4e351d65cf" providerId="LiveId" clId="{6E9E27A2-AD23-4C2B-9858-DF04A76C2478}" dt="2019-03-15T10:17:09.467" v="3102" actId="208"/>
          <ac:spMkLst>
            <pc:docMk/>
            <pc:sldMk cId="1816658571" sldId="323"/>
            <ac:spMk id="47" creationId="{3647A4F1-CB64-44A7-9EB4-081C0BE02516}"/>
          </ac:spMkLst>
        </pc:spChg>
        <pc:spChg chg="add mod">
          <ac:chgData name="mitama nigi" userId="57d9ef4e351d65cf" providerId="LiveId" clId="{6E9E27A2-AD23-4C2B-9858-DF04A76C2478}" dt="2019-03-15T10:17:09.467" v="3102" actId="208"/>
          <ac:spMkLst>
            <pc:docMk/>
            <pc:sldMk cId="1816658571" sldId="323"/>
            <ac:spMk id="48" creationId="{68F2D5A9-183A-41F9-B3A8-DA4C21DE5237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49" creationId="{AA11A024-4600-4AF9-95A8-BA5429114176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50" creationId="{A9565F03-A469-4170-843B-E0FC0562B8EC}"/>
          </ac:spMkLst>
        </pc:spChg>
        <pc:spChg chg="add del">
          <ac:chgData name="mitama nigi" userId="57d9ef4e351d65cf" providerId="LiveId" clId="{6E9E27A2-AD23-4C2B-9858-DF04A76C2478}" dt="2019-03-15T10:24:38.282" v="3123"/>
          <ac:spMkLst>
            <pc:docMk/>
            <pc:sldMk cId="1816658571" sldId="323"/>
            <ac:spMk id="53" creationId="{E8E485A7-7222-46BB-8D39-D82F900A8EC9}"/>
          </ac:spMkLst>
        </pc:spChg>
        <pc:spChg chg="add del">
          <ac:chgData name="mitama nigi" userId="57d9ef4e351d65cf" providerId="LiveId" clId="{6E9E27A2-AD23-4C2B-9858-DF04A76C2478}" dt="2019-03-15T10:24:38.649" v="3125" actId="478"/>
          <ac:spMkLst>
            <pc:docMk/>
            <pc:sldMk cId="1816658571" sldId="323"/>
            <ac:spMk id="54" creationId="{DDD39CA3-8C0E-4D99-B6C1-4C12A74B5360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55" creationId="{27D7E1A6-FB58-4448-84CA-C273C386C985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56" creationId="{AD196636-5B04-49E7-9A22-A0191C210925}"/>
          </ac:spMkLst>
        </pc:spChg>
        <pc:spChg chg="add del mod">
          <ac:chgData name="mitama nigi" userId="57d9ef4e351d65cf" providerId="LiveId" clId="{6E9E27A2-AD23-4C2B-9858-DF04A76C2478}" dt="2019-03-15T10:24:37.783" v="3121"/>
          <ac:spMkLst>
            <pc:docMk/>
            <pc:sldMk cId="1816658571" sldId="323"/>
            <ac:spMk id="57" creationId="{4180C514-1639-4E66-B82C-14A0D88BE3F0}"/>
          </ac:spMkLst>
        </pc:spChg>
        <pc:spChg chg="add del mod">
          <ac:chgData name="mitama nigi" userId="57d9ef4e351d65cf" providerId="LiveId" clId="{6E9E27A2-AD23-4C2B-9858-DF04A76C2478}" dt="2019-03-15T10:24:37.783" v="3121"/>
          <ac:spMkLst>
            <pc:docMk/>
            <pc:sldMk cId="1816658571" sldId="323"/>
            <ac:spMk id="58" creationId="{7F3BE3CD-102A-4C75-B027-92E4C0371BFC}"/>
          </ac:spMkLst>
        </pc:spChg>
        <pc:cxnChg chg="add mod">
          <ac:chgData name="mitama nigi" userId="57d9ef4e351d65cf" providerId="LiveId" clId="{6E9E27A2-AD23-4C2B-9858-DF04A76C2478}" dt="2019-03-15T10:24:38.159" v="3122" actId="478"/>
          <ac:cxnSpMkLst>
            <pc:docMk/>
            <pc:sldMk cId="1816658571" sldId="323"/>
            <ac:cxnSpMk id="4" creationId="{034986BF-9513-4617-A381-010F0495701B}"/>
          </ac:cxnSpMkLst>
        </pc:cxnChg>
        <pc:cxnChg chg="add mod">
          <ac:chgData name="mitama nigi" userId="57d9ef4e351d65cf" providerId="LiveId" clId="{6E9E27A2-AD23-4C2B-9858-DF04A76C2478}" dt="2019-03-15T10:17:09.467" v="3102" actId="208"/>
          <ac:cxnSpMkLst>
            <pc:docMk/>
            <pc:sldMk cId="1816658571" sldId="323"/>
            <ac:cxnSpMk id="6" creationId="{E490C008-22CB-461E-9B9F-8370EF643760}"/>
          </ac:cxnSpMkLst>
        </pc:cxnChg>
        <pc:cxnChg chg="add mod">
          <ac:chgData name="mitama nigi" userId="57d9ef4e351d65cf" providerId="LiveId" clId="{6E9E27A2-AD23-4C2B-9858-DF04A76C2478}" dt="2019-03-15T10:17:09.467" v="3102" actId="208"/>
          <ac:cxnSpMkLst>
            <pc:docMk/>
            <pc:sldMk cId="1816658571" sldId="323"/>
            <ac:cxnSpMk id="8" creationId="{C910607A-8D8D-4684-95CA-F82675DB326D}"/>
          </ac:cxnSpMkLst>
        </pc:cxnChg>
        <pc:cxnChg chg="add mod">
          <ac:chgData name="mitama nigi" userId="57d9ef4e351d65cf" providerId="LiveId" clId="{6E9E27A2-AD23-4C2B-9858-DF04A76C2478}" dt="2019-03-15T10:17:09.467" v="3102" actId="208"/>
          <ac:cxnSpMkLst>
            <pc:docMk/>
            <pc:sldMk cId="1816658571" sldId="323"/>
            <ac:cxnSpMk id="9" creationId="{030D5717-7730-4253-9127-6F66DFC4E723}"/>
          </ac:cxnSpMkLst>
        </pc:cxnChg>
        <pc:cxnChg chg="add mod">
          <ac:chgData name="mitama nigi" userId="57d9ef4e351d65cf" providerId="LiveId" clId="{6E9E27A2-AD23-4C2B-9858-DF04A76C2478}" dt="2019-03-15T10:24:33.627" v="3116" actId="14100"/>
          <ac:cxnSpMkLst>
            <pc:docMk/>
            <pc:sldMk cId="1816658571" sldId="323"/>
            <ac:cxnSpMk id="10" creationId="{7E6C25AC-065A-4129-87E5-6FA08F800135}"/>
          </ac:cxnSpMkLst>
        </pc:cxnChg>
        <pc:cxnChg chg="add mod">
          <ac:chgData name="mitama nigi" userId="57d9ef4e351d65cf" providerId="LiveId" clId="{6E9E27A2-AD23-4C2B-9858-DF04A76C2478}" dt="2019-03-15T10:17:09.467" v="3102" actId="208"/>
          <ac:cxnSpMkLst>
            <pc:docMk/>
            <pc:sldMk cId="1816658571" sldId="323"/>
            <ac:cxnSpMk id="11" creationId="{F534AAF8-F3F9-49FD-9B95-66C3EE9C9581}"/>
          </ac:cxnSpMkLst>
        </pc:cxnChg>
        <pc:cxnChg chg="add del mod">
          <ac:chgData name="mitama nigi" userId="57d9ef4e351d65cf" providerId="LiveId" clId="{6E9E27A2-AD23-4C2B-9858-DF04A76C2478}" dt="2019-03-15T10:24:38.159" v="3122" actId="478"/>
          <ac:cxnSpMkLst>
            <pc:docMk/>
            <pc:sldMk cId="1816658571" sldId="323"/>
            <ac:cxnSpMk id="18" creationId="{F3428C1E-56D2-47A8-AC77-28B291C66E02}"/>
          </ac:cxnSpMkLst>
        </pc:cxnChg>
        <pc:cxnChg chg="add del mod">
          <ac:chgData name="mitama nigi" userId="57d9ef4e351d65cf" providerId="LiveId" clId="{6E9E27A2-AD23-4C2B-9858-DF04A76C2478}" dt="2019-03-15T10:24:38.649" v="3125" actId="478"/>
          <ac:cxnSpMkLst>
            <pc:docMk/>
            <pc:sldMk cId="1816658571" sldId="323"/>
            <ac:cxnSpMk id="20" creationId="{25BE36D2-0810-49BE-81D9-28679D4600EB}"/>
          </ac:cxnSpMkLst>
        </pc:cxnChg>
        <pc:cxnChg chg="add mod">
          <ac:chgData name="mitama nigi" userId="57d9ef4e351d65cf" providerId="LiveId" clId="{6E9E27A2-AD23-4C2B-9858-DF04A76C2478}" dt="2019-03-15T10:17:09.467" v="3102" actId="208"/>
          <ac:cxnSpMkLst>
            <pc:docMk/>
            <pc:sldMk cId="1816658571" sldId="323"/>
            <ac:cxnSpMk id="51" creationId="{48C8EB14-ADCD-45DD-8656-C45AC6224BE9}"/>
          </ac:cxnSpMkLst>
        </pc:cxnChg>
        <pc:cxnChg chg="add mod">
          <ac:chgData name="mitama nigi" userId="57d9ef4e351d65cf" providerId="LiveId" clId="{6E9E27A2-AD23-4C2B-9858-DF04A76C2478}" dt="2019-03-15T10:17:09.467" v="3102" actId="208"/>
          <ac:cxnSpMkLst>
            <pc:docMk/>
            <pc:sldMk cId="1816658571" sldId="323"/>
            <ac:cxnSpMk id="52" creationId="{34C05430-EC2C-42FE-BDB6-04FE52C1363E}"/>
          </ac:cxnSpMkLst>
        </pc:cxnChg>
      </pc:sldChg>
      <pc:sldChg chg="addSp delSp modSp add">
        <pc:chgData name="mitama nigi" userId="57d9ef4e351d65cf" providerId="LiveId" clId="{6E9E27A2-AD23-4C2B-9858-DF04A76C2478}" dt="2019-03-15T11:00:32.636" v="3233" actId="1076"/>
        <pc:sldMkLst>
          <pc:docMk/>
          <pc:sldMk cId="2545214175" sldId="324"/>
        </pc:sldMkLst>
        <pc:spChg chg="mod">
          <ac:chgData name="mitama nigi" userId="57d9ef4e351d65cf" providerId="LiveId" clId="{6E9E27A2-AD23-4C2B-9858-DF04A76C2478}" dt="2019-03-15T10:59:03.665" v="3185" actId="20577"/>
          <ac:spMkLst>
            <pc:docMk/>
            <pc:sldMk cId="2545214175" sldId="324"/>
            <ac:spMk id="2" creationId="{A5432E82-4D93-4D62-9B6B-77EA9C553C1B}"/>
          </ac:spMkLst>
        </pc:spChg>
        <pc:spChg chg="mod">
          <ac:chgData name="mitama nigi" userId="57d9ef4e351d65cf" providerId="LiveId" clId="{6E9E27A2-AD23-4C2B-9858-DF04A76C2478}" dt="2019-03-15T11:00:32.636" v="3233" actId="1076"/>
          <ac:spMkLst>
            <pc:docMk/>
            <pc:sldMk cId="2545214175" sldId="324"/>
            <ac:spMk id="3" creationId="{5EB739FC-924D-488A-BB44-901A5926B83B}"/>
          </ac:spMkLst>
        </pc:spChg>
        <pc:spChg chg="del">
          <ac:chgData name="mitama nigi" userId="57d9ef4e351d65cf" providerId="LiveId" clId="{6E9E27A2-AD23-4C2B-9858-DF04A76C2478}" dt="2019-03-15T10:26:13.671" v="3174" actId="478"/>
          <ac:spMkLst>
            <pc:docMk/>
            <pc:sldMk cId="2545214175" sldId="324"/>
            <ac:spMk id="5" creationId="{DA7760CB-A297-41BB-A590-A1442A3DF540}"/>
          </ac:spMkLst>
        </pc:spChg>
        <pc:spChg chg="mod">
          <ac:chgData name="mitama nigi" userId="57d9ef4e351d65cf" providerId="LiveId" clId="{6E9E27A2-AD23-4C2B-9858-DF04A76C2478}" dt="2019-03-15T10:59:50.339" v="3204" actId="14100"/>
          <ac:spMkLst>
            <pc:docMk/>
            <pc:sldMk cId="2545214175" sldId="324"/>
            <ac:spMk id="7" creationId="{777494BD-EF09-461D-849A-8842B12857EA}"/>
          </ac:spMkLst>
        </pc:spChg>
        <pc:spChg chg="del">
          <ac:chgData name="mitama nigi" userId="57d9ef4e351d65cf" providerId="LiveId" clId="{6E9E27A2-AD23-4C2B-9858-DF04A76C2478}" dt="2019-03-15T10:59:18.371" v="3194" actId="478"/>
          <ac:spMkLst>
            <pc:docMk/>
            <pc:sldMk cId="2545214175" sldId="324"/>
            <ac:spMk id="16" creationId="{1EF7755E-555F-4EE0-AF8F-5E7735C21955}"/>
          </ac:spMkLst>
        </pc:spChg>
        <pc:spChg chg="mod">
          <ac:chgData name="mitama nigi" userId="57d9ef4e351d65cf" providerId="LiveId" clId="{6E9E27A2-AD23-4C2B-9858-DF04A76C2478}" dt="2019-03-15T11:00:32.636" v="3233" actId="1076"/>
          <ac:spMkLst>
            <pc:docMk/>
            <pc:sldMk cId="2545214175" sldId="324"/>
            <ac:spMk id="17" creationId="{A81C3DCA-89AD-4C30-BC3F-1812CEAB0F18}"/>
          </ac:spMkLst>
        </pc:spChg>
        <pc:spChg chg="mod">
          <ac:chgData name="mitama nigi" userId="57d9ef4e351d65cf" providerId="LiveId" clId="{6E9E27A2-AD23-4C2B-9858-DF04A76C2478}" dt="2019-03-15T11:00:32.636" v="3233" actId="1076"/>
          <ac:spMkLst>
            <pc:docMk/>
            <pc:sldMk cId="2545214175" sldId="324"/>
            <ac:spMk id="19" creationId="{C4C63D10-B00F-491A-B0F1-650933384C6A}"/>
          </ac:spMkLst>
        </pc:spChg>
        <pc:spChg chg="mod">
          <ac:chgData name="mitama nigi" userId="57d9ef4e351d65cf" providerId="LiveId" clId="{6E9E27A2-AD23-4C2B-9858-DF04A76C2478}" dt="2019-03-15T10:25:07.035" v="3130" actId="1076"/>
          <ac:spMkLst>
            <pc:docMk/>
            <pc:sldMk cId="2545214175" sldId="324"/>
            <ac:spMk id="27" creationId="{91E90902-28F3-4994-B46D-082706376165}"/>
          </ac:spMkLst>
        </pc:spChg>
        <pc:spChg chg="mod">
          <ac:chgData name="mitama nigi" userId="57d9ef4e351d65cf" providerId="LiveId" clId="{6E9E27A2-AD23-4C2B-9858-DF04A76C2478}" dt="2019-03-15T10:25:07.035" v="3130" actId="1076"/>
          <ac:spMkLst>
            <pc:docMk/>
            <pc:sldMk cId="2545214175" sldId="324"/>
            <ac:spMk id="28" creationId="{5D25029D-1A62-46F0-8B11-8F4B8CADABC2}"/>
          </ac:spMkLst>
        </pc:spChg>
        <pc:spChg chg="mod">
          <ac:chgData name="mitama nigi" userId="57d9ef4e351d65cf" providerId="LiveId" clId="{6E9E27A2-AD23-4C2B-9858-DF04A76C2478}" dt="2019-03-15T10:25:07.035" v="3130" actId="1076"/>
          <ac:spMkLst>
            <pc:docMk/>
            <pc:sldMk cId="2545214175" sldId="324"/>
            <ac:spMk id="29" creationId="{264E0CAC-75F7-4F1B-B86D-C5D77C18789E}"/>
          </ac:spMkLst>
        </pc:spChg>
        <pc:spChg chg="mod">
          <ac:chgData name="mitama nigi" userId="57d9ef4e351d65cf" providerId="LiveId" clId="{6E9E27A2-AD23-4C2B-9858-DF04A76C2478}" dt="2019-03-15T10:25:07.035" v="3130" actId="1076"/>
          <ac:spMkLst>
            <pc:docMk/>
            <pc:sldMk cId="2545214175" sldId="324"/>
            <ac:spMk id="30" creationId="{C0EE0A3C-7253-4D08-9E42-57B679CF0138}"/>
          </ac:spMkLst>
        </pc:spChg>
        <pc:spChg chg="mod">
          <ac:chgData name="mitama nigi" userId="57d9ef4e351d65cf" providerId="LiveId" clId="{6E9E27A2-AD23-4C2B-9858-DF04A76C2478}" dt="2019-03-15T10:25:07.035" v="3130" actId="1076"/>
          <ac:spMkLst>
            <pc:docMk/>
            <pc:sldMk cId="2545214175" sldId="324"/>
            <ac:spMk id="31" creationId="{BAF549FE-9FB6-49C1-B478-088983E6DADE}"/>
          </ac:spMkLst>
        </pc:spChg>
        <pc:spChg chg="mod">
          <ac:chgData name="mitama nigi" userId="57d9ef4e351d65cf" providerId="LiveId" clId="{6E9E27A2-AD23-4C2B-9858-DF04A76C2478}" dt="2019-03-15T10:25:07.035" v="3130" actId="1076"/>
          <ac:spMkLst>
            <pc:docMk/>
            <pc:sldMk cId="2545214175" sldId="324"/>
            <ac:spMk id="32" creationId="{5FB03099-4640-45AB-AEAA-24A247B48CBE}"/>
          </ac:spMkLst>
        </pc:spChg>
        <pc:spChg chg="del">
          <ac:chgData name="mitama nigi" userId="57d9ef4e351d65cf" providerId="LiveId" clId="{6E9E27A2-AD23-4C2B-9858-DF04A76C2478}" dt="2019-03-15T10:24:54.116" v="3129" actId="478"/>
          <ac:spMkLst>
            <pc:docMk/>
            <pc:sldMk cId="2545214175" sldId="324"/>
            <ac:spMk id="39" creationId="{F74FEE1B-9E62-4E4F-B4DE-C894C6A94DD8}"/>
          </ac:spMkLst>
        </pc:spChg>
        <pc:spChg chg="del">
          <ac:chgData name="mitama nigi" userId="57d9ef4e351d65cf" providerId="LiveId" clId="{6E9E27A2-AD23-4C2B-9858-DF04A76C2478}" dt="2019-03-15T10:24:54.116" v="3129" actId="478"/>
          <ac:spMkLst>
            <pc:docMk/>
            <pc:sldMk cId="2545214175" sldId="324"/>
            <ac:spMk id="40" creationId="{F47C697A-6FBE-47B7-8A31-94208B7A1E51}"/>
          </ac:spMkLst>
        </pc:spChg>
        <pc:spChg chg="del">
          <ac:chgData name="mitama nigi" userId="57d9ef4e351d65cf" providerId="LiveId" clId="{6E9E27A2-AD23-4C2B-9858-DF04A76C2478}" dt="2019-03-15T10:24:54.116" v="3129" actId="478"/>
          <ac:spMkLst>
            <pc:docMk/>
            <pc:sldMk cId="2545214175" sldId="324"/>
            <ac:spMk id="41" creationId="{D37280E9-9CF3-4CD2-95F2-F84EB8503D4F}"/>
          </ac:spMkLst>
        </pc:spChg>
        <pc:spChg chg="del">
          <ac:chgData name="mitama nigi" userId="57d9ef4e351d65cf" providerId="LiveId" clId="{6E9E27A2-AD23-4C2B-9858-DF04A76C2478}" dt="2019-03-15T10:24:54.116" v="3129" actId="478"/>
          <ac:spMkLst>
            <pc:docMk/>
            <pc:sldMk cId="2545214175" sldId="324"/>
            <ac:spMk id="42" creationId="{4FACBEC3-2686-465A-A746-6CC03DE8BB6A}"/>
          </ac:spMkLst>
        </pc:spChg>
        <pc:spChg chg="del">
          <ac:chgData name="mitama nigi" userId="57d9ef4e351d65cf" providerId="LiveId" clId="{6E9E27A2-AD23-4C2B-9858-DF04A76C2478}" dt="2019-03-15T10:24:54.116" v="3129" actId="478"/>
          <ac:spMkLst>
            <pc:docMk/>
            <pc:sldMk cId="2545214175" sldId="324"/>
            <ac:spMk id="43" creationId="{6695E284-DDD6-4933-8F40-5775A54CB612}"/>
          </ac:spMkLst>
        </pc:spChg>
        <pc:spChg chg="del">
          <ac:chgData name="mitama nigi" userId="57d9ef4e351d65cf" providerId="LiveId" clId="{6E9E27A2-AD23-4C2B-9858-DF04A76C2478}" dt="2019-03-15T10:24:54.116" v="3129" actId="478"/>
          <ac:spMkLst>
            <pc:docMk/>
            <pc:sldMk cId="2545214175" sldId="324"/>
            <ac:spMk id="44" creationId="{BBCD35B2-DAF1-41D6-9D62-E0F6EA1F598C}"/>
          </ac:spMkLst>
        </pc:spChg>
        <pc:spChg chg="del mod">
          <ac:chgData name="mitama nigi" userId="57d9ef4e351d65cf" providerId="LiveId" clId="{6E9E27A2-AD23-4C2B-9858-DF04A76C2478}" dt="2019-03-15T11:00:09.368" v="3211" actId="478"/>
          <ac:spMkLst>
            <pc:docMk/>
            <pc:sldMk cId="2545214175" sldId="324"/>
            <ac:spMk id="45" creationId="{548C27CA-732D-4D9C-993E-5685DEC56CF4}"/>
          </ac:spMkLst>
        </pc:spChg>
        <pc:spChg chg="del">
          <ac:chgData name="mitama nigi" userId="57d9ef4e351d65cf" providerId="LiveId" clId="{6E9E27A2-AD23-4C2B-9858-DF04A76C2478}" dt="2019-03-15T11:00:11.799" v="3212" actId="478"/>
          <ac:spMkLst>
            <pc:docMk/>
            <pc:sldMk cId="2545214175" sldId="324"/>
            <ac:spMk id="46" creationId="{D96DFABB-738B-4CAD-9EA3-3CEFD4655569}"/>
          </ac:spMkLst>
        </pc:spChg>
        <pc:spChg chg="del">
          <ac:chgData name="mitama nigi" userId="57d9ef4e351d65cf" providerId="LiveId" clId="{6E9E27A2-AD23-4C2B-9858-DF04A76C2478}" dt="2019-03-15T10:26:10.735" v="3173" actId="478"/>
          <ac:spMkLst>
            <pc:docMk/>
            <pc:sldMk cId="2545214175" sldId="324"/>
            <ac:spMk id="47" creationId="{3647A4F1-CB64-44A7-9EB4-081C0BE02516}"/>
          </ac:spMkLst>
        </pc:spChg>
        <pc:spChg chg="del">
          <ac:chgData name="mitama nigi" userId="57d9ef4e351d65cf" providerId="LiveId" clId="{6E9E27A2-AD23-4C2B-9858-DF04A76C2478}" dt="2019-03-15T10:26:10.735" v="3173" actId="478"/>
          <ac:spMkLst>
            <pc:docMk/>
            <pc:sldMk cId="2545214175" sldId="324"/>
            <ac:spMk id="48" creationId="{68F2D5A9-183A-41F9-B3A8-DA4C21DE5237}"/>
          </ac:spMkLst>
        </pc:spChg>
        <pc:spChg chg="del">
          <ac:chgData name="mitama nigi" userId="57d9ef4e351d65cf" providerId="LiveId" clId="{6E9E27A2-AD23-4C2B-9858-DF04A76C2478}" dt="2019-03-15T10:26:10.735" v="3173" actId="478"/>
          <ac:spMkLst>
            <pc:docMk/>
            <pc:sldMk cId="2545214175" sldId="324"/>
            <ac:spMk id="49" creationId="{AA11A024-4600-4AF9-95A8-BA5429114176}"/>
          </ac:spMkLst>
        </pc:spChg>
        <pc:spChg chg="del">
          <ac:chgData name="mitama nigi" userId="57d9ef4e351d65cf" providerId="LiveId" clId="{6E9E27A2-AD23-4C2B-9858-DF04A76C2478}" dt="2019-03-15T10:26:10.735" v="3173" actId="478"/>
          <ac:spMkLst>
            <pc:docMk/>
            <pc:sldMk cId="2545214175" sldId="324"/>
            <ac:spMk id="50" creationId="{A9565F03-A469-4170-843B-E0FC0562B8EC}"/>
          </ac:spMkLst>
        </pc:spChg>
        <pc:spChg chg="mod">
          <ac:chgData name="mitama nigi" userId="57d9ef4e351d65cf" providerId="LiveId" clId="{6E9E27A2-AD23-4C2B-9858-DF04A76C2478}" dt="2019-03-15T11:00:32.636" v="3233" actId="1076"/>
          <ac:spMkLst>
            <pc:docMk/>
            <pc:sldMk cId="2545214175" sldId="324"/>
            <ac:spMk id="53" creationId="{E8E485A7-7222-46BB-8D39-D82F900A8EC9}"/>
          </ac:spMkLst>
        </pc:spChg>
        <pc:spChg chg="mod">
          <ac:chgData name="mitama nigi" userId="57d9ef4e351d65cf" providerId="LiveId" clId="{6E9E27A2-AD23-4C2B-9858-DF04A76C2478}" dt="2019-03-15T11:00:32.636" v="3233" actId="1076"/>
          <ac:spMkLst>
            <pc:docMk/>
            <pc:sldMk cId="2545214175" sldId="324"/>
            <ac:spMk id="54" creationId="{DDD39CA3-8C0E-4D99-B6C1-4C12A74B5360}"/>
          </ac:spMkLst>
        </pc:spChg>
        <pc:spChg chg="del">
          <ac:chgData name="mitama nigi" userId="57d9ef4e351d65cf" providerId="LiveId" clId="{6E9E27A2-AD23-4C2B-9858-DF04A76C2478}" dt="2019-03-15T10:26:10.735" v="3173" actId="478"/>
          <ac:spMkLst>
            <pc:docMk/>
            <pc:sldMk cId="2545214175" sldId="324"/>
            <ac:spMk id="55" creationId="{27D7E1A6-FB58-4448-84CA-C273C386C985}"/>
          </ac:spMkLst>
        </pc:spChg>
        <pc:spChg chg="del">
          <ac:chgData name="mitama nigi" userId="57d9ef4e351d65cf" providerId="LiveId" clId="{6E9E27A2-AD23-4C2B-9858-DF04A76C2478}" dt="2019-03-15T10:26:10.735" v="3173" actId="478"/>
          <ac:spMkLst>
            <pc:docMk/>
            <pc:sldMk cId="2545214175" sldId="324"/>
            <ac:spMk id="56" creationId="{AD196636-5B04-49E7-9A22-A0191C210925}"/>
          </ac:spMkLst>
        </pc:spChg>
        <pc:spChg chg="add mod">
          <ac:chgData name="mitama nigi" userId="57d9ef4e351d65cf" providerId="LiveId" clId="{6E9E27A2-AD23-4C2B-9858-DF04A76C2478}" dt="2019-03-15T10:25:28.033" v="3156" actId="1037"/>
          <ac:spMkLst>
            <pc:docMk/>
            <pc:sldMk cId="2545214175" sldId="324"/>
            <ac:spMk id="58" creationId="{CF3E530F-A113-4D4B-9201-9FB974878806}"/>
          </ac:spMkLst>
        </pc:spChg>
        <pc:spChg chg="add del mod">
          <ac:chgData name="mitama nigi" userId="57d9ef4e351d65cf" providerId="LiveId" clId="{6E9E27A2-AD23-4C2B-9858-DF04A76C2478}" dt="2019-03-15T10:25:35.513" v="3172" actId="1037"/>
          <ac:spMkLst>
            <pc:docMk/>
            <pc:sldMk cId="2545214175" sldId="324"/>
            <ac:spMk id="59" creationId="{6CDE3957-D4C9-42CA-BB04-FE3F051BA2EE}"/>
          </ac:spMkLst>
        </pc:spChg>
        <pc:spChg chg="add mod">
          <ac:chgData name="mitama nigi" userId="57d9ef4e351d65cf" providerId="LiveId" clId="{6E9E27A2-AD23-4C2B-9858-DF04A76C2478}" dt="2019-03-15T10:26:36.372" v="3181" actId="1035"/>
          <ac:spMkLst>
            <pc:docMk/>
            <pc:sldMk cId="2545214175" sldId="324"/>
            <ac:spMk id="61" creationId="{953C7C1D-97BD-4D23-B088-1A4F01B9135D}"/>
          </ac:spMkLst>
        </pc:spChg>
        <pc:spChg chg="add mod">
          <ac:chgData name="mitama nigi" userId="57d9ef4e351d65cf" providerId="LiveId" clId="{6E9E27A2-AD23-4C2B-9858-DF04A76C2478}" dt="2019-03-15T10:26:36.372" v="3181" actId="1035"/>
          <ac:spMkLst>
            <pc:docMk/>
            <pc:sldMk cId="2545214175" sldId="324"/>
            <ac:spMk id="62" creationId="{66893BBA-2E16-4872-8D7F-9FD7BD99C906}"/>
          </ac:spMkLst>
        </pc:spChg>
        <pc:spChg chg="add mod">
          <ac:chgData name="mitama nigi" userId="57d9ef4e351d65cf" providerId="LiveId" clId="{6E9E27A2-AD23-4C2B-9858-DF04A76C2478}" dt="2019-03-15T10:59:48.143" v="3203" actId="14100"/>
          <ac:spMkLst>
            <pc:docMk/>
            <pc:sldMk cId="2545214175" sldId="324"/>
            <ac:spMk id="65" creationId="{4C2405F5-434C-4C30-8BCE-6ED0B0F5AC05}"/>
          </ac:spMkLst>
        </pc:spChg>
        <pc:spChg chg="add mod">
          <ac:chgData name="mitama nigi" userId="57d9ef4e351d65cf" providerId="LiveId" clId="{6E9E27A2-AD23-4C2B-9858-DF04A76C2478}" dt="2019-03-15T11:00:32.636" v="3233" actId="1076"/>
          <ac:spMkLst>
            <pc:docMk/>
            <pc:sldMk cId="2545214175" sldId="324"/>
            <ac:spMk id="66" creationId="{2015CE4A-A487-42EB-BB76-47E3623DF1CB}"/>
          </ac:spMkLst>
        </pc:spChg>
        <pc:spChg chg="add mod">
          <ac:chgData name="mitama nigi" userId="57d9ef4e351d65cf" providerId="LiveId" clId="{6E9E27A2-AD23-4C2B-9858-DF04A76C2478}" dt="2019-03-15T11:00:32.636" v="3233" actId="1076"/>
          <ac:spMkLst>
            <pc:docMk/>
            <pc:sldMk cId="2545214175" sldId="324"/>
            <ac:spMk id="73" creationId="{8D95F800-EC08-419D-AB50-E1A654D8277C}"/>
          </ac:spMkLst>
        </pc:spChg>
        <pc:cxnChg chg="mod">
          <ac:chgData name="mitama nigi" userId="57d9ef4e351d65cf" providerId="LiveId" clId="{6E9E27A2-AD23-4C2B-9858-DF04A76C2478}" dt="2019-03-15T11:00:32.636" v="3233" actId="1076"/>
          <ac:cxnSpMkLst>
            <pc:docMk/>
            <pc:sldMk cId="2545214175" sldId="324"/>
            <ac:cxnSpMk id="4" creationId="{034986BF-9513-4617-A381-010F0495701B}"/>
          </ac:cxnSpMkLst>
        </pc:cxnChg>
        <pc:cxnChg chg="mod">
          <ac:chgData name="mitama nigi" userId="57d9ef4e351d65cf" providerId="LiveId" clId="{6E9E27A2-AD23-4C2B-9858-DF04A76C2478}" dt="2019-03-15T10:59:00.662" v="3184" actId="14100"/>
          <ac:cxnSpMkLst>
            <pc:docMk/>
            <pc:sldMk cId="2545214175" sldId="324"/>
            <ac:cxnSpMk id="6" creationId="{E490C008-22CB-461E-9B9F-8370EF643760}"/>
          </ac:cxnSpMkLst>
        </pc:cxnChg>
        <pc:cxnChg chg="mod">
          <ac:chgData name="mitama nigi" userId="57d9ef4e351d65cf" providerId="LiveId" clId="{6E9E27A2-AD23-4C2B-9858-DF04A76C2478}" dt="2019-03-15T10:24:49.254" v="3128" actId="14100"/>
          <ac:cxnSpMkLst>
            <pc:docMk/>
            <pc:sldMk cId="2545214175" sldId="324"/>
            <ac:cxnSpMk id="10" creationId="{7E6C25AC-065A-4129-87E5-6FA08F800135}"/>
          </ac:cxnSpMkLst>
        </pc:cxnChg>
        <pc:cxnChg chg="mod">
          <ac:chgData name="mitama nigi" userId="57d9ef4e351d65cf" providerId="LiveId" clId="{6E9E27A2-AD23-4C2B-9858-DF04A76C2478}" dt="2019-03-15T11:00:32.636" v="3233" actId="1076"/>
          <ac:cxnSpMkLst>
            <pc:docMk/>
            <pc:sldMk cId="2545214175" sldId="324"/>
            <ac:cxnSpMk id="18" creationId="{F3428C1E-56D2-47A8-AC77-28B291C66E02}"/>
          </ac:cxnSpMkLst>
        </pc:cxnChg>
        <pc:cxnChg chg="mod">
          <ac:chgData name="mitama nigi" userId="57d9ef4e351d65cf" providerId="LiveId" clId="{6E9E27A2-AD23-4C2B-9858-DF04A76C2478}" dt="2019-03-15T11:00:32.636" v="3233" actId="1076"/>
          <ac:cxnSpMkLst>
            <pc:docMk/>
            <pc:sldMk cId="2545214175" sldId="324"/>
            <ac:cxnSpMk id="20" creationId="{25BE36D2-0810-49BE-81D9-28679D4600EB}"/>
          </ac:cxnSpMkLst>
        </pc:cxnChg>
        <pc:cxnChg chg="del mod">
          <ac:chgData name="mitama nigi" userId="57d9ef4e351d65cf" providerId="LiveId" clId="{6E9E27A2-AD23-4C2B-9858-DF04A76C2478}" dt="2019-03-15T10:26:13.671" v="3174" actId="478"/>
          <ac:cxnSpMkLst>
            <pc:docMk/>
            <pc:sldMk cId="2545214175" sldId="324"/>
            <ac:cxnSpMk id="51" creationId="{48C8EB14-ADCD-45DD-8656-C45AC6224BE9}"/>
          </ac:cxnSpMkLst>
        </pc:cxnChg>
        <pc:cxnChg chg="del mod">
          <ac:chgData name="mitama nigi" userId="57d9ef4e351d65cf" providerId="LiveId" clId="{6E9E27A2-AD23-4C2B-9858-DF04A76C2478}" dt="2019-03-15T10:26:13.671" v="3174" actId="478"/>
          <ac:cxnSpMkLst>
            <pc:docMk/>
            <pc:sldMk cId="2545214175" sldId="324"/>
            <ac:cxnSpMk id="52" creationId="{34C05430-EC2C-42FE-BDB6-04FE52C1363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BFBCE-9018-4DEE-95FB-B8FACAAB32C0}" type="datetimeFigureOut">
              <a:rPr kumimoji="1" lang="ja-JP" altLang="en-US" smtClean="0"/>
              <a:t>2024/1/4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61611-4B8B-4584-A73B-74DCCA187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63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4938E-8759-45D2-9D48-7C15710B109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66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3ED482-A1AE-4B72-8655-EE3BA62F7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B3A15E-7132-41FC-82B0-4B46BDE27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C369F7-6C70-4E08-B232-0E5E15EC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2024/1/4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04E490-551D-473A-93B7-F3D88236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1A49F0-A2EB-47CE-8F67-E9D5E76B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25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ACF1BB-3353-4708-8020-1160BAA4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7021F2-82C8-4AB3-B076-24FE63AD2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228136-D599-479C-B925-226F028F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2024/1/4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D22376-EE59-4F91-A14B-66989123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2B4E66-22A9-44B0-8FB0-69EE8A4B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75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597D03-CDB5-483B-B543-70E396D86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AC526D-0036-46A2-8118-6D7D5C7C3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EE0F94-01E6-4030-9D30-1DEE34C8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2024/1/4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C82577-78C0-4B2D-ABB0-970B4B6E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EF2405-8E8C-478C-AE7B-5F2A859C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24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023486-3F1D-473A-90BB-BCD9FC05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480CF2-AC89-4EF6-9B4F-955675BE2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9901A4-3233-4A22-A0E2-35329D5D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2024/1/4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33F84-9B25-4FF8-99DF-6A32C9A8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C58FB1-9214-4E1A-8E37-F5F8EBD8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25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95F1FD-D8AB-48D6-9F33-40C37D15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850A64-11B0-42B3-BFBF-FEA909B08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D77221-EC83-402B-A37D-532CAC01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2024/1/4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95A669-8B81-4227-BDEF-736319B0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BEE3E0-649B-49EC-AAE0-7AB55BF3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55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77421E-84D8-4B09-AC64-6E8643A0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4A3616-634F-4146-A90C-8C7B9608F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0EF8B3-6958-49A3-B3F0-684687533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EF8129-7BEC-4232-BE55-D76286D6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2024/1/4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717205-FC8A-4F30-86B7-F998F298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7B66C8-E491-4C55-B7C2-0D75A71A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49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CC6159-5504-41BF-8CEC-F5635A8C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1F7EE6-0F9F-4AA7-8F8F-CEB29FA1E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D260B8-06F5-4223-931E-C4975CAFB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F200BF-D275-4A33-9393-0FFCCE083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B52C99-2182-46B3-9DCB-CB62CF938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3D5F58-0C0F-4CE2-B7EA-E36905E5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2024/1/4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6B2E1FF-656A-42D5-9C1E-068E0E22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3DFD48-0693-478A-ADB8-776F5D6A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8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4D0C37-6A9B-496E-A0E8-2140081A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9CAB7A-F64A-47DE-BF6E-5C325E65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2024/1/4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AA8CA5-6840-42A7-B628-B5610AE3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4169D88-3D7A-4A8B-AB19-268D8551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24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6419FB-8C02-4834-9E06-A924C2A0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2024/1/4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B83C3D2-5389-4319-BD46-2D7754DE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D02514-CF11-4DCD-9278-6229025B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02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E5C9F6-D2BA-4EDE-8D10-5D94EF12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2A5A23-B482-4CDA-93D4-D595080A7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808557-4D81-4492-B34E-36EFCB109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7A42F6-BFA7-4EBE-89EA-4DB5D051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2024/1/4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528E36-F214-4478-86A9-68E3D542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588D65-25DC-47D6-82E2-454C6653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7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EB0E62-D756-4FAD-B632-420C1F8C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969291B-B829-4262-887D-1071CE102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B5FAEA-5684-474F-895A-8BE28E8FC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654DE3-B48E-44EC-BABD-C0E97903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2024/1/4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2EC7EA-B573-44D9-85C1-11A96EE0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192D45-3D2D-4044-9704-B86ADAD5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36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E5F2A4-6713-41D4-929E-AC6F2572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EB260D-6DAD-45D7-B642-0FD135163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D77157-5652-41B4-9578-DED9CEEC6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6BCD4-F510-4087-A182-89F4871ADDA4}" type="datetimeFigureOut">
              <a:rPr kumimoji="1" lang="ja-JP" altLang="en-US" smtClean="0"/>
              <a:t>2024/1/4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4D55F5-6587-4576-A937-24279F8EA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66D6E7-67C9-4C5B-A160-A680349B3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42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32.png"/><Relationship Id="rId5" Type="http://schemas.openxmlformats.org/officeDocument/2006/relationships/image" Target="../media/image23.png"/><Relationship Id="rId10" Type="http://schemas.openxmlformats.org/officeDocument/2006/relationships/image" Target="../media/image31.png"/><Relationship Id="rId4" Type="http://schemas.openxmlformats.org/officeDocument/2006/relationships/image" Target="../media/image22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36.png"/><Relationship Id="rId5" Type="http://schemas.openxmlformats.org/officeDocument/2006/relationships/image" Target="../media/image23.png"/><Relationship Id="rId10" Type="http://schemas.openxmlformats.org/officeDocument/2006/relationships/image" Target="../media/image31.png"/><Relationship Id="rId4" Type="http://schemas.openxmlformats.org/officeDocument/2006/relationships/image" Target="../media/image22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6.png"/><Relationship Id="rId7" Type="http://schemas.openxmlformats.org/officeDocument/2006/relationships/image" Target="../media/image5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69.png"/><Relationship Id="rId4" Type="http://schemas.openxmlformats.org/officeDocument/2006/relationships/image" Target="../media/image52.png"/><Relationship Id="rId9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9.png"/><Relationship Id="rId7" Type="http://schemas.openxmlformats.org/officeDocument/2006/relationships/image" Target="../media/image5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1.png"/><Relationship Id="rId10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64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63.png"/><Relationship Id="rId2" Type="http://schemas.openxmlformats.org/officeDocument/2006/relationships/image" Target="../media/image89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0.png"/><Relationship Id="rId3" Type="http://schemas.openxmlformats.org/officeDocument/2006/relationships/image" Target="../media/image900.png"/><Relationship Id="rId7" Type="http://schemas.openxmlformats.org/officeDocument/2006/relationships/image" Target="../media/image940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0.png"/><Relationship Id="rId5" Type="http://schemas.openxmlformats.org/officeDocument/2006/relationships/image" Target="../media/image920.png"/><Relationship Id="rId4" Type="http://schemas.openxmlformats.org/officeDocument/2006/relationships/image" Target="../media/image910.png"/><Relationship Id="rId9" Type="http://schemas.openxmlformats.org/officeDocument/2006/relationships/image" Target="../media/image9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71.png"/><Relationship Id="rId21" Type="http://schemas.openxmlformats.org/officeDocument/2006/relationships/image" Target="../media/image114.png"/><Relationship Id="rId7" Type="http://schemas.openxmlformats.org/officeDocument/2006/relationships/image" Target="../media/image86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image" Target="../media/image70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5" Type="http://schemas.openxmlformats.org/officeDocument/2006/relationships/image" Target="../media/image84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72.png"/><Relationship Id="rId9" Type="http://schemas.openxmlformats.org/officeDocument/2006/relationships/image" Target="../media/image88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0.png"/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0.png"/><Relationship Id="rId5" Type="http://schemas.openxmlformats.org/officeDocument/2006/relationships/image" Target="../media/image1000.png"/><Relationship Id="rId4" Type="http://schemas.openxmlformats.org/officeDocument/2006/relationships/image" Target="../media/image9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" Type="http://schemas.openxmlformats.org/officeDocument/2006/relationships/image" Target="../media/image122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730D7-D2FC-4A09-8331-411324D55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4600A1-6169-4DDE-A60E-DB64E0551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60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2B0A7ED-B58B-445E-A9E3-9140EC678C0A}"/>
              </a:ext>
            </a:extLst>
          </p:cNvPr>
          <p:cNvSpPr/>
          <p:nvPr/>
        </p:nvSpPr>
        <p:spPr>
          <a:xfrm>
            <a:off x="6425712" y="809328"/>
            <a:ext cx="3240000" cy="32400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56F406B-6895-4730-BD2D-24FE5A5A4300}"/>
              </a:ext>
            </a:extLst>
          </p:cNvPr>
          <p:cNvSpPr/>
          <p:nvPr/>
        </p:nvSpPr>
        <p:spPr>
          <a:xfrm>
            <a:off x="1034080" y="809328"/>
            <a:ext cx="3240000" cy="32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150F30D-0D8D-49FC-ACA0-5E86330B22B9}"/>
              </a:ext>
            </a:extLst>
          </p:cNvPr>
          <p:cNvSpPr/>
          <p:nvPr/>
        </p:nvSpPr>
        <p:spPr>
          <a:xfrm>
            <a:off x="7272134" y="1624972"/>
            <a:ext cx="1547156" cy="15471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D56BACB-6A0A-4202-BF1D-94B1B87059C6}"/>
              </a:ext>
            </a:extLst>
          </p:cNvPr>
          <p:cNvCxnSpPr/>
          <p:nvPr/>
        </p:nvCxnSpPr>
        <p:spPr>
          <a:xfrm>
            <a:off x="885979" y="2429328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D18DC13-914B-4C57-B334-6E6E1513A231}"/>
              </a:ext>
            </a:extLst>
          </p:cNvPr>
          <p:cNvCxnSpPr/>
          <p:nvPr/>
        </p:nvCxnSpPr>
        <p:spPr>
          <a:xfrm flipV="1">
            <a:off x="2654080" y="576163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3890BD2-A5E4-4128-A146-0F06FC9C2168}"/>
                  </a:ext>
                </a:extLst>
              </p:cNvPr>
              <p:cNvSpPr/>
              <p:nvPr/>
            </p:nvSpPr>
            <p:spPr>
              <a:xfrm>
                <a:off x="4485979" y="2167718"/>
                <a:ext cx="574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3890BD2-A5E4-4128-A146-0F06FC9C21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79" y="2167718"/>
                <a:ext cx="574709" cy="461665"/>
              </a:xfrm>
              <a:prstGeom prst="rect">
                <a:avLst/>
              </a:prstGeom>
              <a:blipFill>
                <a:blip r:embed="rId2"/>
                <a:stretch>
                  <a:fillRect l="-1064" b="-17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B12D98A-ECB8-4674-B7BB-19C477AB35E2}"/>
                  </a:ext>
                </a:extLst>
              </p:cNvPr>
              <p:cNvSpPr/>
              <p:nvPr/>
            </p:nvSpPr>
            <p:spPr>
              <a:xfrm>
                <a:off x="2366725" y="140118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B12D98A-ECB8-4674-B7BB-19C477AB3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725" y="140118"/>
                <a:ext cx="581826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C768CF1-41EE-47D1-8133-F89B64F97819}"/>
              </a:ext>
            </a:extLst>
          </p:cNvPr>
          <p:cNvCxnSpPr/>
          <p:nvPr/>
        </p:nvCxnSpPr>
        <p:spPr>
          <a:xfrm>
            <a:off x="6277611" y="2429328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A9FAA83-8679-4AAA-8787-2EF257FBFA01}"/>
              </a:ext>
            </a:extLst>
          </p:cNvPr>
          <p:cNvCxnSpPr/>
          <p:nvPr/>
        </p:nvCxnSpPr>
        <p:spPr>
          <a:xfrm flipV="1">
            <a:off x="8045712" y="576163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B4A97590-96DB-434E-91F1-BD1635EA7844}"/>
                  </a:ext>
                </a:extLst>
              </p:cNvPr>
              <p:cNvSpPr/>
              <p:nvPr/>
            </p:nvSpPr>
            <p:spPr>
              <a:xfrm>
                <a:off x="9877611" y="2167718"/>
                <a:ext cx="574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B4A97590-96DB-434E-91F1-BD1635EA7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611" y="2167718"/>
                <a:ext cx="574709" cy="461665"/>
              </a:xfrm>
              <a:prstGeom prst="rect">
                <a:avLst/>
              </a:prstGeom>
              <a:blipFill>
                <a:blip r:embed="rId4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DE3CA996-ED10-406D-884C-FEAF2ED03FE5}"/>
                  </a:ext>
                </a:extLst>
              </p:cNvPr>
              <p:cNvSpPr/>
              <p:nvPr/>
            </p:nvSpPr>
            <p:spPr>
              <a:xfrm>
                <a:off x="7758357" y="140118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DE3CA996-ED10-406D-884C-FEAF2ED03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357" y="140118"/>
                <a:ext cx="581826" cy="461665"/>
              </a:xfrm>
              <a:prstGeom prst="rect">
                <a:avLst/>
              </a:prstGeom>
              <a:blipFill>
                <a:blip r:embed="rId5"/>
                <a:stretch>
                  <a:fillRect l="-1053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0DE71D5-5536-458F-A2D0-34DDC5911D59}"/>
              </a:ext>
            </a:extLst>
          </p:cNvPr>
          <p:cNvSpPr/>
          <p:nvPr/>
        </p:nvSpPr>
        <p:spPr>
          <a:xfrm>
            <a:off x="1792305" y="427008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最小二乗法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7C32A43-26C6-42AB-B500-EB2A9BF6ACB7}"/>
              </a:ext>
            </a:extLst>
          </p:cNvPr>
          <p:cNvSpPr/>
          <p:nvPr/>
        </p:nvSpPr>
        <p:spPr>
          <a:xfrm>
            <a:off x="7183937" y="430455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リッジ回帰</a:t>
            </a:r>
          </a:p>
        </p:txBody>
      </p:sp>
    </p:spTree>
    <p:extLst>
      <p:ext uri="{BB962C8B-B14F-4D97-AF65-F5344CB8AC3E}">
        <p14:creationId xmlns:p14="http://schemas.microsoft.com/office/powerpoint/2010/main" val="153928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2B0A7ED-B58B-445E-A9E3-9140EC678C0A}"/>
              </a:ext>
            </a:extLst>
          </p:cNvPr>
          <p:cNvSpPr/>
          <p:nvPr/>
        </p:nvSpPr>
        <p:spPr>
          <a:xfrm>
            <a:off x="6425712" y="809328"/>
            <a:ext cx="3240000" cy="32400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56F406B-6895-4730-BD2D-24FE5A5A4300}"/>
              </a:ext>
            </a:extLst>
          </p:cNvPr>
          <p:cNvSpPr/>
          <p:nvPr/>
        </p:nvSpPr>
        <p:spPr>
          <a:xfrm>
            <a:off x="1034080" y="809328"/>
            <a:ext cx="3240000" cy="32400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150F30D-0D8D-49FC-ACA0-5E86330B22B9}"/>
              </a:ext>
            </a:extLst>
          </p:cNvPr>
          <p:cNvSpPr/>
          <p:nvPr/>
        </p:nvSpPr>
        <p:spPr>
          <a:xfrm>
            <a:off x="7272134" y="1624972"/>
            <a:ext cx="1547156" cy="15471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3890BD2-A5E4-4128-A146-0F06FC9C2168}"/>
                  </a:ext>
                </a:extLst>
              </p:cNvPr>
              <p:cNvSpPr/>
              <p:nvPr/>
            </p:nvSpPr>
            <p:spPr>
              <a:xfrm>
                <a:off x="4485979" y="2167718"/>
                <a:ext cx="574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3890BD2-A5E4-4128-A146-0F06FC9C21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79" y="2167718"/>
                <a:ext cx="574709" cy="461665"/>
              </a:xfrm>
              <a:prstGeom prst="rect">
                <a:avLst/>
              </a:prstGeom>
              <a:blipFill>
                <a:blip r:embed="rId2"/>
                <a:stretch>
                  <a:fillRect l="-1064" b="-17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B12D98A-ECB8-4674-B7BB-19C477AB35E2}"/>
                  </a:ext>
                </a:extLst>
              </p:cNvPr>
              <p:cNvSpPr/>
              <p:nvPr/>
            </p:nvSpPr>
            <p:spPr>
              <a:xfrm>
                <a:off x="2366725" y="140118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B12D98A-ECB8-4674-B7BB-19C477AB3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725" y="140118"/>
                <a:ext cx="581826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C768CF1-41EE-47D1-8133-F89B64F97819}"/>
              </a:ext>
            </a:extLst>
          </p:cNvPr>
          <p:cNvCxnSpPr/>
          <p:nvPr/>
        </p:nvCxnSpPr>
        <p:spPr>
          <a:xfrm>
            <a:off x="6277611" y="2429328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A9FAA83-8679-4AAA-8787-2EF257FBFA01}"/>
              </a:ext>
            </a:extLst>
          </p:cNvPr>
          <p:cNvCxnSpPr/>
          <p:nvPr/>
        </p:nvCxnSpPr>
        <p:spPr>
          <a:xfrm flipV="1">
            <a:off x="8045712" y="576163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B4A97590-96DB-434E-91F1-BD1635EA7844}"/>
                  </a:ext>
                </a:extLst>
              </p:cNvPr>
              <p:cNvSpPr/>
              <p:nvPr/>
            </p:nvSpPr>
            <p:spPr>
              <a:xfrm>
                <a:off x="9877611" y="2167718"/>
                <a:ext cx="574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B4A97590-96DB-434E-91F1-BD1635EA7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611" y="2167718"/>
                <a:ext cx="574709" cy="461665"/>
              </a:xfrm>
              <a:prstGeom prst="rect">
                <a:avLst/>
              </a:prstGeom>
              <a:blipFill>
                <a:blip r:embed="rId4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DE3CA996-ED10-406D-884C-FEAF2ED03FE5}"/>
                  </a:ext>
                </a:extLst>
              </p:cNvPr>
              <p:cNvSpPr/>
              <p:nvPr/>
            </p:nvSpPr>
            <p:spPr>
              <a:xfrm>
                <a:off x="7758357" y="140118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DE3CA996-ED10-406D-884C-FEAF2ED03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357" y="140118"/>
                <a:ext cx="581826" cy="461665"/>
              </a:xfrm>
              <a:prstGeom prst="rect">
                <a:avLst/>
              </a:prstGeom>
              <a:blipFill>
                <a:blip r:embed="rId5"/>
                <a:stretch>
                  <a:fillRect l="-1053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0DE71D5-5536-458F-A2D0-34DDC5911D59}"/>
              </a:ext>
            </a:extLst>
          </p:cNvPr>
          <p:cNvSpPr/>
          <p:nvPr/>
        </p:nvSpPr>
        <p:spPr>
          <a:xfrm>
            <a:off x="2173018" y="4304555"/>
            <a:ext cx="962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lasso</a:t>
            </a:r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7C32A43-26C6-42AB-B500-EB2A9BF6ACB7}"/>
              </a:ext>
            </a:extLst>
          </p:cNvPr>
          <p:cNvSpPr/>
          <p:nvPr/>
        </p:nvSpPr>
        <p:spPr>
          <a:xfrm>
            <a:off x="7183937" y="430455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リッジ回帰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F9DF4CA-93BB-4DDF-957A-94F77E841CD7}"/>
              </a:ext>
            </a:extLst>
          </p:cNvPr>
          <p:cNvSpPr/>
          <p:nvPr/>
        </p:nvSpPr>
        <p:spPr>
          <a:xfrm rot="2707310">
            <a:off x="2018969" y="1798895"/>
            <a:ext cx="1270220" cy="1260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D56BACB-6A0A-4202-BF1D-94B1B87059C6}"/>
              </a:ext>
            </a:extLst>
          </p:cNvPr>
          <p:cNvCxnSpPr/>
          <p:nvPr/>
        </p:nvCxnSpPr>
        <p:spPr>
          <a:xfrm>
            <a:off x="885979" y="2429328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D18DC13-914B-4C57-B334-6E6E1513A231}"/>
              </a:ext>
            </a:extLst>
          </p:cNvPr>
          <p:cNvCxnSpPr/>
          <p:nvPr/>
        </p:nvCxnSpPr>
        <p:spPr>
          <a:xfrm flipV="1">
            <a:off x="2654080" y="576163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11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4DB82B8-70AD-44E6-8CB5-94F630B8900F}"/>
              </a:ext>
            </a:extLst>
          </p:cNvPr>
          <p:cNvSpPr/>
          <p:nvPr/>
        </p:nvSpPr>
        <p:spPr>
          <a:xfrm>
            <a:off x="8538128" y="1783540"/>
            <a:ext cx="3240000" cy="32400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53D26AD4-E11C-4AE2-AC38-03AB4C038D96}"/>
              </a:ext>
            </a:extLst>
          </p:cNvPr>
          <p:cNvSpPr/>
          <p:nvPr/>
        </p:nvSpPr>
        <p:spPr>
          <a:xfrm>
            <a:off x="9312964" y="2565000"/>
            <a:ext cx="1728000" cy="172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CAEC125-0AE3-4B8A-8030-3F42B08622DB}"/>
                  </a:ext>
                </a:extLst>
              </p:cNvPr>
              <p:cNvSpPr/>
              <p:nvPr/>
            </p:nvSpPr>
            <p:spPr>
              <a:xfrm>
                <a:off x="2040921" y="3307867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CAEC125-0AE3-4B8A-8030-3F42B0862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921" y="3307867"/>
                <a:ext cx="581826" cy="461665"/>
              </a:xfrm>
              <a:prstGeom prst="rect">
                <a:avLst/>
              </a:prstGeom>
              <a:blipFill>
                <a:blip r:embed="rId2"/>
                <a:stretch>
                  <a:fillRect l="-1053" b="-17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251A125-46E8-4697-89AD-E154832CD4B7}"/>
              </a:ext>
            </a:extLst>
          </p:cNvPr>
          <p:cNvCxnSpPr>
            <a:cxnSpLocks/>
          </p:cNvCxnSpPr>
          <p:nvPr/>
        </p:nvCxnSpPr>
        <p:spPr>
          <a:xfrm flipV="1">
            <a:off x="-588881" y="3647258"/>
            <a:ext cx="2598404" cy="86943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E528D3C-42C9-4626-910E-29B8089A4CC5}"/>
              </a:ext>
            </a:extLst>
          </p:cNvPr>
          <p:cNvCxnSpPr/>
          <p:nvPr/>
        </p:nvCxnSpPr>
        <p:spPr>
          <a:xfrm flipV="1">
            <a:off x="-588881" y="916695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E7A2734-6B5A-4667-A783-10241674535D}"/>
              </a:ext>
            </a:extLst>
          </p:cNvPr>
          <p:cNvCxnSpPr>
            <a:cxnSpLocks/>
          </p:cNvCxnSpPr>
          <p:nvPr/>
        </p:nvCxnSpPr>
        <p:spPr>
          <a:xfrm>
            <a:off x="-588881" y="4516695"/>
            <a:ext cx="3177866" cy="98062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3E139A5-36A0-4408-BE89-F4803DDEB527}"/>
                  </a:ext>
                </a:extLst>
              </p:cNvPr>
              <p:cNvSpPr/>
              <p:nvPr/>
            </p:nvSpPr>
            <p:spPr>
              <a:xfrm>
                <a:off x="2622747" y="5266490"/>
                <a:ext cx="5747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3E139A5-36A0-4408-BE89-F4803DDEB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47" y="5266490"/>
                <a:ext cx="574708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0D37A485-E9FE-4F48-9EF5-D0F28E82BCAE}"/>
                  </a:ext>
                </a:extLst>
              </p:cNvPr>
              <p:cNvSpPr/>
              <p:nvPr/>
            </p:nvSpPr>
            <p:spPr>
              <a:xfrm>
                <a:off x="-1063595" y="478300"/>
                <a:ext cx="9494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誤差</a:t>
                </a:r>
                <a14:m>
                  <m:oMath xmlns:m="http://schemas.openxmlformats.org/officeDocument/2006/math">
                    <m:r>
                      <a:rPr lang="ja-JP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0D37A485-E9FE-4F48-9EF5-D0F28E82B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3595" y="478300"/>
                <a:ext cx="949427" cy="461665"/>
              </a:xfrm>
              <a:prstGeom prst="rect">
                <a:avLst/>
              </a:prstGeom>
              <a:blipFill>
                <a:blip r:embed="rId4"/>
                <a:stretch>
                  <a:fillRect l="-10323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66B61A1-1AC8-4C71-BF06-E76D7E85C83C}"/>
              </a:ext>
            </a:extLst>
          </p:cNvPr>
          <p:cNvGrpSpPr/>
          <p:nvPr/>
        </p:nvGrpSpPr>
        <p:grpSpPr>
          <a:xfrm>
            <a:off x="6598" y="1623449"/>
            <a:ext cx="2565869" cy="2693826"/>
            <a:chOff x="23116" y="1814669"/>
            <a:chExt cx="2565869" cy="2693826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8D805FC8-BF12-4962-98AA-39BBBA7D9196}"/>
                </a:ext>
              </a:extLst>
            </p:cNvPr>
            <p:cNvSpPr/>
            <p:nvPr/>
          </p:nvSpPr>
          <p:spPr>
            <a:xfrm>
              <a:off x="24344" y="1935413"/>
              <a:ext cx="2564641" cy="2573082"/>
            </a:xfrm>
            <a:custGeom>
              <a:avLst/>
              <a:gdLst>
                <a:gd name="connsiteX0" fmla="*/ 0 w 3232298"/>
                <a:gd name="connsiteY0" fmla="*/ 0 h 3242936"/>
                <a:gd name="connsiteX1" fmla="*/ 1616149 w 3232298"/>
                <a:gd name="connsiteY1" fmla="*/ 3242931 h 3242936"/>
                <a:gd name="connsiteX2" fmla="*/ 3232298 w 3232298"/>
                <a:gd name="connsiteY2" fmla="*/ 21266 h 324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2298" h="3242936">
                  <a:moveTo>
                    <a:pt x="0" y="0"/>
                  </a:moveTo>
                  <a:cubicBezTo>
                    <a:pt x="538716" y="1619693"/>
                    <a:pt x="1077433" y="3239387"/>
                    <a:pt x="1616149" y="3242931"/>
                  </a:cubicBezTo>
                  <a:cubicBezTo>
                    <a:pt x="2154865" y="3246475"/>
                    <a:pt x="2693581" y="1633870"/>
                    <a:pt x="3232298" y="21266"/>
                  </a:cubicBezTo>
                </a:path>
              </a:pathLst>
            </a:custGeom>
            <a:solidFill>
              <a:schemeClr val="accent2">
                <a:lumMod val="20000"/>
                <a:lumOff val="80000"/>
                <a:alpha val="85000"/>
              </a:schemeClr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816DE048-9F93-4F92-A2CD-AD4DCA997944}"/>
                </a:ext>
              </a:extLst>
            </p:cNvPr>
            <p:cNvSpPr/>
            <p:nvPr/>
          </p:nvSpPr>
          <p:spPr>
            <a:xfrm>
              <a:off x="23116" y="1814669"/>
              <a:ext cx="2560237" cy="25896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2AE66F3A-D955-4761-9D71-44EB21AFBCD2}"/>
                  </a:ext>
                </a:extLst>
              </p:cNvPr>
              <p:cNvSpPr/>
              <p:nvPr/>
            </p:nvSpPr>
            <p:spPr>
              <a:xfrm>
                <a:off x="533877" y="4509512"/>
                <a:ext cx="1561581" cy="483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2AE66F3A-D955-4761-9D71-44EB21AFB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77" y="4509512"/>
                <a:ext cx="1561581" cy="483146"/>
              </a:xfrm>
              <a:prstGeom prst="rect">
                <a:avLst/>
              </a:prstGeom>
              <a:blipFill>
                <a:blip r:embed="rId5"/>
                <a:stretch>
                  <a:fillRect l="-391" t="-10127" b="-164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楕円 42">
            <a:extLst>
              <a:ext uri="{FF2B5EF4-FFF2-40B4-BE49-F238E27FC236}">
                <a16:creationId xmlns:a16="http://schemas.microsoft.com/office/drawing/2014/main" id="{3C0B295B-115C-4EFA-AC55-2159CD7A639F}"/>
              </a:ext>
            </a:extLst>
          </p:cNvPr>
          <p:cNvSpPr/>
          <p:nvPr/>
        </p:nvSpPr>
        <p:spPr>
          <a:xfrm>
            <a:off x="1222922" y="4368209"/>
            <a:ext cx="127587" cy="127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577F29F-0E93-44B7-A89A-89053DD5188D}"/>
              </a:ext>
            </a:extLst>
          </p:cNvPr>
          <p:cNvSpPr/>
          <p:nvPr/>
        </p:nvSpPr>
        <p:spPr>
          <a:xfrm>
            <a:off x="3678129" y="1783540"/>
            <a:ext cx="3240000" cy="32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FB6B0850-566F-4CC9-9408-EB9DB69D1F3F}"/>
              </a:ext>
            </a:extLst>
          </p:cNvPr>
          <p:cNvSpPr/>
          <p:nvPr/>
        </p:nvSpPr>
        <p:spPr>
          <a:xfrm>
            <a:off x="5879810" y="2096268"/>
            <a:ext cx="127587" cy="127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957CF66-65B4-4428-9516-A60D3255553F}"/>
              </a:ext>
            </a:extLst>
          </p:cNvPr>
          <p:cNvCxnSpPr/>
          <p:nvPr/>
        </p:nvCxnSpPr>
        <p:spPr>
          <a:xfrm>
            <a:off x="3530028" y="3403540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6FC2EBB-0281-4183-9637-B0504B3C09A3}"/>
              </a:ext>
            </a:extLst>
          </p:cNvPr>
          <p:cNvCxnSpPr/>
          <p:nvPr/>
        </p:nvCxnSpPr>
        <p:spPr>
          <a:xfrm flipV="1">
            <a:off x="5298129" y="1550375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05DB264E-19EC-4038-8F83-9A139488DCC8}"/>
                  </a:ext>
                </a:extLst>
              </p:cNvPr>
              <p:cNvSpPr/>
              <p:nvPr/>
            </p:nvSpPr>
            <p:spPr>
              <a:xfrm>
                <a:off x="7130028" y="3141930"/>
                <a:ext cx="574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05DB264E-19EC-4038-8F83-9A139488D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028" y="3141930"/>
                <a:ext cx="574709" cy="461665"/>
              </a:xfrm>
              <a:prstGeom prst="rect">
                <a:avLst/>
              </a:prstGeom>
              <a:blipFill>
                <a:blip r:embed="rId6"/>
                <a:stretch>
                  <a:fillRect l="-1064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50B72C7-E586-4885-8F94-F76685A22737}"/>
                  </a:ext>
                </a:extLst>
              </p:cNvPr>
              <p:cNvSpPr/>
              <p:nvPr/>
            </p:nvSpPr>
            <p:spPr>
              <a:xfrm>
                <a:off x="5010774" y="1114330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50B72C7-E586-4885-8F94-F76685A22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774" y="1114330"/>
                <a:ext cx="581826" cy="461665"/>
              </a:xfrm>
              <a:prstGeom prst="rect">
                <a:avLst/>
              </a:prstGeom>
              <a:blipFill>
                <a:blip r:embed="rId7"/>
                <a:stretch>
                  <a:fillRect l="-1053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9D36C38-3FA8-4188-918B-E28DAC33D579}"/>
              </a:ext>
            </a:extLst>
          </p:cNvPr>
          <p:cNvSpPr/>
          <p:nvPr/>
        </p:nvSpPr>
        <p:spPr>
          <a:xfrm>
            <a:off x="4436354" y="524429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最小二乗法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B4930B6E-252B-436F-9555-FE77B6364B36}"/>
                  </a:ext>
                </a:extLst>
              </p:cNvPr>
              <p:cNvSpPr/>
              <p:nvPr/>
            </p:nvSpPr>
            <p:spPr>
              <a:xfrm>
                <a:off x="11990027" y="3141930"/>
                <a:ext cx="574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B4930B6E-252B-436F-9555-FE77B6364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0027" y="3141930"/>
                <a:ext cx="574709" cy="461665"/>
              </a:xfrm>
              <a:prstGeom prst="rect">
                <a:avLst/>
              </a:prstGeom>
              <a:blipFill>
                <a:blip r:embed="rId8"/>
                <a:stretch>
                  <a:fillRect l="-1064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C789112B-E88C-4BAB-AA57-CCA2D3D98C5C}"/>
                  </a:ext>
                </a:extLst>
              </p:cNvPr>
              <p:cNvSpPr/>
              <p:nvPr/>
            </p:nvSpPr>
            <p:spPr>
              <a:xfrm>
                <a:off x="9870773" y="1114330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C789112B-E88C-4BAB-AA57-CCA2D3D98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773" y="1114330"/>
                <a:ext cx="581826" cy="461665"/>
              </a:xfrm>
              <a:prstGeom prst="rect">
                <a:avLst/>
              </a:prstGeom>
              <a:blipFill>
                <a:blip r:embed="rId9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F3E181C-D538-49EF-989B-379E7A40C57B}"/>
              </a:ext>
            </a:extLst>
          </p:cNvPr>
          <p:cNvCxnSpPr/>
          <p:nvPr/>
        </p:nvCxnSpPr>
        <p:spPr>
          <a:xfrm>
            <a:off x="8390027" y="3403540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D2AE5DB-0E3E-41FF-BC0D-E4559BCF84B8}"/>
              </a:ext>
            </a:extLst>
          </p:cNvPr>
          <p:cNvCxnSpPr/>
          <p:nvPr/>
        </p:nvCxnSpPr>
        <p:spPr>
          <a:xfrm flipV="1">
            <a:off x="10158128" y="1550375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A452E07-251B-4A26-8B51-7FA31099C654}"/>
              </a:ext>
            </a:extLst>
          </p:cNvPr>
          <p:cNvSpPr/>
          <p:nvPr/>
        </p:nvSpPr>
        <p:spPr>
          <a:xfrm>
            <a:off x="9328252" y="524429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リッジ回帰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7C308B77-D951-42A5-845C-7876E550C00D}"/>
                  </a:ext>
                </a:extLst>
              </p:cNvPr>
              <p:cNvSpPr/>
              <p:nvPr/>
            </p:nvSpPr>
            <p:spPr>
              <a:xfrm>
                <a:off x="10602671" y="1214946"/>
                <a:ext cx="1561581" cy="483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7C308B77-D951-42A5-845C-7876E550C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2671" y="1214946"/>
                <a:ext cx="1561581" cy="483146"/>
              </a:xfrm>
              <a:prstGeom prst="rect">
                <a:avLst/>
              </a:prstGeom>
              <a:blipFill>
                <a:blip r:embed="rId10"/>
                <a:stretch>
                  <a:fillRect t="-10000" r="-391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>
            <a:extLst>
              <a:ext uri="{FF2B5EF4-FFF2-40B4-BE49-F238E27FC236}">
                <a16:creationId xmlns:a16="http://schemas.microsoft.com/office/drawing/2014/main" id="{4D5379DC-A3DD-4448-9E5F-C3EE220C7D5F}"/>
              </a:ext>
            </a:extLst>
          </p:cNvPr>
          <p:cNvSpPr/>
          <p:nvPr/>
        </p:nvSpPr>
        <p:spPr>
          <a:xfrm>
            <a:off x="10746978" y="2101263"/>
            <a:ext cx="127587" cy="127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8D8C0E97-3806-425F-A373-42DB3FD34112}"/>
                  </a:ext>
                </a:extLst>
              </p:cNvPr>
              <p:cNvSpPr/>
              <p:nvPr/>
            </p:nvSpPr>
            <p:spPr>
              <a:xfrm>
                <a:off x="10718277" y="2567200"/>
                <a:ext cx="2297424" cy="558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𝑟𝑖𝑑𝑔𝑒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𝑟𝑖𝑑𝑔𝑒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8D8C0E97-3806-425F-A373-42DB3FD34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277" y="2567200"/>
                <a:ext cx="2297424" cy="5586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楕円 33">
            <a:extLst>
              <a:ext uri="{FF2B5EF4-FFF2-40B4-BE49-F238E27FC236}">
                <a16:creationId xmlns:a16="http://schemas.microsoft.com/office/drawing/2014/main" id="{651FEE7F-1792-4CCA-8B6B-FC8DFB9523E0}"/>
              </a:ext>
            </a:extLst>
          </p:cNvPr>
          <p:cNvSpPr/>
          <p:nvPr/>
        </p:nvSpPr>
        <p:spPr>
          <a:xfrm rot="20966835">
            <a:off x="9967333" y="1696765"/>
            <a:ext cx="1789732" cy="89642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B2F4AED7-2FF7-494D-A282-9F5053BE5936}"/>
              </a:ext>
            </a:extLst>
          </p:cNvPr>
          <p:cNvSpPr/>
          <p:nvPr/>
        </p:nvSpPr>
        <p:spPr>
          <a:xfrm rot="20966835">
            <a:off x="10207277" y="1817820"/>
            <a:ext cx="1313915" cy="65810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E1D8F852-C35B-48EE-8F40-9C56AA798B8D}"/>
              </a:ext>
            </a:extLst>
          </p:cNvPr>
          <p:cNvSpPr/>
          <p:nvPr/>
        </p:nvSpPr>
        <p:spPr>
          <a:xfrm rot="20966835">
            <a:off x="10481569" y="1967541"/>
            <a:ext cx="708507" cy="35487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5B369094-4D46-4A3A-B02A-FC578C4A3BAE}"/>
              </a:ext>
            </a:extLst>
          </p:cNvPr>
          <p:cNvSpPr/>
          <p:nvPr/>
        </p:nvSpPr>
        <p:spPr>
          <a:xfrm>
            <a:off x="10335851" y="2509672"/>
            <a:ext cx="127587" cy="12758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8A773F51-DFD3-483A-AA34-31292F697D90}"/>
                  </a:ext>
                </a:extLst>
              </p:cNvPr>
              <p:cNvSpPr/>
              <p:nvPr/>
            </p:nvSpPr>
            <p:spPr>
              <a:xfrm>
                <a:off x="4805574" y="3434318"/>
                <a:ext cx="488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8A773F51-DFD3-483A-AA34-31292F697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574" y="3434318"/>
                <a:ext cx="48872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109FE61A-AB1F-473A-8C78-992550401A89}"/>
                  </a:ext>
                </a:extLst>
              </p:cNvPr>
              <p:cNvSpPr/>
              <p:nvPr/>
            </p:nvSpPr>
            <p:spPr>
              <a:xfrm>
                <a:off x="9670707" y="3400190"/>
                <a:ext cx="488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109FE61A-AB1F-473A-8C78-992550401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707" y="3400190"/>
                <a:ext cx="48872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6179FB34-C893-4CA9-AC52-5DFAD04291D8}"/>
                  </a:ext>
                </a:extLst>
              </p:cNvPr>
              <p:cNvSpPr/>
              <p:nvPr/>
            </p:nvSpPr>
            <p:spPr>
              <a:xfrm>
                <a:off x="5735503" y="1209951"/>
                <a:ext cx="1561581" cy="483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6179FB34-C893-4CA9-AC52-5DFAD0429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503" y="1209951"/>
                <a:ext cx="1561581" cy="483146"/>
              </a:xfrm>
              <a:prstGeom prst="rect">
                <a:avLst/>
              </a:prstGeom>
              <a:blipFill>
                <a:blip r:embed="rId14"/>
                <a:stretch>
                  <a:fillRect l="-391" t="-10000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楕円 46">
            <a:extLst>
              <a:ext uri="{FF2B5EF4-FFF2-40B4-BE49-F238E27FC236}">
                <a16:creationId xmlns:a16="http://schemas.microsoft.com/office/drawing/2014/main" id="{ED5AD792-E666-4EF3-BDA6-B643E01927C3}"/>
              </a:ext>
            </a:extLst>
          </p:cNvPr>
          <p:cNvSpPr/>
          <p:nvPr/>
        </p:nvSpPr>
        <p:spPr>
          <a:xfrm rot="20966835">
            <a:off x="5100165" y="1691770"/>
            <a:ext cx="1789732" cy="89642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1FA05C20-498C-4C8C-8ADA-6F3392A9D15F}"/>
              </a:ext>
            </a:extLst>
          </p:cNvPr>
          <p:cNvSpPr/>
          <p:nvPr/>
        </p:nvSpPr>
        <p:spPr>
          <a:xfrm rot="20966835">
            <a:off x="5340109" y="1812825"/>
            <a:ext cx="1313915" cy="65810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6C469AC4-FD97-4F25-B845-21453ADD3D2F}"/>
              </a:ext>
            </a:extLst>
          </p:cNvPr>
          <p:cNvSpPr/>
          <p:nvPr/>
        </p:nvSpPr>
        <p:spPr>
          <a:xfrm rot="20966835">
            <a:off x="5614401" y="1962546"/>
            <a:ext cx="708507" cy="35487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701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CAEC125-0AE3-4B8A-8030-3F42B08622DB}"/>
                  </a:ext>
                </a:extLst>
              </p:cNvPr>
              <p:cNvSpPr/>
              <p:nvPr/>
            </p:nvSpPr>
            <p:spPr>
              <a:xfrm>
                <a:off x="2040921" y="3307867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CAEC125-0AE3-4B8A-8030-3F42B0862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921" y="3307867"/>
                <a:ext cx="581826" cy="461665"/>
              </a:xfrm>
              <a:prstGeom prst="rect">
                <a:avLst/>
              </a:prstGeom>
              <a:blipFill>
                <a:blip r:embed="rId2"/>
                <a:stretch>
                  <a:fillRect l="-1053" b="-17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251A125-46E8-4697-89AD-E154832CD4B7}"/>
              </a:ext>
            </a:extLst>
          </p:cNvPr>
          <p:cNvCxnSpPr>
            <a:cxnSpLocks/>
          </p:cNvCxnSpPr>
          <p:nvPr/>
        </p:nvCxnSpPr>
        <p:spPr>
          <a:xfrm flipV="1">
            <a:off x="-588881" y="3647258"/>
            <a:ext cx="2598404" cy="86943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E528D3C-42C9-4626-910E-29B8089A4CC5}"/>
              </a:ext>
            </a:extLst>
          </p:cNvPr>
          <p:cNvCxnSpPr/>
          <p:nvPr/>
        </p:nvCxnSpPr>
        <p:spPr>
          <a:xfrm flipV="1">
            <a:off x="-588881" y="916695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E7A2734-6B5A-4667-A783-10241674535D}"/>
              </a:ext>
            </a:extLst>
          </p:cNvPr>
          <p:cNvCxnSpPr>
            <a:cxnSpLocks/>
          </p:cNvCxnSpPr>
          <p:nvPr/>
        </p:nvCxnSpPr>
        <p:spPr>
          <a:xfrm>
            <a:off x="-588881" y="4516695"/>
            <a:ext cx="3177866" cy="98062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3E139A5-36A0-4408-BE89-F4803DDEB527}"/>
                  </a:ext>
                </a:extLst>
              </p:cNvPr>
              <p:cNvSpPr/>
              <p:nvPr/>
            </p:nvSpPr>
            <p:spPr>
              <a:xfrm>
                <a:off x="2622747" y="5266490"/>
                <a:ext cx="5747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3E139A5-36A0-4408-BE89-F4803DDEB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47" y="5266490"/>
                <a:ext cx="574708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0D37A485-E9FE-4F48-9EF5-D0F28E82BCAE}"/>
                  </a:ext>
                </a:extLst>
              </p:cNvPr>
              <p:cNvSpPr/>
              <p:nvPr/>
            </p:nvSpPr>
            <p:spPr>
              <a:xfrm>
                <a:off x="-1063595" y="478300"/>
                <a:ext cx="9494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誤差</a:t>
                </a:r>
                <a14:m>
                  <m:oMath xmlns:m="http://schemas.openxmlformats.org/officeDocument/2006/math">
                    <m:r>
                      <a:rPr lang="ja-JP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0D37A485-E9FE-4F48-9EF5-D0F28E82B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3595" y="478300"/>
                <a:ext cx="949427" cy="461665"/>
              </a:xfrm>
              <a:prstGeom prst="rect">
                <a:avLst/>
              </a:prstGeom>
              <a:blipFill>
                <a:blip r:embed="rId4"/>
                <a:stretch>
                  <a:fillRect l="-10323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66B61A1-1AC8-4C71-BF06-E76D7E85C83C}"/>
              </a:ext>
            </a:extLst>
          </p:cNvPr>
          <p:cNvGrpSpPr/>
          <p:nvPr/>
        </p:nvGrpSpPr>
        <p:grpSpPr>
          <a:xfrm>
            <a:off x="6598" y="1623449"/>
            <a:ext cx="2565869" cy="2693826"/>
            <a:chOff x="23116" y="1814669"/>
            <a:chExt cx="2565869" cy="2693826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8D805FC8-BF12-4962-98AA-39BBBA7D9196}"/>
                </a:ext>
              </a:extLst>
            </p:cNvPr>
            <p:cNvSpPr/>
            <p:nvPr/>
          </p:nvSpPr>
          <p:spPr>
            <a:xfrm>
              <a:off x="24344" y="1935413"/>
              <a:ext cx="2564641" cy="2573082"/>
            </a:xfrm>
            <a:custGeom>
              <a:avLst/>
              <a:gdLst>
                <a:gd name="connsiteX0" fmla="*/ 0 w 3232298"/>
                <a:gd name="connsiteY0" fmla="*/ 0 h 3242936"/>
                <a:gd name="connsiteX1" fmla="*/ 1616149 w 3232298"/>
                <a:gd name="connsiteY1" fmla="*/ 3242931 h 3242936"/>
                <a:gd name="connsiteX2" fmla="*/ 3232298 w 3232298"/>
                <a:gd name="connsiteY2" fmla="*/ 21266 h 324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2298" h="3242936">
                  <a:moveTo>
                    <a:pt x="0" y="0"/>
                  </a:moveTo>
                  <a:cubicBezTo>
                    <a:pt x="538716" y="1619693"/>
                    <a:pt x="1077433" y="3239387"/>
                    <a:pt x="1616149" y="3242931"/>
                  </a:cubicBezTo>
                  <a:cubicBezTo>
                    <a:pt x="2154865" y="3246475"/>
                    <a:pt x="2693581" y="1633870"/>
                    <a:pt x="3232298" y="21266"/>
                  </a:cubicBezTo>
                </a:path>
              </a:pathLst>
            </a:custGeom>
            <a:solidFill>
              <a:schemeClr val="accent2">
                <a:lumMod val="20000"/>
                <a:lumOff val="80000"/>
                <a:alpha val="85000"/>
              </a:schemeClr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816DE048-9F93-4F92-A2CD-AD4DCA997944}"/>
                </a:ext>
              </a:extLst>
            </p:cNvPr>
            <p:cNvSpPr/>
            <p:nvPr/>
          </p:nvSpPr>
          <p:spPr>
            <a:xfrm>
              <a:off x="23116" y="1814669"/>
              <a:ext cx="2560237" cy="25896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2AE66F3A-D955-4761-9D71-44EB21AFBCD2}"/>
                  </a:ext>
                </a:extLst>
              </p:cNvPr>
              <p:cNvSpPr/>
              <p:nvPr/>
            </p:nvSpPr>
            <p:spPr>
              <a:xfrm>
                <a:off x="533877" y="4509512"/>
                <a:ext cx="1561581" cy="483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2AE66F3A-D955-4761-9D71-44EB21AFB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77" y="4509512"/>
                <a:ext cx="1561581" cy="483146"/>
              </a:xfrm>
              <a:prstGeom prst="rect">
                <a:avLst/>
              </a:prstGeom>
              <a:blipFill>
                <a:blip r:embed="rId5"/>
                <a:stretch>
                  <a:fillRect l="-391" t="-10127" b="-164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楕円 42">
            <a:extLst>
              <a:ext uri="{FF2B5EF4-FFF2-40B4-BE49-F238E27FC236}">
                <a16:creationId xmlns:a16="http://schemas.microsoft.com/office/drawing/2014/main" id="{3C0B295B-115C-4EFA-AC55-2159CD7A639F}"/>
              </a:ext>
            </a:extLst>
          </p:cNvPr>
          <p:cNvSpPr/>
          <p:nvPr/>
        </p:nvSpPr>
        <p:spPr>
          <a:xfrm>
            <a:off x="1222922" y="4368209"/>
            <a:ext cx="127587" cy="127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93DCB7A1-39B9-4D38-A117-FDB22AB6245B}"/>
              </a:ext>
            </a:extLst>
          </p:cNvPr>
          <p:cNvGrpSpPr/>
          <p:nvPr/>
        </p:nvGrpSpPr>
        <p:grpSpPr>
          <a:xfrm>
            <a:off x="3530028" y="1114330"/>
            <a:ext cx="9034708" cy="4591629"/>
            <a:chOff x="3530028" y="1114330"/>
            <a:chExt cx="9034708" cy="4591629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5577F29F-0E93-44B7-A89A-89053DD5188D}"/>
                </a:ext>
              </a:extLst>
            </p:cNvPr>
            <p:cNvSpPr/>
            <p:nvPr/>
          </p:nvSpPr>
          <p:spPr>
            <a:xfrm>
              <a:off x="3678129" y="1783540"/>
              <a:ext cx="3240000" cy="32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FB6B0850-566F-4CC9-9408-EB9DB69D1F3F}"/>
                </a:ext>
              </a:extLst>
            </p:cNvPr>
            <p:cNvSpPr/>
            <p:nvPr/>
          </p:nvSpPr>
          <p:spPr>
            <a:xfrm>
              <a:off x="5879810" y="2096268"/>
              <a:ext cx="127587" cy="12758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9957CF66-65B4-4428-9516-A60D3255553F}"/>
                </a:ext>
              </a:extLst>
            </p:cNvPr>
            <p:cNvCxnSpPr/>
            <p:nvPr/>
          </p:nvCxnSpPr>
          <p:spPr>
            <a:xfrm>
              <a:off x="3530028" y="3403540"/>
              <a:ext cx="3600000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36FC2EBB-0281-4183-9637-B0504B3C09A3}"/>
                </a:ext>
              </a:extLst>
            </p:cNvPr>
            <p:cNvCxnSpPr/>
            <p:nvPr/>
          </p:nvCxnSpPr>
          <p:spPr>
            <a:xfrm flipV="1">
              <a:off x="5298129" y="1550375"/>
              <a:ext cx="0" cy="360000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05DB264E-19EC-4038-8F83-9A139488DCC8}"/>
                    </a:ext>
                  </a:extLst>
                </p:cNvPr>
                <p:cNvSpPr/>
                <p:nvPr/>
              </p:nvSpPr>
              <p:spPr>
                <a:xfrm>
                  <a:off x="7130028" y="3141930"/>
                  <a:ext cx="57470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05DB264E-19EC-4038-8F83-9A139488DC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028" y="3141930"/>
                  <a:ext cx="574709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064" b="-157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650B72C7-E586-4885-8F94-F76685A22737}"/>
                    </a:ext>
                  </a:extLst>
                </p:cNvPr>
                <p:cNvSpPr/>
                <p:nvPr/>
              </p:nvSpPr>
              <p:spPr>
                <a:xfrm>
                  <a:off x="5010774" y="1114330"/>
                  <a:ext cx="58182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650B72C7-E586-4885-8F94-F76685A227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774" y="1114330"/>
                  <a:ext cx="581826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053" b="-157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49D36C38-3FA8-4188-918B-E28DAC33D579}"/>
                </a:ext>
              </a:extLst>
            </p:cNvPr>
            <p:cNvSpPr/>
            <p:nvPr/>
          </p:nvSpPr>
          <p:spPr>
            <a:xfrm>
              <a:off x="4436354" y="5244294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最小二乗法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4DB82B8-70AD-44E6-8CB5-94F630B8900F}"/>
                </a:ext>
              </a:extLst>
            </p:cNvPr>
            <p:cNvSpPr/>
            <p:nvPr/>
          </p:nvSpPr>
          <p:spPr>
            <a:xfrm>
              <a:off x="8538128" y="1783540"/>
              <a:ext cx="3240000" cy="324000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B4930B6E-252B-436F-9555-FE77B6364B36}"/>
                    </a:ext>
                  </a:extLst>
                </p:cNvPr>
                <p:cNvSpPr/>
                <p:nvPr/>
              </p:nvSpPr>
              <p:spPr>
                <a:xfrm>
                  <a:off x="11990027" y="3141930"/>
                  <a:ext cx="57470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B4930B6E-252B-436F-9555-FE77B6364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0027" y="3141930"/>
                  <a:ext cx="574709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064" b="-157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C789112B-E88C-4BAB-AA57-CCA2D3D98C5C}"/>
                    </a:ext>
                  </a:extLst>
                </p:cNvPr>
                <p:cNvSpPr/>
                <p:nvPr/>
              </p:nvSpPr>
              <p:spPr>
                <a:xfrm>
                  <a:off x="9870773" y="1114330"/>
                  <a:ext cx="58182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C789112B-E88C-4BAB-AA57-CCA2D3D98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773" y="1114330"/>
                  <a:ext cx="581826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1392A2F6-7DB8-459A-A909-6F08B93ED405}"/>
                </a:ext>
              </a:extLst>
            </p:cNvPr>
            <p:cNvSpPr/>
            <p:nvPr/>
          </p:nvSpPr>
          <p:spPr>
            <a:xfrm rot="2707310">
              <a:off x="9523017" y="2773107"/>
              <a:ext cx="1270220" cy="12608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6F3E181C-D538-49EF-989B-379E7A40C57B}"/>
                </a:ext>
              </a:extLst>
            </p:cNvPr>
            <p:cNvCxnSpPr/>
            <p:nvPr/>
          </p:nvCxnSpPr>
          <p:spPr>
            <a:xfrm>
              <a:off x="8390027" y="3403540"/>
              <a:ext cx="3600000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DD2AE5DB-0E3E-41FF-BC0D-E4559BCF84B8}"/>
                </a:ext>
              </a:extLst>
            </p:cNvPr>
            <p:cNvCxnSpPr/>
            <p:nvPr/>
          </p:nvCxnSpPr>
          <p:spPr>
            <a:xfrm flipV="1">
              <a:off x="10158128" y="1550375"/>
              <a:ext cx="0" cy="360000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A452E07-251B-4A26-8B51-7FA31099C654}"/>
                </a:ext>
              </a:extLst>
            </p:cNvPr>
            <p:cNvSpPr/>
            <p:nvPr/>
          </p:nvSpPr>
          <p:spPr>
            <a:xfrm>
              <a:off x="9677065" y="5150375"/>
              <a:ext cx="9621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lasso</a:t>
              </a:r>
              <a:endPara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7C308B77-D951-42A5-845C-7876E550C00D}"/>
                    </a:ext>
                  </a:extLst>
                </p:cNvPr>
                <p:cNvSpPr/>
                <p:nvPr/>
              </p:nvSpPr>
              <p:spPr>
                <a:xfrm>
                  <a:off x="10602671" y="1214946"/>
                  <a:ext cx="1561581" cy="4831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ja-JP" sz="24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4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𝐿𝑆</m:t>
                            </m:r>
                          </m:sup>
                        </m:sSubSup>
                        <m:r>
                          <a:rPr lang="en-US" altLang="ja-JP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ja-JP" sz="24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4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𝐿𝑆</m:t>
                            </m:r>
                          </m:sup>
                        </m:sSubSup>
                        <m:r>
                          <a:rPr lang="en-US" altLang="ja-JP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7C308B77-D951-42A5-845C-7876E550C0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2671" y="1214946"/>
                  <a:ext cx="1561581" cy="483146"/>
                </a:xfrm>
                <a:prstGeom prst="rect">
                  <a:avLst/>
                </a:prstGeom>
                <a:blipFill>
                  <a:blip r:embed="rId10"/>
                  <a:stretch>
                    <a:fillRect t="-10000" r="-391"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4D5379DC-A3DD-4448-9E5F-C3EE220C7D5F}"/>
                </a:ext>
              </a:extLst>
            </p:cNvPr>
            <p:cNvSpPr/>
            <p:nvPr/>
          </p:nvSpPr>
          <p:spPr>
            <a:xfrm>
              <a:off x="10746978" y="2101263"/>
              <a:ext cx="127587" cy="12758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8D8C0E97-3806-425F-A373-42DB3FD34112}"/>
                    </a:ext>
                  </a:extLst>
                </p:cNvPr>
                <p:cNvSpPr/>
                <p:nvPr/>
              </p:nvSpPr>
              <p:spPr>
                <a:xfrm>
                  <a:off x="8425365" y="2301116"/>
                  <a:ext cx="1596656" cy="4825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altLang="ja-JP" sz="2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ja-JP" sz="24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4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ja-JP" sz="2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𝑙𝑎𝑠𝑠𝑜</m:t>
                            </m:r>
                          </m:sup>
                        </m:sSubSup>
                        <m:r>
                          <a:rPr lang="en-US" altLang="ja-JP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sz="24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8D8C0E97-3806-425F-A373-42DB3FD341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5365" y="2301116"/>
                  <a:ext cx="1596656" cy="482568"/>
                </a:xfrm>
                <a:prstGeom prst="rect">
                  <a:avLst/>
                </a:prstGeom>
                <a:blipFill>
                  <a:blip r:embed="rId11"/>
                  <a:stretch>
                    <a:fillRect t="-10000" r="-382"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51FEE7F-1792-4CCA-8B6B-FC8DFB9523E0}"/>
                </a:ext>
              </a:extLst>
            </p:cNvPr>
            <p:cNvSpPr/>
            <p:nvPr/>
          </p:nvSpPr>
          <p:spPr>
            <a:xfrm rot="20966835">
              <a:off x="9967333" y="1696765"/>
              <a:ext cx="1789732" cy="896426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B2F4AED7-2FF7-494D-A282-9F5053BE5936}"/>
                </a:ext>
              </a:extLst>
            </p:cNvPr>
            <p:cNvSpPr/>
            <p:nvPr/>
          </p:nvSpPr>
          <p:spPr>
            <a:xfrm rot="20966835">
              <a:off x="10207277" y="1817820"/>
              <a:ext cx="1313915" cy="65810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E1D8F852-C35B-48EE-8F40-9C56AA798B8D}"/>
                </a:ext>
              </a:extLst>
            </p:cNvPr>
            <p:cNvSpPr/>
            <p:nvPr/>
          </p:nvSpPr>
          <p:spPr>
            <a:xfrm rot="20966835">
              <a:off x="10481569" y="1967541"/>
              <a:ext cx="708507" cy="354871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B369094-4D46-4A3A-B02A-FC578C4A3BAE}"/>
                </a:ext>
              </a:extLst>
            </p:cNvPr>
            <p:cNvSpPr/>
            <p:nvPr/>
          </p:nvSpPr>
          <p:spPr>
            <a:xfrm>
              <a:off x="10094332" y="2434233"/>
              <a:ext cx="127587" cy="127586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8A773F51-DFD3-483A-AA34-31292F697D90}"/>
                    </a:ext>
                  </a:extLst>
                </p:cNvPr>
                <p:cNvSpPr/>
                <p:nvPr/>
              </p:nvSpPr>
              <p:spPr>
                <a:xfrm>
                  <a:off x="4805574" y="3434318"/>
                  <a:ext cx="4887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ja-JP" alt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8A773F51-DFD3-483A-AA34-31292F697D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5574" y="3434318"/>
                  <a:ext cx="48872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正方形/長方形 38">
                  <a:extLst>
                    <a:ext uri="{FF2B5EF4-FFF2-40B4-BE49-F238E27FC236}">
                      <a16:creationId xmlns:a16="http://schemas.microsoft.com/office/drawing/2014/main" id="{109FE61A-AB1F-473A-8C78-992550401A89}"/>
                    </a:ext>
                  </a:extLst>
                </p:cNvPr>
                <p:cNvSpPr/>
                <p:nvPr/>
              </p:nvSpPr>
              <p:spPr>
                <a:xfrm>
                  <a:off x="9670707" y="3400190"/>
                  <a:ext cx="4887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ja-JP" alt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正方形/長方形 38">
                  <a:extLst>
                    <a:ext uri="{FF2B5EF4-FFF2-40B4-BE49-F238E27FC236}">
                      <a16:creationId xmlns:a16="http://schemas.microsoft.com/office/drawing/2014/main" id="{109FE61A-AB1F-473A-8C78-992550401A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0707" y="3400190"/>
                  <a:ext cx="48872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正方形/長方形 44">
                  <a:extLst>
                    <a:ext uri="{FF2B5EF4-FFF2-40B4-BE49-F238E27FC236}">
                      <a16:creationId xmlns:a16="http://schemas.microsoft.com/office/drawing/2014/main" id="{6179FB34-C893-4CA9-AC52-5DFAD04291D8}"/>
                    </a:ext>
                  </a:extLst>
                </p:cNvPr>
                <p:cNvSpPr/>
                <p:nvPr/>
              </p:nvSpPr>
              <p:spPr>
                <a:xfrm>
                  <a:off x="5735503" y="1209951"/>
                  <a:ext cx="1561581" cy="4831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ja-JP" sz="24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4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𝐿𝑆</m:t>
                            </m:r>
                          </m:sup>
                        </m:sSubSup>
                        <m:r>
                          <a:rPr lang="en-US" altLang="ja-JP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ja-JP" sz="24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4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𝐿𝑆</m:t>
                            </m:r>
                          </m:sup>
                        </m:sSubSup>
                        <m:r>
                          <a:rPr lang="en-US" altLang="ja-JP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正方形/長方形 44">
                  <a:extLst>
                    <a:ext uri="{FF2B5EF4-FFF2-40B4-BE49-F238E27FC236}">
                      <a16:creationId xmlns:a16="http://schemas.microsoft.com/office/drawing/2014/main" id="{6179FB34-C893-4CA9-AC52-5DFAD0429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5503" y="1209951"/>
                  <a:ext cx="1561581" cy="483146"/>
                </a:xfrm>
                <a:prstGeom prst="rect">
                  <a:avLst/>
                </a:prstGeom>
                <a:blipFill>
                  <a:blip r:embed="rId14"/>
                  <a:stretch>
                    <a:fillRect l="-391" t="-10000"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ED5AD792-E666-4EF3-BDA6-B643E01927C3}"/>
                </a:ext>
              </a:extLst>
            </p:cNvPr>
            <p:cNvSpPr/>
            <p:nvPr/>
          </p:nvSpPr>
          <p:spPr>
            <a:xfrm rot="20966835">
              <a:off x="5100165" y="1691770"/>
              <a:ext cx="1789732" cy="896426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FA05C20-498C-4C8C-8ADA-6F3392A9D15F}"/>
                </a:ext>
              </a:extLst>
            </p:cNvPr>
            <p:cNvSpPr/>
            <p:nvPr/>
          </p:nvSpPr>
          <p:spPr>
            <a:xfrm rot="20966835">
              <a:off x="5340109" y="1812825"/>
              <a:ext cx="1313915" cy="65810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6C469AC4-FD97-4F25-B845-21453ADD3D2F}"/>
                </a:ext>
              </a:extLst>
            </p:cNvPr>
            <p:cNvSpPr/>
            <p:nvPr/>
          </p:nvSpPr>
          <p:spPr>
            <a:xfrm rot="20966835">
              <a:off x="5614401" y="1962546"/>
              <a:ext cx="708507" cy="354871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07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0FECDAB-1B21-4D1A-98A0-8F1E4969B2D1}"/>
              </a:ext>
            </a:extLst>
          </p:cNvPr>
          <p:cNvSpPr/>
          <p:nvPr/>
        </p:nvSpPr>
        <p:spPr>
          <a:xfrm>
            <a:off x="2206285" y="1670565"/>
            <a:ext cx="3240000" cy="32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A4B94A0-5281-4621-B84F-EBB6358D8B04}"/>
              </a:ext>
            </a:extLst>
          </p:cNvPr>
          <p:cNvCxnSpPr/>
          <p:nvPr/>
        </p:nvCxnSpPr>
        <p:spPr>
          <a:xfrm>
            <a:off x="2058184" y="3290565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6BE12F9-F0DF-42DA-A6ED-BE150590A880}"/>
              </a:ext>
            </a:extLst>
          </p:cNvPr>
          <p:cNvCxnSpPr/>
          <p:nvPr/>
        </p:nvCxnSpPr>
        <p:spPr>
          <a:xfrm flipV="1">
            <a:off x="3826285" y="1437400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44780EE5-E573-4CF4-AB7B-9B2269421CE0}"/>
                  </a:ext>
                </a:extLst>
              </p:cNvPr>
              <p:cNvSpPr/>
              <p:nvPr/>
            </p:nvSpPr>
            <p:spPr>
              <a:xfrm>
                <a:off x="5658184" y="3028955"/>
                <a:ext cx="574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44780EE5-E573-4CF4-AB7B-9B2269421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184" y="3028955"/>
                <a:ext cx="574709" cy="461665"/>
              </a:xfrm>
              <a:prstGeom prst="rect">
                <a:avLst/>
              </a:prstGeom>
              <a:blipFill>
                <a:blip r:embed="rId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F579E399-B9B8-4988-B6CB-9C504E00161B}"/>
                  </a:ext>
                </a:extLst>
              </p:cNvPr>
              <p:cNvSpPr/>
              <p:nvPr/>
            </p:nvSpPr>
            <p:spPr>
              <a:xfrm>
                <a:off x="3538930" y="1001355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F579E399-B9B8-4988-B6CB-9C504E001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930" y="1001355"/>
                <a:ext cx="581826" cy="461665"/>
              </a:xfrm>
              <a:prstGeom prst="rect">
                <a:avLst/>
              </a:prstGeom>
              <a:blipFill>
                <a:blip r:embed="rId3"/>
                <a:stretch>
                  <a:fillRect l="-1053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A3BDCCD-99C6-4319-845D-D225FEF13A6E}"/>
              </a:ext>
            </a:extLst>
          </p:cNvPr>
          <p:cNvSpPr/>
          <p:nvPr/>
        </p:nvSpPr>
        <p:spPr>
          <a:xfrm>
            <a:off x="2964510" y="513131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最小二乗法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D875373-24CB-468C-B734-3BB59AD63F51}"/>
              </a:ext>
            </a:extLst>
          </p:cNvPr>
          <p:cNvSpPr/>
          <p:nvPr/>
        </p:nvSpPr>
        <p:spPr>
          <a:xfrm>
            <a:off x="7066284" y="1670565"/>
            <a:ext cx="3240000" cy="32400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9763473F-5533-42E8-84F9-6473EF2D5A40}"/>
                  </a:ext>
                </a:extLst>
              </p:cNvPr>
              <p:cNvSpPr/>
              <p:nvPr/>
            </p:nvSpPr>
            <p:spPr>
              <a:xfrm>
                <a:off x="10518183" y="3028955"/>
                <a:ext cx="574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9763473F-5533-42E8-84F9-6473EF2D5A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8183" y="3028955"/>
                <a:ext cx="574709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C23D5068-D1AB-4ED8-9EC2-F4FBC22DD45E}"/>
                  </a:ext>
                </a:extLst>
              </p:cNvPr>
              <p:cNvSpPr/>
              <p:nvPr/>
            </p:nvSpPr>
            <p:spPr>
              <a:xfrm>
                <a:off x="8398929" y="1001355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C23D5068-D1AB-4ED8-9EC2-F4FBC22DD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929" y="1001355"/>
                <a:ext cx="581826" cy="461665"/>
              </a:xfrm>
              <a:prstGeom prst="rect">
                <a:avLst/>
              </a:prstGeom>
              <a:blipFill>
                <a:blip r:embed="rId5"/>
                <a:stretch>
                  <a:fillRect l="-1053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AE9760-389A-443F-9B77-1A9954719D2A}"/>
              </a:ext>
            </a:extLst>
          </p:cNvPr>
          <p:cNvSpPr/>
          <p:nvPr/>
        </p:nvSpPr>
        <p:spPr>
          <a:xfrm rot="2707310">
            <a:off x="8051173" y="2660132"/>
            <a:ext cx="1270220" cy="1260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3FE0B7A-AE83-4700-86F8-8D9011F098AC}"/>
              </a:ext>
            </a:extLst>
          </p:cNvPr>
          <p:cNvCxnSpPr/>
          <p:nvPr/>
        </p:nvCxnSpPr>
        <p:spPr>
          <a:xfrm>
            <a:off x="6918183" y="3290565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695DF40-65E5-4E15-93D9-34030B8FAEA6}"/>
              </a:ext>
            </a:extLst>
          </p:cNvPr>
          <p:cNvCxnSpPr/>
          <p:nvPr/>
        </p:nvCxnSpPr>
        <p:spPr>
          <a:xfrm flipV="1">
            <a:off x="8686284" y="1437400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49D20E7-865C-4A13-8D83-FAED9305002D}"/>
              </a:ext>
            </a:extLst>
          </p:cNvPr>
          <p:cNvSpPr/>
          <p:nvPr/>
        </p:nvSpPr>
        <p:spPr>
          <a:xfrm>
            <a:off x="8205221" y="5037400"/>
            <a:ext cx="962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lasso</a:t>
            </a:r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46C9366-11EE-43F3-8AB0-45B3B284D97B}"/>
              </a:ext>
            </a:extLst>
          </p:cNvPr>
          <p:cNvSpPr/>
          <p:nvPr/>
        </p:nvSpPr>
        <p:spPr>
          <a:xfrm>
            <a:off x="4415135" y="1988288"/>
            <a:ext cx="127587" cy="127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2B95048-45AA-4126-BCBC-E8C082706D29}"/>
                  </a:ext>
                </a:extLst>
              </p:cNvPr>
              <p:cNvSpPr/>
              <p:nvPr/>
            </p:nvSpPr>
            <p:spPr>
              <a:xfrm>
                <a:off x="9130827" y="1101971"/>
                <a:ext cx="1561581" cy="483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2B95048-45AA-4126-BCBC-E8C082706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827" y="1101971"/>
                <a:ext cx="1561581" cy="483146"/>
              </a:xfrm>
              <a:prstGeom prst="rect">
                <a:avLst/>
              </a:prstGeom>
              <a:blipFill>
                <a:blip r:embed="rId6"/>
                <a:stretch>
                  <a:fillRect l="-391" t="-10127" b="-164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楕円 24">
            <a:extLst>
              <a:ext uri="{FF2B5EF4-FFF2-40B4-BE49-F238E27FC236}">
                <a16:creationId xmlns:a16="http://schemas.microsoft.com/office/drawing/2014/main" id="{993F46CD-6BAB-496F-9AD2-696FBB372445}"/>
              </a:ext>
            </a:extLst>
          </p:cNvPr>
          <p:cNvSpPr/>
          <p:nvPr/>
        </p:nvSpPr>
        <p:spPr>
          <a:xfrm>
            <a:off x="9275134" y="1988288"/>
            <a:ext cx="127587" cy="127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3D0EA7D9-38D5-4864-BBFC-DD33EAF3882E}"/>
                  </a:ext>
                </a:extLst>
              </p:cNvPr>
              <p:cNvSpPr/>
              <p:nvPr/>
            </p:nvSpPr>
            <p:spPr>
              <a:xfrm>
                <a:off x="6953521" y="2188141"/>
                <a:ext cx="1596656" cy="482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0,</m:t>
                      </m:r>
                      <m:sSubSup>
                        <m:sSubSupPr>
                          <m:ctrlPr>
                            <a:rPr lang="en-US" altLang="ja-JP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𝑙𝑎𝑠𝑠𝑜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3D0EA7D9-38D5-4864-BBFC-DD33EAF38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521" y="2188141"/>
                <a:ext cx="1596656" cy="482568"/>
              </a:xfrm>
              <a:prstGeom prst="rect">
                <a:avLst/>
              </a:prstGeom>
              <a:blipFill>
                <a:blip r:embed="rId7"/>
                <a:stretch>
                  <a:fillRect l="-382" t="-10127" b="-164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楕円 29">
            <a:extLst>
              <a:ext uri="{FF2B5EF4-FFF2-40B4-BE49-F238E27FC236}">
                <a16:creationId xmlns:a16="http://schemas.microsoft.com/office/drawing/2014/main" id="{C0B609B2-548B-4169-A637-F2E415893AAB}"/>
              </a:ext>
            </a:extLst>
          </p:cNvPr>
          <p:cNvSpPr/>
          <p:nvPr/>
        </p:nvSpPr>
        <p:spPr>
          <a:xfrm rot="20966835">
            <a:off x="8495489" y="1583790"/>
            <a:ext cx="1789732" cy="89642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F33894E7-14E7-4851-A436-F42FD87214E1}"/>
              </a:ext>
            </a:extLst>
          </p:cNvPr>
          <p:cNvSpPr/>
          <p:nvPr/>
        </p:nvSpPr>
        <p:spPr>
          <a:xfrm rot="20966835">
            <a:off x="8735433" y="1694627"/>
            <a:ext cx="1313915" cy="65810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F69E4116-93D7-4DF2-8A00-519F278F19F3}"/>
              </a:ext>
            </a:extLst>
          </p:cNvPr>
          <p:cNvSpPr/>
          <p:nvPr/>
        </p:nvSpPr>
        <p:spPr>
          <a:xfrm rot="20966835">
            <a:off x="9010759" y="1846243"/>
            <a:ext cx="708507" cy="35487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FFF9EC52-BE2F-41F2-BD66-50BD5090E54C}"/>
              </a:ext>
            </a:extLst>
          </p:cNvPr>
          <p:cNvSpPr/>
          <p:nvPr/>
        </p:nvSpPr>
        <p:spPr>
          <a:xfrm>
            <a:off x="8622488" y="2321258"/>
            <a:ext cx="127587" cy="12758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0653CA3-82A1-4999-9AC2-A885F199F193}"/>
                  </a:ext>
                </a:extLst>
              </p:cNvPr>
              <p:cNvSpPr/>
              <p:nvPr/>
            </p:nvSpPr>
            <p:spPr>
              <a:xfrm>
                <a:off x="3333730" y="3321343"/>
                <a:ext cx="488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0653CA3-82A1-4999-9AC2-A885F199F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30" y="3321343"/>
                <a:ext cx="48872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06021380-EA04-48C2-9BB2-E2E9A292E8A4}"/>
                  </a:ext>
                </a:extLst>
              </p:cNvPr>
              <p:cNvSpPr/>
              <p:nvPr/>
            </p:nvSpPr>
            <p:spPr>
              <a:xfrm>
                <a:off x="8198863" y="3287215"/>
                <a:ext cx="488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06021380-EA04-48C2-9BB2-E2E9A292E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863" y="3287215"/>
                <a:ext cx="48872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14BAF155-91E2-48F8-B803-0082B7ACD7CB}"/>
                  </a:ext>
                </a:extLst>
              </p:cNvPr>
              <p:cNvSpPr/>
              <p:nvPr/>
            </p:nvSpPr>
            <p:spPr>
              <a:xfrm>
                <a:off x="3761931" y="2220073"/>
                <a:ext cx="1561581" cy="483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14BAF155-91E2-48F8-B803-0082B7ACD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931" y="2220073"/>
                <a:ext cx="1561581" cy="483146"/>
              </a:xfrm>
              <a:prstGeom prst="rect">
                <a:avLst/>
              </a:prstGeom>
              <a:blipFill>
                <a:blip r:embed="rId10"/>
                <a:stretch>
                  <a:fillRect t="-10127" r="-391" b="-164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018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73D7849-D676-483B-9973-29796A1F6EF6}"/>
              </a:ext>
            </a:extLst>
          </p:cNvPr>
          <p:cNvGrpSpPr/>
          <p:nvPr/>
        </p:nvGrpSpPr>
        <p:grpSpPr>
          <a:xfrm>
            <a:off x="6180601" y="676437"/>
            <a:ext cx="3860197" cy="4048655"/>
            <a:chOff x="5551866" y="1342392"/>
            <a:chExt cx="3860197" cy="4048655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6713022F-A644-42EA-A5CC-24FD5FF6DBD0}"/>
                </a:ext>
              </a:extLst>
            </p:cNvPr>
            <p:cNvSpPr txBox="1"/>
            <p:nvPr/>
          </p:nvSpPr>
          <p:spPr>
            <a:xfrm>
              <a:off x="6071386" y="4571315"/>
              <a:ext cx="1350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訓練データ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93717404-F64C-4648-9A0E-7345D3EE5304}"/>
                </a:ext>
              </a:extLst>
            </p:cNvPr>
            <p:cNvSpPr txBox="1"/>
            <p:nvPr/>
          </p:nvSpPr>
          <p:spPr>
            <a:xfrm>
              <a:off x="6082018" y="4929382"/>
              <a:ext cx="3292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>
                  <a:solidFill>
                    <a:schemeClr val="accent2"/>
                  </a:solidFill>
                  <a:latin typeface="+mn-ea"/>
                  <a:ea typeface="+mn-ea"/>
                </a:rPr>
                <a:t>テストデータ</a:t>
              </a:r>
              <a:br>
                <a:rPr kumimoji="1" lang="en-US" altLang="ja-JP" sz="1200" b="1" dirty="0">
                  <a:solidFill>
                    <a:schemeClr val="accent2"/>
                  </a:solidFill>
                  <a:latin typeface="+mn-ea"/>
                  <a:ea typeface="+mn-ea"/>
                </a:rPr>
              </a:br>
              <a:r>
                <a:rPr kumimoji="1" lang="ja-JP" altLang="en-US" sz="1200" b="1" dirty="0">
                  <a:solidFill>
                    <a:schemeClr val="accent2"/>
                  </a:solidFill>
                  <a:latin typeface="+mn-ea"/>
                  <a:ea typeface="+mn-ea"/>
                </a:rPr>
                <a:t>（予測モデルにとって未知のデータ）</a:t>
              </a: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366BA91B-4609-48CC-84F9-87AC9DEE0E36}"/>
                </a:ext>
              </a:extLst>
            </p:cNvPr>
            <p:cNvSpPr/>
            <p:nvPr/>
          </p:nvSpPr>
          <p:spPr>
            <a:xfrm>
              <a:off x="5582288" y="4574681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65497E8-8C14-430B-B128-78442DAE9129}"/>
                </a:ext>
              </a:extLst>
            </p:cNvPr>
            <p:cNvSpPr/>
            <p:nvPr/>
          </p:nvSpPr>
          <p:spPr>
            <a:xfrm>
              <a:off x="5618742" y="1677500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1FD3FAD-F2B8-4D18-91CA-FF7D80F3886C}"/>
                </a:ext>
              </a:extLst>
            </p:cNvPr>
            <p:cNvSpPr/>
            <p:nvPr/>
          </p:nvSpPr>
          <p:spPr>
            <a:xfrm>
              <a:off x="5618742" y="1951839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B273273-383B-4B1B-A276-B7E094D44D0C}"/>
                </a:ext>
              </a:extLst>
            </p:cNvPr>
            <p:cNvSpPr/>
            <p:nvPr/>
          </p:nvSpPr>
          <p:spPr>
            <a:xfrm>
              <a:off x="5618742" y="2226178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7846724-B462-4666-AC6D-B6D58DE2AE0C}"/>
                </a:ext>
              </a:extLst>
            </p:cNvPr>
            <p:cNvSpPr/>
            <p:nvPr/>
          </p:nvSpPr>
          <p:spPr>
            <a:xfrm>
              <a:off x="5618742" y="3362039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74F6943-9180-4FA7-80E7-81AB21C20FFC}"/>
                </a:ext>
              </a:extLst>
            </p:cNvPr>
            <p:cNvSpPr/>
            <p:nvPr/>
          </p:nvSpPr>
          <p:spPr>
            <a:xfrm>
              <a:off x="5618742" y="2810050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F77DE6BE-7D0B-4EB7-A363-4DBF2A7390DE}"/>
                </a:ext>
              </a:extLst>
            </p:cNvPr>
            <p:cNvSpPr/>
            <p:nvPr/>
          </p:nvSpPr>
          <p:spPr>
            <a:xfrm>
              <a:off x="5618742" y="3085515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AE3292A5-3977-4B7F-847F-990353067AD9}"/>
                    </a:ext>
                  </a:extLst>
                </p:cNvPr>
                <p:cNvSpPr/>
                <p:nvPr/>
              </p:nvSpPr>
              <p:spPr>
                <a:xfrm>
                  <a:off x="5618742" y="2527067"/>
                  <a:ext cx="489098" cy="25154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b="0" i="0" smtClean="0">
                            <a:ln>
                              <a:solidFill>
                                <a:schemeClr val="bg1">
                                  <a:alpha val="7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ja-JP" sz="2400" dirty="0">
                    <a:ln>
                      <a:solidFill>
                        <a:schemeClr val="bg1">
                          <a:alpha val="70000"/>
                        </a:schemeClr>
                      </a:solidFill>
                    </a:ln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正方形/長方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742" y="2527067"/>
                  <a:ext cx="489098" cy="25154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57222C11-21CB-42E9-AAD6-79216C122C54}"/>
                </a:ext>
              </a:extLst>
            </p:cNvPr>
            <p:cNvSpPr txBox="1"/>
            <p:nvPr/>
          </p:nvSpPr>
          <p:spPr>
            <a:xfrm>
              <a:off x="5551866" y="1342392"/>
              <a:ext cx="587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  <a:ea typeface="+mn-ea"/>
                </a:rPr>
                <a:t>回目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E4F0695-801D-4779-82A5-9366EDF93F96}"/>
                </a:ext>
              </a:extLst>
            </p:cNvPr>
            <p:cNvSpPr/>
            <p:nvPr/>
          </p:nvSpPr>
          <p:spPr>
            <a:xfrm>
              <a:off x="5584524" y="4932384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78ECC70C-10EB-4F19-9190-6956E4D5CF84}"/>
                </a:ext>
              </a:extLst>
            </p:cNvPr>
            <p:cNvCxnSpPr/>
            <p:nvPr/>
          </p:nvCxnSpPr>
          <p:spPr>
            <a:xfrm>
              <a:off x="5842555" y="3777771"/>
              <a:ext cx="0" cy="195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A59B9DE-72F2-49DF-9F3F-9D09C847E14E}"/>
                </a:ext>
              </a:extLst>
            </p:cNvPr>
            <p:cNvSpPr txBox="1"/>
            <p:nvPr/>
          </p:nvSpPr>
          <p:spPr>
            <a:xfrm>
              <a:off x="5562752" y="4031616"/>
              <a:ext cx="587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  <a:ea typeface="+mn-ea"/>
                </a:rPr>
                <a:t>誤差</a:t>
              </a:r>
              <a:r>
                <a:rPr kumimoji="1" lang="en-US" altLang="ja-JP" sz="1200" b="1" dirty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endParaRPr kumimoji="1" lang="ja-JP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8235D4A-A041-4D13-92C5-F71A4E5EA1A2}"/>
                </a:ext>
              </a:extLst>
            </p:cNvPr>
            <p:cNvSpPr/>
            <p:nvPr/>
          </p:nvSpPr>
          <p:spPr>
            <a:xfrm>
              <a:off x="6313609" y="1677500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BCB402BC-45F5-482D-9AD4-01C4ABCBC398}"/>
                </a:ext>
              </a:extLst>
            </p:cNvPr>
            <p:cNvSpPr/>
            <p:nvPr/>
          </p:nvSpPr>
          <p:spPr>
            <a:xfrm>
              <a:off x="6313609" y="1951839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1377DBA6-651A-4743-A157-C3769A301081}"/>
                </a:ext>
              </a:extLst>
            </p:cNvPr>
            <p:cNvSpPr/>
            <p:nvPr/>
          </p:nvSpPr>
          <p:spPr>
            <a:xfrm>
              <a:off x="6313609" y="2226178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E0B9D5D-6635-443E-865F-3EC4A227C4DA}"/>
                </a:ext>
              </a:extLst>
            </p:cNvPr>
            <p:cNvSpPr/>
            <p:nvPr/>
          </p:nvSpPr>
          <p:spPr>
            <a:xfrm>
              <a:off x="6313609" y="3362039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D694114-B913-4A81-818F-E3FB953434E0}"/>
                </a:ext>
              </a:extLst>
            </p:cNvPr>
            <p:cNvSpPr/>
            <p:nvPr/>
          </p:nvSpPr>
          <p:spPr>
            <a:xfrm>
              <a:off x="6313609" y="2810050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F7B4B19-6754-46A2-9A50-0F6CF8CFC8EC}"/>
                </a:ext>
              </a:extLst>
            </p:cNvPr>
            <p:cNvSpPr/>
            <p:nvPr/>
          </p:nvSpPr>
          <p:spPr>
            <a:xfrm>
              <a:off x="6313609" y="3085515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E86BD8B9-8B69-4626-BE76-410B6154D727}"/>
                    </a:ext>
                  </a:extLst>
                </p:cNvPr>
                <p:cNvSpPr/>
                <p:nvPr/>
              </p:nvSpPr>
              <p:spPr>
                <a:xfrm>
                  <a:off x="6313609" y="2527067"/>
                  <a:ext cx="489098" cy="25154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b="0" i="0" smtClean="0">
                            <a:ln>
                              <a:solidFill>
                                <a:schemeClr val="bg1">
                                  <a:alpha val="7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ja-JP" sz="2400" dirty="0">
                    <a:ln>
                      <a:solidFill>
                        <a:schemeClr val="bg1">
                          <a:alpha val="70000"/>
                        </a:schemeClr>
                      </a:solidFill>
                    </a:ln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正方形/長方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609" y="2527067"/>
                  <a:ext cx="489098" cy="25154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2184ADA2-CDC0-49D7-9E4B-4EE005A9AC6C}"/>
                </a:ext>
              </a:extLst>
            </p:cNvPr>
            <p:cNvSpPr txBox="1"/>
            <p:nvPr/>
          </p:nvSpPr>
          <p:spPr>
            <a:xfrm>
              <a:off x="6246733" y="1342392"/>
              <a:ext cx="587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  <a:ea typeface="+mn-ea"/>
                </a:rPr>
                <a:t>回目</a:t>
              </a:r>
            </a:p>
          </p:txBody>
        </p: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C57CF067-F0F3-40D5-9E43-0CF3E2E8225B}"/>
                </a:ext>
              </a:extLst>
            </p:cNvPr>
            <p:cNvCxnSpPr/>
            <p:nvPr/>
          </p:nvCxnSpPr>
          <p:spPr>
            <a:xfrm>
              <a:off x="6537422" y="3777771"/>
              <a:ext cx="0" cy="195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82E406B5-3985-4BC0-BB8B-3EB16E2669AE}"/>
                </a:ext>
              </a:extLst>
            </p:cNvPr>
            <p:cNvSpPr txBox="1"/>
            <p:nvPr/>
          </p:nvSpPr>
          <p:spPr>
            <a:xfrm>
              <a:off x="6257619" y="4031616"/>
              <a:ext cx="587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>
                  <a:latin typeface="+mn-ea"/>
                </a:rPr>
                <a:t>誤差</a:t>
              </a:r>
              <a:r>
                <a:rPr kumimoji="1" lang="en-US" altLang="ja-JP" sz="1200" b="1" dirty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endParaRPr kumimoji="1" lang="ja-JP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52E2D58-4C5D-41D0-BA12-E5D233E5BC9A}"/>
                </a:ext>
              </a:extLst>
            </p:cNvPr>
            <p:cNvSpPr/>
            <p:nvPr/>
          </p:nvSpPr>
          <p:spPr>
            <a:xfrm>
              <a:off x="7384296" y="1677500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FA0EAC8F-3C83-48AE-A7AD-8DBFF686DF65}"/>
                </a:ext>
              </a:extLst>
            </p:cNvPr>
            <p:cNvSpPr/>
            <p:nvPr/>
          </p:nvSpPr>
          <p:spPr>
            <a:xfrm>
              <a:off x="7384296" y="1951839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E33D4257-872F-4FC7-AA76-4CF6C437966A}"/>
                </a:ext>
              </a:extLst>
            </p:cNvPr>
            <p:cNvSpPr/>
            <p:nvPr/>
          </p:nvSpPr>
          <p:spPr>
            <a:xfrm>
              <a:off x="7384296" y="2226178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6FA18802-160C-4D5F-9E5B-3F03DD2448BA}"/>
                </a:ext>
              </a:extLst>
            </p:cNvPr>
            <p:cNvSpPr/>
            <p:nvPr/>
          </p:nvSpPr>
          <p:spPr>
            <a:xfrm>
              <a:off x="7384296" y="3362039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D9DD1983-1C44-44B1-8DBB-8C0E03C5BD96}"/>
                </a:ext>
              </a:extLst>
            </p:cNvPr>
            <p:cNvSpPr/>
            <p:nvPr/>
          </p:nvSpPr>
          <p:spPr>
            <a:xfrm>
              <a:off x="7384296" y="2810050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B383481-905A-4C26-9334-7A697E13D699}"/>
                </a:ext>
              </a:extLst>
            </p:cNvPr>
            <p:cNvSpPr/>
            <p:nvPr/>
          </p:nvSpPr>
          <p:spPr>
            <a:xfrm>
              <a:off x="7384296" y="3085515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553DE45C-741C-4926-8B11-A6F3A3D192F3}"/>
                    </a:ext>
                  </a:extLst>
                </p:cNvPr>
                <p:cNvSpPr/>
                <p:nvPr/>
              </p:nvSpPr>
              <p:spPr>
                <a:xfrm>
                  <a:off x="7384296" y="2527067"/>
                  <a:ext cx="489098" cy="25154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b="0" i="0" smtClean="0">
                            <a:ln>
                              <a:solidFill>
                                <a:schemeClr val="bg1">
                                  <a:alpha val="7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ja-JP" sz="2400" dirty="0">
                    <a:ln>
                      <a:solidFill>
                        <a:schemeClr val="bg1">
                          <a:alpha val="70000"/>
                        </a:schemeClr>
                      </a:solidFill>
                    </a:ln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正方形/長方形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296" y="2527067"/>
                  <a:ext cx="489098" cy="25154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76CED7A1-148A-4C91-9CA6-C08FB5D2F3EA}"/>
                    </a:ext>
                  </a:extLst>
                </p:cNvPr>
                <p:cNvSpPr txBox="1"/>
                <p:nvPr/>
              </p:nvSpPr>
              <p:spPr>
                <a:xfrm>
                  <a:off x="7306534" y="1342392"/>
                  <a:ext cx="70227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ja-JP" sz="12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kumimoji="1" lang="ja-JP" altLang="en-US" sz="1200" b="1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回目</a:t>
                  </a:r>
                </a:p>
              </p:txBody>
            </p:sp>
          </mc:Choice>
          <mc:Fallback xmlns="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76CED7A1-148A-4C91-9CA6-C08FB5D2F3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6534" y="1342392"/>
                  <a:ext cx="702278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C5037F26-12DC-4422-8AF2-9DB22D708308}"/>
                </a:ext>
              </a:extLst>
            </p:cNvPr>
            <p:cNvCxnSpPr/>
            <p:nvPr/>
          </p:nvCxnSpPr>
          <p:spPr>
            <a:xfrm>
              <a:off x="7608109" y="3777771"/>
              <a:ext cx="0" cy="195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DD926C0C-61B7-4996-8DBF-D1D6B35A9ABA}"/>
                    </a:ext>
                  </a:extLst>
                </p:cNvPr>
                <p:cNvSpPr txBox="1"/>
                <p:nvPr/>
              </p:nvSpPr>
              <p:spPr>
                <a:xfrm>
                  <a:off x="7235673" y="4031616"/>
                  <a:ext cx="7731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200" b="1" dirty="0">
                      <a:latin typeface="+mn-ea"/>
                    </a:rPr>
                    <a:t>誤差</a:t>
                  </a:r>
                  <a14:m>
                    <m:oMath xmlns:m="http://schemas.openxmlformats.org/officeDocument/2006/math">
                      <m:r>
                        <a:rPr lang="en-US" altLang="ja-JP" sz="1200" b="1" i="1" dirty="0"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endParaRPr kumimoji="1" lang="ja-JP" altLang="en-US" sz="12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DD926C0C-61B7-4996-8DBF-D1D6B35A9A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5673" y="4031616"/>
                  <a:ext cx="773140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正方形/長方形 36">
                  <a:extLst>
                    <a:ext uri="{FF2B5EF4-FFF2-40B4-BE49-F238E27FC236}">
                      <a16:creationId xmlns:a16="http://schemas.microsoft.com/office/drawing/2014/main" id="{AE3390EE-789F-4B81-A1FA-31924E63E68A}"/>
                    </a:ext>
                  </a:extLst>
                </p:cNvPr>
                <p:cNvSpPr/>
                <p:nvPr/>
              </p:nvSpPr>
              <p:spPr>
                <a:xfrm>
                  <a:off x="6873567" y="1342392"/>
                  <a:ext cx="489098" cy="25154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i="1" dirty="0" smtClean="0">
                            <a:ln>
                              <a:solidFill>
                                <a:schemeClr val="bg1">
                                  <a:alpha val="70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en-US" altLang="ja-JP" sz="2400" dirty="0">
                    <a:ln>
                      <a:solidFill>
                        <a:schemeClr val="bg1">
                          <a:alpha val="7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正方形/長方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3567" y="1342392"/>
                  <a:ext cx="489098" cy="25154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988DB8C2-9BE5-402D-B1FA-D1D294EE9A8C}"/>
                    </a:ext>
                  </a:extLst>
                </p:cNvPr>
                <p:cNvSpPr/>
                <p:nvPr/>
              </p:nvSpPr>
              <p:spPr>
                <a:xfrm>
                  <a:off x="6828322" y="4044345"/>
                  <a:ext cx="489098" cy="25154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i="1" dirty="0" smtClean="0">
                            <a:ln>
                              <a:solidFill>
                                <a:schemeClr val="bg1">
                                  <a:alpha val="70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en-US" altLang="ja-JP" sz="2400" dirty="0">
                    <a:ln>
                      <a:solidFill>
                        <a:schemeClr val="bg1">
                          <a:alpha val="7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正方形/長方形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8322" y="4044345"/>
                  <a:ext cx="489098" cy="25154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正方形/長方形 38">
                  <a:extLst>
                    <a:ext uri="{FF2B5EF4-FFF2-40B4-BE49-F238E27FC236}">
                      <a16:creationId xmlns:a16="http://schemas.microsoft.com/office/drawing/2014/main" id="{2AD3C929-59D8-45BF-8CBB-1A2A74999D96}"/>
                    </a:ext>
                  </a:extLst>
                </p:cNvPr>
                <p:cNvSpPr/>
                <p:nvPr/>
              </p:nvSpPr>
              <p:spPr>
                <a:xfrm>
                  <a:off x="6862681" y="2526354"/>
                  <a:ext cx="489098" cy="25154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i="1" dirty="0" smtClean="0">
                            <a:ln>
                              <a:solidFill>
                                <a:schemeClr val="bg1">
                                  <a:alpha val="70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en-US" altLang="ja-JP" sz="2400" dirty="0">
                    <a:ln>
                      <a:solidFill>
                        <a:schemeClr val="bg1">
                          <a:alpha val="7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正方形/長方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2681" y="2526354"/>
                  <a:ext cx="489098" cy="25154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角丸四角形 40">
              <a:extLst>
                <a:ext uri="{FF2B5EF4-FFF2-40B4-BE49-F238E27FC236}">
                  <a16:creationId xmlns:a16="http://schemas.microsoft.com/office/drawing/2014/main" id="{A4A8141A-9F9C-49AA-AD9E-F88B8727E266}"/>
                </a:ext>
              </a:extLst>
            </p:cNvPr>
            <p:cNvSpPr/>
            <p:nvPr/>
          </p:nvSpPr>
          <p:spPr>
            <a:xfrm>
              <a:off x="5551866" y="4017258"/>
              <a:ext cx="2456946" cy="278627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41" name="右矢印 41">
              <a:extLst>
                <a:ext uri="{FF2B5EF4-FFF2-40B4-BE49-F238E27FC236}">
                  <a16:creationId xmlns:a16="http://schemas.microsoft.com/office/drawing/2014/main" id="{2B85536F-F372-47B0-A04F-FB815A7ED192}"/>
                </a:ext>
              </a:extLst>
            </p:cNvPr>
            <p:cNvSpPr/>
            <p:nvPr/>
          </p:nvSpPr>
          <p:spPr>
            <a:xfrm>
              <a:off x="8095237" y="3984204"/>
              <a:ext cx="700420" cy="348278"/>
            </a:xfrm>
            <a:prstGeom prst="rightArrow">
              <a:avLst>
                <a:gd name="adj1" fmla="val 63335"/>
                <a:gd name="adj2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dirty="0">
                  <a:solidFill>
                    <a:schemeClr val="tx1"/>
                  </a:solidFill>
                </a:rPr>
                <a:t>平均</a:t>
              </a: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1EA40903-FDD1-4AAE-BB56-0D06B9A423A4}"/>
                </a:ext>
              </a:extLst>
            </p:cNvPr>
            <p:cNvSpPr txBox="1"/>
            <p:nvPr/>
          </p:nvSpPr>
          <p:spPr>
            <a:xfrm>
              <a:off x="8711643" y="4031616"/>
              <a:ext cx="7004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>
                  <a:latin typeface="+mn-ea"/>
                </a:rPr>
                <a:t>誤差</a:t>
              </a:r>
              <a:endParaRPr kumimoji="1" lang="ja-JP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383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5F6CC6E-2C01-4D85-8352-B6A781A9F212}"/>
              </a:ext>
            </a:extLst>
          </p:cNvPr>
          <p:cNvCxnSpPr/>
          <p:nvPr/>
        </p:nvCxnSpPr>
        <p:spPr>
          <a:xfrm>
            <a:off x="3122837" y="5238859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62EA231-E89D-48C4-8559-F8D05A745090}"/>
              </a:ext>
            </a:extLst>
          </p:cNvPr>
          <p:cNvCxnSpPr/>
          <p:nvPr/>
        </p:nvCxnSpPr>
        <p:spPr>
          <a:xfrm flipV="1">
            <a:off x="3122837" y="1638859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D280D3EC-1926-42CE-B4FE-644C57DA8637}"/>
                  </a:ext>
                </a:extLst>
              </p:cNvPr>
              <p:cNvSpPr/>
              <p:nvPr/>
            </p:nvSpPr>
            <p:spPr>
              <a:xfrm>
                <a:off x="6722837" y="4823360"/>
                <a:ext cx="172354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パラメータ</a:t>
                </a:r>
                <a:endParaRPr lang="en-US" altLang="ja-JP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D280D3EC-1926-42CE-B4FE-644C57DA8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837" y="4823360"/>
                <a:ext cx="1723549" cy="830997"/>
              </a:xfrm>
              <a:prstGeom prst="rect">
                <a:avLst/>
              </a:prstGeom>
              <a:blipFill>
                <a:blip r:embed="rId2"/>
                <a:stretch>
                  <a:fillRect l="-5654" t="-5839" r="-4240" b="-8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2BDA9F1A-5034-4066-8076-BFEB204925E7}"/>
                  </a:ext>
                </a:extLst>
              </p:cNvPr>
              <p:cNvSpPr/>
              <p:nvPr/>
            </p:nvSpPr>
            <p:spPr>
              <a:xfrm>
                <a:off x="2750422" y="788145"/>
                <a:ext cx="80021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誤差</a:t>
                </a:r>
                <a:endParaRPr lang="en-US" altLang="ja-JP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2BDA9F1A-5034-4066-8076-BFEB20492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422" y="788145"/>
                <a:ext cx="800219" cy="830997"/>
              </a:xfrm>
              <a:prstGeom prst="rect">
                <a:avLst/>
              </a:prstGeom>
              <a:blipFill>
                <a:blip r:embed="rId3"/>
                <a:stretch>
                  <a:fillRect l="-11450" t="-5839" r="-114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908B5F2-B404-49B9-BE80-B518117ACDE5}"/>
              </a:ext>
            </a:extLst>
          </p:cNvPr>
          <p:cNvCxnSpPr>
            <a:cxnSpLocks/>
          </p:cNvCxnSpPr>
          <p:nvPr/>
        </p:nvCxnSpPr>
        <p:spPr>
          <a:xfrm>
            <a:off x="4933471" y="4609215"/>
            <a:ext cx="0" cy="62964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D256520-ED33-4566-A54E-A11995945486}"/>
              </a:ext>
            </a:extLst>
          </p:cNvPr>
          <p:cNvCxnSpPr>
            <a:cxnSpLocks/>
          </p:cNvCxnSpPr>
          <p:nvPr/>
        </p:nvCxnSpPr>
        <p:spPr>
          <a:xfrm flipH="1">
            <a:off x="3147242" y="4609199"/>
            <a:ext cx="1800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BF00BCF8-85EC-449D-BF9E-3575F5412EEE}"/>
              </a:ext>
            </a:extLst>
          </p:cNvPr>
          <p:cNvSpPr/>
          <p:nvPr/>
        </p:nvSpPr>
        <p:spPr>
          <a:xfrm>
            <a:off x="3498074" y="2248771"/>
            <a:ext cx="2806995" cy="2360458"/>
          </a:xfrm>
          <a:custGeom>
            <a:avLst/>
            <a:gdLst>
              <a:gd name="connsiteX0" fmla="*/ 0 w 2806995"/>
              <a:gd name="connsiteY0" fmla="*/ 0 h 2360458"/>
              <a:gd name="connsiteX1" fmla="*/ 1446028 w 2806995"/>
              <a:gd name="connsiteY1" fmla="*/ 2360428 h 2360458"/>
              <a:gd name="connsiteX2" fmla="*/ 2806995 w 2806995"/>
              <a:gd name="connsiteY2" fmla="*/ 53163 h 236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6995" h="2360458">
                <a:moveTo>
                  <a:pt x="0" y="0"/>
                </a:moveTo>
                <a:cubicBezTo>
                  <a:pt x="489098" y="1175784"/>
                  <a:pt x="978196" y="2351568"/>
                  <a:pt x="1446028" y="2360428"/>
                </a:cubicBezTo>
                <a:cubicBezTo>
                  <a:pt x="1913860" y="2369288"/>
                  <a:pt x="2576623" y="444795"/>
                  <a:pt x="2806995" y="5316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915DC870-087D-4C67-AC8D-5A976CEBFEC4}"/>
                  </a:ext>
                </a:extLst>
              </p:cNvPr>
              <p:cNvSpPr/>
              <p:nvPr/>
            </p:nvSpPr>
            <p:spPr>
              <a:xfrm>
                <a:off x="1929317" y="4193700"/>
                <a:ext cx="1107996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最小値</a:t>
                </a:r>
                <a:endParaRPr lang="en-US" altLang="ja-JP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915DC870-087D-4C67-AC8D-5A976CEBF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317" y="4193700"/>
                <a:ext cx="1107996" cy="830997"/>
              </a:xfrm>
              <a:prstGeom prst="rect">
                <a:avLst/>
              </a:prstGeom>
              <a:blipFill>
                <a:blip r:embed="rId4"/>
                <a:stretch>
                  <a:fillRect l="-7692" t="-5882" r="-8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C6032D7B-03E2-4536-A8EB-B3D22A6E1D9D}"/>
                  </a:ext>
                </a:extLst>
              </p:cNvPr>
              <p:cNvSpPr/>
              <p:nvPr/>
            </p:nvSpPr>
            <p:spPr>
              <a:xfrm>
                <a:off x="3469914" y="5334551"/>
                <a:ext cx="295465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最小値を与える引数</a:t>
                </a:r>
                <a:endParaRPr lang="en-US" altLang="ja-JP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C6032D7B-03E2-4536-A8EB-B3D22A6E1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914" y="5334551"/>
                <a:ext cx="2954655" cy="830997"/>
              </a:xfrm>
              <a:prstGeom prst="rect">
                <a:avLst/>
              </a:prstGeom>
              <a:blipFill>
                <a:blip r:embed="rId5"/>
                <a:stretch>
                  <a:fillRect l="-2680" t="-5147" r="-2680" b="-51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748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角丸四角形 1">
                <a:extLst>
                  <a:ext uri="{FF2B5EF4-FFF2-40B4-BE49-F238E27FC236}">
                    <a16:creationId xmlns:a16="http://schemas.microsoft.com/office/drawing/2014/main" id="{A5432E82-4D93-4D62-9B6B-77EA9C553C1B}"/>
                  </a:ext>
                </a:extLst>
              </p:cNvPr>
              <p:cNvSpPr/>
              <p:nvPr/>
            </p:nvSpPr>
            <p:spPr>
              <a:xfrm>
                <a:off x="2850777" y="770966"/>
                <a:ext cx="985931" cy="412376"/>
              </a:xfrm>
              <a:prstGeom prst="roundRect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" name="角丸四角形 1">
                <a:extLst>
                  <a:ext uri="{FF2B5EF4-FFF2-40B4-BE49-F238E27FC236}">
                    <a16:creationId xmlns:a16="http://schemas.microsoft.com/office/drawing/2014/main" id="{A5432E82-4D93-4D62-9B6B-77EA9C553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777" y="770966"/>
                <a:ext cx="985931" cy="41237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角丸四角形 2">
                <a:extLst>
                  <a:ext uri="{FF2B5EF4-FFF2-40B4-BE49-F238E27FC236}">
                    <a16:creationId xmlns:a16="http://schemas.microsoft.com/office/drawing/2014/main" id="{5EB739FC-924D-488A-BB44-901A5926B83B}"/>
                  </a:ext>
                </a:extLst>
              </p:cNvPr>
              <p:cNvSpPr/>
              <p:nvPr/>
            </p:nvSpPr>
            <p:spPr>
              <a:xfrm>
                <a:off x="1790674" y="1785192"/>
                <a:ext cx="1151998" cy="412376"/>
              </a:xfrm>
              <a:prstGeom prst="roundRect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角丸四角形 2">
                <a:extLst>
                  <a:ext uri="{FF2B5EF4-FFF2-40B4-BE49-F238E27FC236}">
                    <a16:creationId xmlns:a16="http://schemas.microsoft.com/office/drawing/2014/main" id="{5EB739FC-924D-488A-BB44-901A5926B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74" y="1785192"/>
                <a:ext cx="1151998" cy="41237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34986BF-9513-4617-A381-010F0495701B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366673" y="1183342"/>
            <a:ext cx="977070" cy="6018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90C008-22CB-461E-9B9F-8370EF643760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343743" y="1183342"/>
            <a:ext cx="1121309" cy="60959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7494BD-EF09-461D-849A-8842B12857EA}"/>
              </a:ext>
            </a:extLst>
          </p:cNvPr>
          <p:cNvSpPr txBox="1"/>
          <p:nvPr/>
        </p:nvSpPr>
        <p:spPr>
          <a:xfrm>
            <a:off x="2002674" y="1072028"/>
            <a:ext cx="96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0" dirty="0"/>
              <a:t>Yes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910607A-8D8D-4684-95CA-F82675DB326D}"/>
              </a:ext>
            </a:extLst>
          </p:cNvPr>
          <p:cNvCxnSpPr/>
          <p:nvPr/>
        </p:nvCxnSpPr>
        <p:spPr>
          <a:xfrm flipV="1">
            <a:off x="6276270" y="704524"/>
            <a:ext cx="0" cy="25200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30D5717-7730-4253-9127-6F66DFC4E723}"/>
              </a:ext>
            </a:extLst>
          </p:cNvPr>
          <p:cNvCxnSpPr/>
          <p:nvPr/>
        </p:nvCxnSpPr>
        <p:spPr>
          <a:xfrm flipV="1">
            <a:off x="6276270" y="3224524"/>
            <a:ext cx="252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E6C25AC-065A-4129-87E5-6FA08F800135}"/>
              </a:ext>
            </a:extLst>
          </p:cNvPr>
          <p:cNvCxnSpPr>
            <a:cxnSpLocks/>
          </p:cNvCxnSpPr>
          <p:nvPr/>
        </p:nvCxnSpPr>
        <p:spPr>
          <a:xfrm>
            <a:off x="6276270" y="1964524"/>
            <a:ext cx="1260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534AAF8-F3F9-49FD-9B95-66C3EE9C9581}"/>
              </a:ext>
            </a:extLst>
          </p:cNvPr>
          <p:cNvCxnSpPr/>
          <p:nvPr/>
        </p:nvCxnSpPr>
        <p:spPr>
          <a:xfrm>
            <a:off x="7536270" y="704524"/>
            <a:ext cx="0" cy="25200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EB56EEC-830B-4517-82C2-1476E69ECDD3}"/>
                  </a:ext>
                </a:extLst>
              </p:cNvPr>
              <p:cNvSpPr txBox="1"/>
              <p:nvPr/>
            </p:nvSpPr>
            <p:spPr>
              <a:xfrm>
                <a:off x="7400455" y="3218252"/>
                <a:ext cx="2716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EB56EEC-830B-4517-82C2-1476E69EC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455" y="3218252"/>
                <a:ext cx="271630" cy="369332"/>
              </a:xfrm>
              <a:prstGeom prst="rect">
                <a:avLst/>
              </a:prstGeom>
              <a:blipFill>
                <a:blip r:embed="rId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CDF071-F9F8-4968-95B3-0C122CC11931}"/>
                  </a:ext>
                </a:extLst>
              </p:cNvPr>
              <p:cNvSpPr txBox="1"/>
              <p:nvPr/>
            </p:nvSpPr>
            <p:spPr>
              <a:xfrm>
                <a:off x="8733328" y="3008951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CDF071-F9F8-4968-95B3-0C122CC11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328" y="3008951"/>
                <a:ext cx="4365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F59B4FE-8BE4-4721-A382-A12B9772E171}"/>
                  </a:ext>
                </a:extLst>
              </p:cNvPr>
              <p:cNvSpPr txBox="1"/>
              <p:nvPr/>
            </p:nvSpPr>
            <p:spPr>
              <a:xfrm>
                <a:off x="6057989" y="363429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F59B4FE-8BE4-4721-A382-A12B9772E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89" y="363429"/>
                <a:ext cx="4365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4705DE8-3466-41E2-ABF7-681E6633D1D9}"/>
                  </a:ext>
                </a:extLst>
              </p:cNvPr>
              <p:cNvSpPr txBox="1"/>
              <p:nvPr/>
            </p:nvSpPr>
            <p:spPr>
              <a:xfrm>
                <a:off x="5922174" y="1779858"/>
                <a:ext cx="2716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4705DE8-3466-41E2-ABF7-681E6633D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174" y="1779858"/>
                <a:ext cx="271630" cy="369332"/>
              </a:xfrm>
              <a:prstGeom prst="rect">
                <a:avLst/>
              </a:prstGeom>
              <a:blipFill>
                <a:blip r:embed="rId7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角丸四角形 32">
                <a:extLst>
                  <a:ext uri="{FF2B5EF4-FFF2-40B4-BE49-F238E27FC236}">
                    <a16:creationId xmlns:a16="http://schemas.microsoft.com/office/drawing/2014/main" id="{A81C3DCA-89AD-4C30-BC3F-1812CEAB0F18}"/>
                  </a:ext>
                </a:extLst>
              </p:cNvPr>
              <p:cNvSpPr/>
              <p:nvPr/>
            </p:nvSpPr>
            <p:spPr>
              <a:xfrm>
                <a:off x="1153873" y="2943768"/>
                <a:ext cx="806823" cy="412376"/>
              </a:xfrm>
              <a:prstGeom prst="roundRect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17" name="角丸四角形 32">
                <a:extLst>
                  <a:ext uri="{FF2B5EF4-FFF2-40B4-BE49-F238E27FC236}">
                    <a16:creationId xmlns:a16="http://schemas.microsoft.com/office/drawing/2014/main" id="{A81C3DCA-89AD-4C30-BC3F-1812CEAB0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873" y="2943768"/>
                <a:ext cx="806823" cy="41237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3428C1E-56D2-47A8-AC77-28B291C66E02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flipH="1">
            <a:off x="1557285" y="2197568"/>
            <a:ext cx="809388" cy="7462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角丸四角形 41">
                <a:extLst>
                  <a:ext uri="{FF2B5EF4-FFF2-40B4-BE49-F238E27FC236}">
                    <a16:creationId xmlns:a16="http://schemas.microsoft.com/office/drawing/2014/main" id="{C4C63D10-B00F-491A-B0F1-650933384C6A}"/>
                  </a:ext>
                </a:extLst>
              </p:cNvPr>
              <p:cNvSpPr/>
              <p:nvPr/>
            </p:nvSpPr>
            <p:spPr>
              <a:xfrm>
                <a:off x="2516452" y="2943768"/>
                <a:ext cx="806823" cy="412376"/>
              </a:xfrm>
              <a:prstGeom prst="roundRect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19" name="角丸四角形 41">
                <a:extLst>
                  <a:ext uri="{FF2B5EF4-FFF2-40B4-BE49-F238E27FC236}">
                    <a16:creationId xmlns:a16="http://schemas.microsoft.com/office/drawing/2014/main" id="{C4C63D10-B00F-491A-B0F1-650933384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452" y="2943768"/>
                <a:ext cx="806823" cy="412376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5BE36D2-0810-49BE-81D9-28679D4600EB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>
            <a:off x="2366673" y="2197568"/>
            <a:ext cx="553191" cy="7462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45">
            <a:extLst>
              <a:ext uri="{FF2B5EF4-FFF2-40B4-BE49-F238E27FC236}">
                <a16:creationId xmlns:a16="http://schemas.microsoft.com/office/drawing/2014/main" id="{8FFF8705-08D3-44DF-92DD-6111B20F1785}"/>
              </a:ext>
            </a:extLst>
          </p:cNvPr>
          <p:cNvSpPr/>
          <p:nvPr/>
        </p:nvSpPr>
        <p:spPr>
          <a:xfrm>
            <a:off x="6852270" y="213439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46">
            <a:extLst>
              <a:ext uri="{FF2B5EF4-FFF2-40B4-BE49-F238E27FC236}">
                <a16:creationId xmlns:a16="http://schemas.microsoft.com/office/drawing/2014/main" id="{A71478B5-358A-4B90-AE83-4EA7203BA406}"/>
              </a:ext>
            </a:extLst>
          </p:cNvPr>
          <p:cNvSpPr/>
          <p:nvPr/>
        </p:nvSpPr>
        <p:spPr>
          <a:xfrm>
            <a:off x="6650130" y="232756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8">
            <a:extLst>
              <a:ext uri="{FF2B5EF4-FFF2-40B4-BE49-F238E27FC236}">
                <a16:creationId xmlns:a16="http://schemas.microsoft.com/office/drawing/2014/main" id="{23A4CA05-9DE6-450E-976C-2CBCAA251258}"/>
              </a:ext>
            </a:extLst>
          </p:cNvPr>
          <p:cNvSpPr/>
          <p:nvPr/>
        </p:nvSpPr>
        <p:spPr>
          <a:xfrm>
            <a:off x="6926040" y="244980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49">
            <a:extLst>
              <a:ext uri="{FF2B5EF4-FFF2-40B4-BE49-F238E27FC236}">
                <a16:creationId xmlns:a16="http://schemas.microsoft.com/office/drawing/2014/main" id="{23FD18BA-E285-4481-8464-5F530D63F053}"/>
              </a:ext>
            </a:extLst>
          </p:cNvPr>
          <p:cNvSpPr/>
          <p:nvPr/>
        </p:nvSpPr>
        <p:spPr>
          <a:xfrm>
            <a:off x="6531810" y="262545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50">
            <a:extLst>
              <a:ext uri="{FF2B5EF4-FFF2-40B4-BE49-F238E27FC236}">
                <a16:creationId xmlns:a16="http://schemas.microsoft.com/office/drawing/2014/main" id="{2D85419F-8103-4249-9CFA-5619736BA523}"/>
              </a:ext>
            </a:extLst>
          </p:cNvPr>
          <p:cNvSpPr/>
          <p:nvPr/>
        </p:nvSpPr>
        <p:spPr>
          <a:xfrm>
            <a:off x="6848011" y="270473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51">
            <a:extLst>
              <a:ext uri="{FF2B5EF4-FFF2-40B4-BE49-F238E27FC236}">
                <a16:creationId xmlns:a16="http://schemas.microsoft.com/office/drawing/2014/main" id="{2F29F544-FECD-4000-BA74-E36CFEAB9FB6}"/>
              </a:ext>
            </a:extLst>
          </p:cNvPr>
          <p:cNvSpPr/>
          <p:nvPr/>
        </p:nvSpPr>
        <p:spPr>
          <a:xfrm>
            <a:off x="7123470" y="255233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52">
            <a:extLst>
              <a:ext uri="{FF2B5EF4-FFF2-40B4-BE49-F238E27FC236}">
                <a16:creationId xmlns:a16="http://schemas.microsoft.com/office/drawing/2014/main" id="{91E90902-28F3-4994-B46D-082706376165}"/>
              </a:ext>
            </a:extLst>
          </p:cNvPr>
          <p:cNvSpPr/>
          <p:nvPr/>
        </p:nvSpPr>
        <p:spPr>
          <a:xfrm>
            <a:off x="8008529" y="128617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53">
            <a:extLst>
              <a:ext uri="{FF2B5EF4-FFF2-40B4-BE49-F238E27FC236}">
                <a16:creationId xmlns:a16="http://schemas.microsoft.com/office/drawing/2014/main" id="{5D25029D-1A62-46F0-8B11-8F4B8CADABC2}"/>
              </a:ext>
            </a:extLst>
          </p:cNvPr>
          <p:cNvSpPr/>
          <p:nvPr/>
        </p:nvSpPr>
        <p:spPr>
          <a:xfrm>
            <a:off x="7806389" y="147935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54">
            <a:extLst>
              <a:ext uri="{FF2B5EF4-FFF2-40B4-BE49-F238E27FC236}">
                <a16:creationId xmlns:a16="http://schemas.microsoft.com/office/drawing/2014/main" id="{264E0CAC-75F7-4F1B-B86D-C5D77C18789E}"/>
              </a:ext>
            </a:extLst>
          </p:cNvPr>
          <p:cNvSpPr/>
          <p:nvPr/>
        </p:nvSpPr>
        <p:spPr>
          <a:xfrm>
            <a:off x="8082299" y="160158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55">
            <a:extLst>
              <a:ext uri="{FF2B5EF4-FFF2-40B4-BE49-F238E27FC236}">
                <a16:creationId xmlns:a16="http://schemas.microsoft.com/office/drawing/2014/main" id="{C0EE0A3C-7253-4D08-9E42-57B679CF0138}"/>
              </a:ext>
            </a:extLst>
          </p:cNvPr>
          <p:cNvSpPr/>
          <p:nvPr/>
        </p:nvSpPr>
        <p:spPr>
          <a:xfrm>
            <a:off x="7688069" y="177724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56">
            <a:extLst>
              <a:ext uri="{FF2B5EF4-FFF2-40B4-BE49-F238E27FC236}">
                <a16:creationId xmlns:a16="http://schemas.microsoft.com/office/drawing/2014/main" id="{BAF549FE-9FB6-49C1-B478-088983E6DADE}"/>
              </a:ext>
            </a:extLst>
          </p:cNvPr>
          <p:cNvSpPr/>
          <p:nvPr/>
        </p:nvSpPr>
        <p:spPr>
          <a:xfrm>
            <a:off x="8004270" y="185652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57">
            <a:extLst>
              <a:ext uri="{FF2B5EF4-FFF2-40B4-BE49-F238E27FC236}">
                <a16:creationId xmlns:a16="http://schemas.microsoft.com/office/drawing/2014/main" id="{5FB03099-4640-45AB-AEAA-24A247B48CBE}"/>
              </a:ext>
            </a:extLst>
          </p:cNvPr>
          <p:cNvSpPr/>
          <p:nvPr/>
        </p:nvSpPr>
        <p:spPr>
          <a:xfrm>
            <a:off x="8279729" y="170412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40A75CD-B12C-46E9-A265-2827473AE75E}"/>
              </a:ext>
            </a:extLst>
          </p:cNvPr>
          <p:cNvSpPr/>
          <p:nvPr/>
        </p:nvSpPr>
        <p:spPr>
          <a:xfrm>
            <a:off x="6875758" y="993697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879E609-685B-4163-92CB-FC4D0A0DD6AB}"/>
              </a:ext>
            </a:extLst>
          </p:cNvPr>
          <p:cNvSpPr/>
          <p:nvPr/>
        </p:nvSpPr>
        <p:spPr>
          <a:xfrm>
            <a:off x="6673618" y="1186870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0086530-B847-4D7D-B310-A2A028B1948F}"/>
              </a:ext>
            </a:extLst>
          </p:cNvPr>
          <p:cNvSpPr/>
          <p:nvPr/>
        </p:nvSpPr>
        <p:spPr>
          <a:xfrm>
            <a:off x="6949528" y="1309108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D928628-A3E1-4F1A-8C2A-4A995D8004C6}"/>
              </a:ext>
            </a:extLst>
          </p:cNvPr>
          <p:cNvSpPr/>
          <p:nvPr/>
        </p:nvSpPr>
        <p:spPr>
          <a:xfrm>
            <a:off x="6555298" y="1484764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1DA4B76-027E-4A42-B490-A309CAB35DCD}"/>
              </a:ext>
            </a:extLst>
          </p:cNvPr>
          <p:cNvSpPr/>
          <p:nvPr/>
        </p:nvSpPr>
        <p:spPr>
          <a:xfrm>
            <a:off x="6871499" y="1564044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CC35CE-274F-4458-A9BF-1B89F8889862}"/>
              </a:ext>
            </a:extLst>
          </p:cNvPr>
          <p:cNvSpPr/>
          <p:nvPr/>
        </p:nvSpPr>
        <p:spPr>
          <a:xfrm>
            <a:off x="7146958" y="1411644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95">
            <a:extLst>
              <a:ext uri="{FF2B5EF4-FFF2-40B4-BE49-F238E27FC236}">
                <a16:creationId xmlns:a16="http://schemas.microsoft.com/office/drawing/2014/main" id="{E8E485A7-7222-46BB-8D39-D82F900A8EC9}"/>
              </a:ext>
            </a:extLst>
          </p:cNvPr>
          <p:cNvSpPr/>
          <p:nvPr/>
        </p:nvSpPr>
        <p:spPr>
          <a:xfrm>
            <a:off x="1723780" y="310877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DDD39CA3-8C0E-4D99-B6C1-4C12A74B5360}"/>
              </a:ext>
            </a:extLst>
          </p:cNvPr>
          <p:cNvSpPr/>
          <p:nvPr/>
        </p:nvSpPr>
        <p:spPr>
          <a:xfrm>
            <a:off x="3084880" y="3108778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1">
            <a:extLst>
              <a:ext uri="{FF2B5EF4-FFF2-40B4-BE49-F238E27FC236}">
                <a16:creationId xmlns:a16="http://schemas.microsoft.com/office/drawing/2014/main" id="{CF3E530F-A113-4D4B-9201-9FB974878806}"/>
              </a:ext>
            </a:extLst>
          </p:cNvPr>
          <p:cNvSpPr/>
          <p:nvPr/>
        </p:nvSpPr>
        <p:spPr>
          <a:xfrm>
            <a:off x="7247589" y="222397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6">
            <a:extLst>
              <a:ext uri="{FF2B5EF4-FFF2-40B4-BE49-F238E27FC236}">
                <a16:creationId xmlns:a16="http://schemas.microsoft.com/office/drawing/2014/main" id="{6CDE3957-D4C9-42CA-BB04-FE3F051BA2EE}"/>
              </a:ext>
            </a:extLst>
          </p:cNvPr>
          <p:cNvSpPr/>
          <p:nvPr/>
        </p:nvSpPr>
        <p:spPr>
          <a:xfrm>
            <a:off x="7864439" y="200892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角丸四角形 32">
                <a:extLst>
                  <a:ext uri="{FF2B5EF4-FFF2-40B4-BE49-F238E27FC236}">
                    <a16:creationId xmlns:a16="http://schemas.microsoft.com/office/drawing/2014/main" id="{953C7C1D-97BD-4D23-B088-1A4F01B9135D}"/>
                  </a:ext>
                </a:extLst>
              </p:cNvPr>
              <p:cNvSpPr/>
              <p:nvPr/>
            </p:nvSpPr>
            <p:spPr>
              <a:xfrm>
                <a:off x="4013367" y="1792938"/>
                <a:ext cx="806823" cy="412376"/>
              </a:xfrm>
              <a:prstGeom prst="roundRect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61" name="角丸四角形 32">
                <a:extLst>
                  <a:ext uri="{FF2B5EF4-FFF2-40B4-BE49-F238E27FC236}">
                    <a16:creationId xmlns:a16="http://schemas.microsoft.com/office/drawing/2014/main" id="{953C7C1D-97BD-4D23-B088-1A4F01B91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367" y="1792938"/>
                <a:ext cx="806823" cy="41237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円/楕円 95">
            <a:extLst>
              <a:ext uri="{FF2B5EF4-FFF2-40B4-BE49-F238E27FC236}">
                <a16:creationId xmlns:a16="http://schemas.microsoft.com/office/drawing/2014/main" id="{66893BBA-2E16-4872-8D7F-9FD7BD99C906}"/>
              </a:ext>
            </a:extLst>
          </p:cNvPr>
          <p:cNvSpPr/>
          <p:nvPr/>
        </p:nvSpPr>
        <p:spPr>
          <a:xfrm>
            <a:off x="4583274" y="195794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C2405F5-434C-4C30-8BCE-6ED0B0F5AC05}"/>
              </a:ext>
            </a:extLst>
          </p:cNvPr>
          <p:cNvSpPr txBox="1"/>
          <p:nvPr/>
        </p:nvSpPr>
        <p:spPr>
          <a:xfrm>
            <a:off x="3622770" y="1117317"/>
            <a:ext cx="78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0" dirty="0"/>
              <a:t>No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015CE4A-A487-42EB-BB76-47E3623DF1CB}"/>
              </a:ext>
            </a:extLst>
          </p:cNvPr>
          <p:cNvSpPr txBox="1"/>
          <p:nvPr/>
        </p:nvSpPr>
        <p:spPr>
          <a:xfrm>
            <a:off x="1156546" y="2270225"/>
            <a:ext cx="96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0" dirty="0"/>
              <a:t>Yes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D95F800-EC08-419D-AB50-E1A654D8277C}"/>
              </a:ext>
            </a:extLst>
          </p:cNvPr>
          <p:cNvSpPr txBox="1"/>
          <p:nvPr/>
        </p:nvSpPr>
        <p:spPr>
          <a:xfrm>
            <a:off x="2464852" y="2270225"/>
            <a:ext cx="78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45214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910607A-8D8D-4684-95CA-F82675DB326D}"/>
              </a:ext>
            </a:extLst>
          </p:cNvPr>
          <p:cNvCxnSpPr/>
          <p:nvPr/>
        </p:nvCxnSpPr>
        <p:spPr>
          <a:xfrm flipV="1">
            <a:off x="1798281" y="1365319"/>
            <a:ext cx="0" cy="18000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30D5717-7730-4253-9127-6F66DFC4E723}"/>
              </a:ext>
            </a:extLst>
          </p:cNvPr>
          <p:cNvCxnSpPr/>
          <p:nvPr/>
        </p:nvCxnSpPr>
        <p:spPr>
          <a:xfrm flipV="1">
            <a:off x="1793603" y="3155380"/>
            <a:ext cx="180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CDF071-F9F8-4968-95B3-0C122CC11931}"/>
                  </a:ext>
                </a:extLst>
              </p:cNvPr>
              <p:cNvSpPr txBox="1"/>
              <p:nvPr/>
            </p:nvSpPr>
            <p:spPr>
              <a:xfrm>
                <a:off x="3575299" y="2970714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5CDF071-F9F8-4968-95B3-0C122CC11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9" y="2970714"/>
                <a:ext cx="43656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F59B4FE-8BE4-4721-A382-A12B9772E171}"/>
                  </a:ext>
                </a:extLst>
              </p:cNvPr>
              <p:cNvSpPr txBox="1"/>
              <p:nvPr/>
            </p:nvSpPr>
            <p:spPr>
              <a:xfrm>
                <a:off x="1582071" y="995987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F59B4FE-8BE4-4721-A382-A12B9772E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071" y="995987"/>
                <a:ext cx="4365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45">
            <a:extLst>
              <a:ext uri="{FF2B5EF4-FFF2-40B4-BE49-F238E27FC236}">
                <a16:creationId xmlns:a16="http://schemas.microsoft.com/office/drawing/2014/main" id="{8FFF8705-08D3-44DF-92DD-6111B20F1785}"/>
              </a:ext>
            </a:extLst>
          </p:cNvPr>
          <p:cNvSpPr/>
          <p:nvPr/>
        </p:nvSpPr>
        <p:spPr>
          <a:xfrm>
            <a:off x="2603869" y="219836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46">
            <a:extLst>
              <a:ext uri="{FF2B5EF4-FFF2-40B4-BE49-F238E27FC236}">
                <a16:creationId xmlns:a16="http://schemas.microsoft.com/office/drawing/2014/main" id="{A71478B5-358A-4B90-AE83-4EA7203BA406}"/>
              </a:ext>
            </a:extLst>
          </p:cNvPr>
          <p:cNvSpPr/>
          <p:nvPr/>
        </p:nvSpPr>
        <p:spPr>
          <a:xfrm>
            <a:off x="2318979" y="270674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8">
            <a:extLst>
              <a:ext uri="{FF2B5EF4-FFF2-40B4-BE49-F238E27FC236}">
                <a16:creationId xmlns:a16="http://schemas.microsoft.com/office/drawing/2014/main" id="{23A4CA05-9DE6-450E-976C-2CBCAA251258}"/>
              </a:ext>
            </a:extLst>
          </p:cNvPr>
          <p:cNvSpPr/>
          <p:nvPr/>
        </p:nvSpPr>
        <p:spPr>
          <a:xfrm>
            <a:off x="2407101" y="246125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51">
            <a:extLst>
              <a:ext uri="{FF2B5EF4-FFF2-40B4-BE49-F238E27FC236}">
                <a16:creationId xmlns:a16="http://schemas.microsoft.com/office/drawing/2014/main" id="{2F29F544-FECD-4000-BA74-E36CFEAB9FB6}"/>
              </a:ext>
            </a:extLst>
          </p:cNvPr>
          <p:cNvSpPr/>
          <p:nvPr/>
        </p:nvSpPr>
        <p:spPr>
          <a:xfrm>
            <a:off x="2711869" y="255384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52">
            <a:extLst>
              <a:ext uri="{FF2B5EF4-FFF2-40B4-BE49-F238E27FC236}">
                <a16:creationId xmlns:a16="http://schemas.microsoft.com/office/drawing/2014/main" id="{91E90902-28F3-4994-B46D-082706376165}"/>
              </a:ext>
            </a:extLst>
          </p:cNvPr>
          <p:cNvSpPr/>
          <p:nvPr/>
        </p:nvSpPr>
        <p:spPr>
          <a:xfrm>
            <a:off x="3138354" y="166429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53">
            <a:extLst>
              <a:ext uri="{FF2B5EF4-FFF2-40B4-BE49-F238E27FC236}">
                <a16:creationId xmlns:a16="http://schemas.microsoft.com/office/drawing/2014/main" id="{5D25029D-1A62-46F0-8B11-8F4B8CADABC2}"/>
              </a:ext>
            </a:extLst>
          </p:cNvPr>
          <p:cNvSpPr/>
          <p:nvPr/>
        </p:nvSpPr>
        <p:spPr>
          <a:xfrm>
            <a:off x="2926275" y="175807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55">
            <a:extLst>
              <a:ext uri="{FF2B5EF4-FFF2-40B4-BE49-F238E27FC236}">
                <a16:creationId xmlns:a16="http://schemas.microsoft.com/office/drawing/2014/main" id="{C0EE0A3C-7253-4D08-9E42-57B679CF0138}"/>
              </a:ext>
            </a:extLst>
          </p:cNvPr>
          <p:cNvSpPr/>
          <p:nvPr/>
        </p:nvSpPr>
        <p:spPr>
          <a:xfrm>
            <a:off x="2897406" y="203966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56">
            <a:extLst>
              <a:ext uri="{FF2B5EF4-FFF2-40B4-BE49-F238E27FC236}">
                <a16:creationId xmlns:a16="http://schemas.microsoft.com/office/drawing/2014/main" id="{BAF549FE-9FB6-49C1-B478-088983E6DADE}"/>
              </a:ext>
            </a:extLst>
          </p:cNvPr>
          <p:cNvSpPr/>
          <p:nvPr/>
        </p:nvSpPr>
        <p:spPr>
          <a:xfrm>
            <a:off x="3192354" y="197424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40A75CD-B12C-46E9-A265-2827473AE75E}"/>
              </a:ext>
            </a:extLst>
          </p:cNvPr>
          <p:cNvSpPr/>
          <p:nvPr/>
        </p:nvSpPr>
        <p:spPr>
          <a:xfrm>
            <a:off x="2442899" y="1590472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879E609-685B-4163-92CB-FC4D0A0DD6AB}"/>
              </a:ext>
            </a:extLst>
          </p:cNvPr>
          <p:cNvSpPr/>
          <p:nvPr/>
        </p:nvSpPr>
        <p:spPr>
          <a:xfrm>
            <a:off x="2240759" y="1644472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0086530-B847-4D7D-B310-A2A028B1948F}"/>
              </a:ext>
            </a:extLst>
          </p:cNvPr>
          <p:cNvSpPr/>
          <p:nvPr/>
        </p:nvSpPr>
        <p:spPr>
          <a:xfrm>
            <a:off x="2682748" y="1828952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D928628-A3E1-4F1A-8C2A-4A995D8004C6}"/>
              </a:ext>
            </a:extLst>
          </p:cNvPr>
          <p:cNvSpPr/>
          <p:nvPr/>
        </p:nvSpPr>
        <p:spPr>
          <a:xfrm>
            <a:off x="2073589" y="2114045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1DA4B76-027E-4A42-B490-A309CAB35DCD}"/>
              </a:ext>
            </a:extLst>
          </p:cNvPr>
          <p:cNvSpPr/>
          <p:nvPr/>
        </p:nvSpPr>
        <p:spPr>
          <a:xfrm>
            <a:off x="2325271" y="1979157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1">
            <a:extLst>
              <a:ext uri="{FF2B5EF4-FFF2-40B4-BE49-F238E27FC236}">
                <a16:creationId xmlns:a16="http://schemas.microsoft.com/office/drawing/2014/main" id="{CF3E530F-A113-4D4B-9201-9FB974878806}"/>
              </a:ext>
            </a:extLst>
          </p:cNvPr>
          <p:cNvSpPr/>
          <p:nvPr/>
        </p:nvSpPr>
        <p:spPr>
          <a:xfrm>
            <a:off x="2585603" y="283728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6">
            <a:extLst>
              <a:ext uri="{FF2B5EF4-FFF2-40B4-BE49-F238E27FC236}">
                <a16:creationId xmlns:a16="http://schemas.microsoft.com/office/drawing/2014/main" id="{6CDE3957-D4C9-42CA-BB04-FE3F051BA2EE}"/>
              </a:ext>
            </a:extLst>
          </p:cNvPr>
          <p:cNvSpPr/>
          <p:nvPr/>
        </p:nvSpPr>
        <p:spPr>
          <a:xfrm>
            <a:off x="3063012" y="219737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1461635" y="599402"/>
                <a:ext cx="2550226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𝑡</m:t>
                    </m:r>
                    <m:r>
                      <a:rPr kumimoji="1" lang="en-US" altLang="ja-JP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kumimoji="1" lang="ja-JP" altLang="en-US" dirty="0"/>
                  <a:t>（根ノード）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35" y="599402"/>
                <a:ext cx="255022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4762" b="-2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グループ化 38"/>
          <p:cNvGrpSpPr/>
          <p:nvPr/>
        </p:nvGrpSpPr>
        <p:grpSpPr>
          <a:xfrm>
            <a:off x="1175808" y="3567129"/>
            <a:ext cx="2927589" cy="923330"/>
            <a:chOff x="1272953" y="3825543"/>
            <a:chExt cx="2927589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1272953" y="3825543"/>
                  <a:ext cx="2927589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/>
                          </a:rPr>
                          <m:t>𝑁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=15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=10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lang="en-US" altLang="ja-JP" i="1">
                            <a:latin typeface="Cambria Math"/>
                          </a:rPr>
                          <m:t>=5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5" name="テキスト ボックス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2953" y="3825543"/>
                  <a:ext cx="2927589" cy="92333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DA4B76-027E-4A42-B490-A309CAB35DCD}"/>
                </a:ext>
              </a:extLst>
            </p:cNvPr>
            <p:cNvSpPr/>
            <p:nvPr/>
          </p:nvSpPr>
          <p:spPr>
            <a:xfrm>
              <a:off x="2112016" y="4575439"/>
              <a:ext cx="108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6">
              <a:extLst>
                <a:ext uri="{FF2B5EF4-FFF2-40B4-BE49-F238E27FC236}">
                  <a16:creationId xmlns:a16="http://schemas.microsoft.com/office/drawing/2014/main" id="{A71478B5-358A-4B90-AE83-4EA7203BA406}"/>
                </a:ext>
              </a:extLst>
            </p:cNvPr>
            <p:cNvSpPr/>
            <p:nvPr/>
          </p:nvSpPr>
          <p:spPr>
            <a:xfrm>
              <a:off x="2101650" y="431585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1122216" y="4581419"/>
            <a:ext cx="3071305" cy="1138838"/>
            <a:chOff x="1490755" y="4839833"/>
            <a:chExt cx="3071305" cy="11388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/>
                <p:cNvSpPr txBox="1"/>
                <p:nvPr/>
              </p:nvSpPr>
              <p:spPr>
                <a:xfrm>
                  <a:off x="1490755" y="4839833"/>
                  <a:ext cx="3071305" cy="11388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=°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10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15</m:t>
                            </m:r>
                          </m:den>
                        </m:f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=°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15</m:t>
                            </m:r>
                          </m:den>
                        </m:f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kumimoji="1" lang="en-US" altLang="ja-JP" b="0" dirty="0"/>
                </a:p>
              </p:txBody>
            </p:sp>
          </mc:Choice>
          <mc:Fallback xmlns="">
            <p:sp>
              <p:nvSpPr>
                <p:cNvPr id="50" name="テキスト ボックス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755" y="4839833"/>
                  <a:ext cx="3071305" cy="113883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円/楕円 46">
              <a:extLst>
                <a:ext uri="{FF2B5EF4-FFF2-40B4-BE49-F238E27FC236}">
                  <a16:creationId xmlns:a16="http://schemas.microsoft.com/office/drawing/2014/main" id="{A71478B5-358A-4B90-AE83-4EA7203BA406}"/>
                </a:ext>
              </a:extLst>
            </p:cNvPr>
            <p:cNvSpPr/>
            <p:nvPr/>
          </p:nvSpPr>
          <p:spPr>
            <a:xfrm>
              <a:off x="2367959" y="5098774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51DA4B76-027E-4A42-B490-A309CAB35DCD}"/>
                </a:ext>
              </a:extLst>
            </p:cNvPr>
            <p:cNvSpPr/>
            <p:nvPr/>
          </p:nvSpPr>
          <p:spPr>
            <a:xfrm>
              <a:off x="2360447" y="5622312"/>
              <a:ext cx="144000" cy="144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C910607A-8D8D-4684-95CA-F82675DB326D}"/>
              </a:ext>
            </a:extLst>
          </p:cNvPr>
          <p:cNvCxnSpPr/>
          <p:nvPr/>
        </p:nvCxnSpPr>
        <p:spPr>
          <a:xfrm flipV="1">
            <a:off x="5674542" y="1365319"/>
            <a:ext cx="0" cy="18000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30D5717-7730-4253-9127-6F66DFC4E723}"/>
              </a:ext>
            </a:extLst>
          </p:cNvPr>
          <p:cNvCxnSpPr/>
          <p:nvPr/>
        </p:nvCxnSpPr>
        <p:spPr>
          <a:xfrm flipV="1">
            <a:off x="5669864" y="3155380"/>
            <a:ext cx="180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55CDF071-F9F8-4968-95B3-0C122CC11931}"/>
                  </a:ext>
                </a:extLst>
              </p:cNvPr>
              <p:cNvSpPr txBox="1"/>
              <p:nvPr/>
            </p:nvSpPr>
            <p:spPr>
              <a:xfrm>
                <a:off x="7451560" y="2970714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5CDF071-F9F8-4968-95B3-0C122CC11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560" y="2970714"/>
                <a:ext cx="43656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9F59B4FE-8BE4-4721-A382-A12B9772E171}"/>
                  </a:ext>
                </a:extLst>
              </p:cNvPr>
              <p:cNvSpPr txBox="1"/>
              <p:nvPr/>
            </p:nvSpPr>
            <p:spPr>
              <a:xfrm>
                <a:off x="5458332" y="995987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F59B4FE-8BE4-4721-A382-A12B9772E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332" y="995987"/>
                <a:ext cx="43656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円/楕円 45">
            <a:extLst>
              <a:ext uri="{FF2B5EF4-FFF2-40B4-BE49-F238E27FC236}">
                <a16:creationId xmlns:a16="http://schemas.microsoft.com/office/drawing/2014/main" id="{8FFF8705-08D3-44DF-92DD-6111B20F1785}"/>
              </a:ext>
            </a:extLst>
          </p:cNvPr>
          <p:cNvSpPr/>
          <p:nvPr/>
        </p:nvSpPr>
        <p:spPr>
          <a:xfrm>
            <a:off x="6480130" y="219836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46">
            <a:extLst>
              <a:ext uri="{FF2B5EF4-FFF2-40B4-BE49-F238E27FC236}">
                <a16:creationId xmlns:a16="http://schemas.microsoft.com/office/drawing/2014/main" id="{A71478B5-358A-4B90-AE83-4EA7203BA406}"/>
              </a:ext>
            </a:extLst>
          </p:cNvPr>
          <p:cNvSpPr/>
          <p:nvPr/>
        </p:nvSpPr>
        <p:spPr>
          <a:xfrm>
            <a:off x="6195240" y="270674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48">
            <a:extLst>
              <a:ext uri="{FF2B5EF4-FFF2-40B4-BE49-F238E27FC236}">
                <a16:creationId xmlns:a16="http://schemas.microsoft.com/office/drawing/2014/main" id="{23A4CA05-9DE6-450E-976C-2CBCAA251258}"/>
              </a:ext>
            </a:extLst>
          </p:cNvPr>
          <p:cNvSpPr/>
          <p:nvPr/>
        </p:nvSpPr>
        <p:spPr>
          <a:xfrm>
            <a:off x="6283362" y="246125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51">
            <a:extLst>
              <a:ext uri="{FF2B5EF4-FFF2-40B4-BE49-F238E27FC236}">
                <a16:creationId xmlns:a16="http://schemas.microsoft.com/office/drawing/2014/main" id="{2F29F544-FECD-4000-BA74-E36CFEAB9FB6}"/>
              </a:ext>
            </a:extLst>
          </p:cNvPr>
          <p:cNvSpPr/>
          <p:nvPr/>
        </p:nvSpPr>
        <p:spPr>
          <a:xfrm>
            <a:off x="6588130" y="255384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52">
            <a:extLst>
              <a:ext uri="{FF2B5EF4-FFF2-40B4-BE49-F238E27FC236}">
                <a16:creationId xmlns:a16="http://schemas.microsoft.com/office/drawing/2014/main" id="{91E90902-28F3-4994-B46D-082706376165}"/>
              </a:ext>
            </a:extLst>
          </p:cNvPr>
          <p:cNvSpPr/>
          <p:nvPr/>
        </p:nvSpPr>
        <p:spPr>
          <a:xfrm>
            <a:off x="7014615" y="166429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53">
            <a:extLst>
              <a:ext uri="{FF2B5EF4-FFF2-40B4-BE49-F238E27FC236}">
                <a16:creationId xmlns:a16="http://schemas.microsoft.com/office/drawing/2014/main" id="{5D25029D-1A62-46F0-8B11-8F4B8CADABC2}"/>
              </a:ext>
            </a:extLst>
          </p:cNvPr>
          <p:cNvSpPr/>
          <p:nvPr/>
        </p:nvSpPr>
        <p:spPr>
          <a:xfrm>
            <a:off x="6802536" y="175807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55">
            <a:extLst>
              <a:ext uri="{FF2B5EF4-FFF2-40B4-BE49-F238E27FC236}">
                <a16:creationId xmlns:a16="http://schemas.microsoft.com/office/drawing/2014/main" id="{C0EE0A3C-7253-4D08-9E42-57B679CF0138}"/>
              </a:ext>
            </a:extLst>
          </p:cNvPr>
          <p:cNvSpPr/>
          <p:nvPr/>
        </p:nvSpPr>
        <p:spPr>
          <a:xfrm>
            <a:off x="6773667" y="203966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56">
            <a:extLst>
              <a:ext uri="{FF2B5EF4-FFF2-40B4-BE49-F238E27FC236}">
                <a16:creationId xmlns:a16="http://schemas.microsoft.com/office/drawing/2014/main" id="{BAF549FE-9FB6-49C1-B478-088983E6DADE}"/>
              </a:ext>
            </a:extLst>
          </p:cNvPr>
          <p:cNvSpPr/>
          <p:nvPr/>
        </p:nvSpPr>
        <p:spPr>
          <a:xfrm>
            <a:off x="7068615" y="197424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040A75CD-B12C-46E9-A265-2827473AE75E}"/>
              </a:ext>
            </a:extLst>
          </p:cNvPr>
          <p:cNvSpPr/>
          <p:nvPr/>
        </p:nvSpPr>
        <p:spPr>
          <a:xfrm>
            <a:off x="6319160" y="1590472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B879E609-685B-4163-92CB-FC4D0A0DD6AB}"/>
              </a:ext>
            </a:extLst>
          </p:cNvPr>
          <p:cNvSpPr/>
          <p:nvPr/>
        </p:nvSpPr>
        <p:spPr>
          <a:xfrm>
            <a:off x="6117020" y="1644472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0086530-B847-4D7D-B310-A2A028B1948F}"/>
              </a:ext>
            </a:extLst>
          </p:cNvPr>
          <p:cNvSpPr/>
          <p:nvPr/>
        </p:nvSpPr>
        <p:spPr>
          <a:xfrm>
            <a:off x="6559009" y="1828952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6D928628-A3E1-4F1A-8C2A-4A995D8004C6}"/>
              </a:ext>
            </a:extLst>
          </p:cNvPr>
          <p:cNvSpPr/>
          <p:nvPr/>
        </p:nvSpPr>
        <p:spPr>
          <a:xfrm>
            <a:off x="5949850" y="2114045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51DA4B76-027E-4A42-B490-A309CAB35DCD}"/>
              </a:ext>
            </a:extLst>
          </p:cNvPr>
          <p:cNvSpPr/>
          <p:nvPr/>
        </p:nvSpPr>
        <p:spPr>
          <a:xfrm>
            <a:off x="6201532" y="1979157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51">
            <a:extLst>
              <a:ext uri="{FF2B5EF4-FFF2-40B4-BE49-F238E27FC236}">
                <a16:creationId xmlns:a16="http://schemas.microsoft.com/office/drawing/2014/main" id="{CF3E530F-A113-4D4B-9201-9FB974878806}"/>
              </a:ext>
            </a:extLst>
          </p:cNvPr>
          <p:cNvSpPr/>
          <p:nvPr/>
        </p:nvSpPr>
        <p:spPr>
          <a:xfrm>
            <a:off x="6461864" y="283728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56">
            <a:extLst>
              <a:ext uri="{FF2B5EF4-FFF2-40B4-BE49-F238E27FC236}">
                <a16:creationId xmlns:a16="http://schemas.microsoft.com/office/drawing/2014/main" id="{6CDE3957-D4C9-42CA-BB04-FE3F051BA2EE}"/>
              </a:ext>
            </a:extLst>
          </p:cNvPr>
          <p:cNvSpPr/>
          <p:nvPr/>
        </p:nvSpPr>
        <p:spPr>
          <a:xfrm>
            <a:off x="6939273" y="219737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5337896" y="599402"/>
                <a:ext cx="2550226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𝑡</m:t>
                    </m:r>
                    <m:r>
                      <a:rPr kumimoji="1" lang="en-US" altLang="ja-JP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kumimoji="1" lang="ja-JP" altLang="en-US" dirty="0"/>
                  <a:t>（根ノード）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896" y="599402"/>
                <a:ext cx="255022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4762" b="-2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グループ化 82"/>
          <p:cNvGrpSpPr/>
          <p:nvPr/>
        </p:nvGrpSpPr>
        <p:grpSpPr>
          <a:xfrm>
            <a:off x="5052069" y="3567129"/>
            <a:ext cx="2927589" cy="923330"/>
            <a:chOff x="1272953" y="3825543"/>
            <a:chExt cx="2927589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/>
                <p:cNvSpPr txBox="1"/>
                <p:nvPr/>
              </p:nvSpPr>
              <p:spPr>
                <a:xfrm>
                  <a:off x="1272953" y="3825543"/>
                  <a:ext cx="2927589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/>
                          </a:rPr>
                          <m:t>𝑁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=15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=10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lang="en-US" altLang="ja-JP" i="1">
                            <a:latin typeface="Cambria Math"/>
                          </a:rPr>
                          <m:t>=5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84" name="テキスト ボックス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2953" y="3825543"/>
                  <a:ext cx="2927589" cy="92333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51DA4B76-027E-4A42-B490-A309CAB35DCD}"/>
                </a:ext>
              </a:extLst>
            </p:cNvPr>
            <p:cNvSpPr/>
            <p:nvPr/>
          </p:nvSpPr>
          <p:spPr>
            <a:xfrm>
              <a:off x="2112016" y="4575439"/>
              <a:ext cx="108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円/楕円 46">
              <a:extLst>
                <a:ext uri="{FF2B5EF4-FFF2-40B4-BE49-F238E27FC236}">
                  <a16:creationId xmlns:a16="http://schemas.microsoft.com/office/drawing/2014/main" id="{A71478B5-358A-4B90-AE83-4EA7203BA406}"/>
                </a:ext>
              </a:extLst>
            </p:cNvPr>
            <p:cNvSpPr/>
            <p:nvPr/>
          </p:nvSpPr>
          <p:spPr>
            <a:xfrm>
              <a:off x="2101650" y="431585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4998477" y="4581419"/>
            <a:ext cx="3071305" cy="1138838"/>
            <a:chOff x="1490755" y="4839833"/>
            <a:chExt cx="3071305" cy="11388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/>
                <p:cNvSpPr txBox="1"/>
                <p:nvPr/>
              </p:nvSpPr>
              <p:spPr>
                <a:xfrm>
                  <a:off x="1490755" y="4839833"/>
                  <a:ext cx="3071305" cy="11388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=°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10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15</m:t>
                            </m:r>
                          </m:den>
                        </m:f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=°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15</m:t>
                            </m:r>
                          </m:den>
                        </m:f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kumimoji="1" lang="en-US" altLang="ja-JP" b="0" dirty="0"/>
                </a:p>
              </p:txBody>
            </p:sp>
          </mc:Choice>
          <mc:Fallback xmlns="">
            <p:sp>
              <p:nvSpPr>
                <p:cNvPr id="88" name="テキスト ボックス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755" y="4839833"/>
                  <a:ext cx="3071305" cy="113883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円/楕円 46">
              <a:extLst>
                <a:ext uri="{FF2B5EF4-FFF2-40B4-BE49-F238E27FC236}">
                  <a16:creationId xmlns:a16="http://schemas.microsoft.com/office/drawing/2014/main" id="{A71478B5-358A-4B90-AE83-4EA7203BA406}"/>
                </a:ext>
              </a:extLst>
            </p:cNvPr>
            <p:cNvSpPr/>
            <p:nvPr/>
          </p:nvSpPr>
          <p:spPr>
            <a:xfrm>
              <a:off x="2367959" y="5098774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51DA4B76-027E-4A42-B490-A309CAB35DCD}"/>
                </a:ext>
              </a:extLst>
            </p:cNvPr>
            <p:cNvSpPr/>
            <p:nvPr/>
          </p:nvSpPr>
          <p:spPr>
            <a:xfrm>
              <a:off x="2360447" y="5622312"/>
              <a:ext cx="144000" cy="144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534AAF8-F3F9-49FD-9B95-66C3EE9C9581}"/>
              </a:ext>
            </a:extLst>
          </p:cNvPr>
          <p:cNvCxnSpPr/>
          <p:nvPr/>
        </p:nvCxnSpPr>
        <p:spPr>
          <a:xfrm>
            <a:off x="6736147" y="1351373"/>
            <a:ext cx="0" cy="18000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211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517E611A-2F2A-4FDD-94D8-7A50CED6BEA1}"/>
                  </a:ext>
                </a:extLst>
              </p:cNvPr>
              <p:cNvSpPr/>
              <p:nvPr/>
            </p:nvSpPr>
            <p:spPr>
              <a:xfrm>
                <a:off x="880228" y="1646526"/>
                <a:ext cx="568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517E611A-2F2A-4FDD-94D8-7A50CED6BE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28" y="1646526"/>
                <a:ext cx="56881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A2072389-1B97-4587-A080-1A21ED8DE7BC}"/>
                  </a:ext>
                </a:extLst>
              </p:cNvPr>
              <p:cNvSpPr/>
              <p:nvPr/>
            </p:nvSpPr>
            <p:spPr>
              <a:xfrm>
                <a:off x="880228" y="2353165"/>
                <a:ext cx="5759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A2072389-1B97-4587-A080-1A21ED8DE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28" y="2353165"/>
                <a:ext cx="57592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38C3F55-7CA5-458A-82CC-879AA05A817C}"/>
                  </a:ext>
                </a:extLst>
              </p:cNvPr>
              <p:cNvSpPr/>
              <p:nvPr/>
            </p:nvSpPr>
            <p:spPr>
              <a:xfrm>
                <a:off x="880228" y="3059805"/>
                <a:ext cx="5759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38C3F55-7CA5-458A-82CC-879AA05A8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28" y="3059805"/>
                <a:ext cx="57592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5646EA9-5C6C-4153-B050-37DE0B96C4A9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1449038" y="1877359"/>
            <a:ext cx="1442109" cy="44648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A718E5F0-30D6-43FA-8FEB-421A366AE5D4}"/>
              </a:ext>
            </a:extLst>
          </p:cNvPr>
          <p:cNvSpPr/>
          <p:nvPr/>
        </p:nvSpPr>
        <p:spPr>
          <a:xfrm>
            <a:off x="2783389" y="2216086"/>
            <a:ext cx="735820" cy="735820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EAC767F-1DF6-43C5-B30D-34F76DB663F6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 flipV="1">
            <a:off x="1456155" y="2844148"/>
            <a:ext cx="1434992" cy="44649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3ED8FBD-308A-44D0-AB4F-B314A72C8058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1456155" y="2583996"/>
            <a:ext cx="1327234" cy="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21167106-3EF6-4138-B22A-29ABA7DE001C}"/>
                  </a:ext>
                </a:extLst>
              </p:cNvPr>
              <p:cNvSpPr/>
              <p:nvPr/>
            </p:nvSpPr>
            <p:spPr>
              <a:xfrm>
                <a:off x="1737001" y="2047962"/>
                <a:ext cx="6328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21167106-3EF6-4138-B22A-29ABA7DE00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001" y="2047962"/>
                <a:ext cx="63286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49284DF5-668C-458E-816B-E5F9BDB60E52}"/>
                  </a:ext>
                </a:extLst>
              </p:cNvPr>
              <p:cNvSpPr/>
              <p:nvPr/>
            </p:nvSpPr>
            <p:spPr>
              <a:xfrm>
                <a:off x="1737001" y="2598140"/>
                <a:ext cx="6328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49284DF5-668C-458E-816B-E5F9BDB60E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001" y="2598140"/>
                <a:ext cx="63286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956916-B73B-4024-9A0D-E9F3ADC5287D}"/>
                  </a:ext>
                </a:extLst>
              </p:cNvPr>
              <p:cNvSpPr/>
              <p:nvPr/>
            </p:nvSpPr>
            <p:spPr>
              <a:xfrm>
                <a:off x="1744119" y="1549112"/>
                <a:ext cx="6257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956916-B73B-4024-9A0D-E9F3ADC52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119" y="1549112"/>
                <a:ext cx="62574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B886F95-E68A-4B88-AA06-D3C98D0F016C}"/>
              </a:ext>
            </a:extLst>
          </p:cNvPr>
          <p:cNvCxnSpPr>
            <a:cxnSpLocks/>
          </p:cNvCxnSpPr>
          <p:nvPr/>
        </p:nvCxnSpPr>
        <p:spPr>
          <a:xfrm>
            <a:off x="3519209" y="2583998"/>
            <a:ext cx="122759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9C75304C-B8AF-4329-9739-0EA6946D5867}"/>
                  </a:ext>
                </a:extLst>
              </p:cNvPr>
              <p:cNvSpPr/>
              <p:nvPr/>
            </p:nvSpPr>
            <p:spPr>
              <a:xfrm>
                <a:off x="4746804" y="2353163"/>
                <a:ext cx="4271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9C75304C-B8AF-4329-9739-0EA6946D5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804" y="2353163"/>
                <a:ext cx="42716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D1ABBF0C-5EE8-4584-96BC-87224810E67A}"/>
                  </a:ext>
                </a:extLst>
              </p:cNvPr>
              <p:cNvSpPr/>
              <p:nvPr/>
            </p:nvSpPr>
            <p:spPr>
              <a:xfrm>
                <a:off x="6238125" y="1379974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D1ABBF0C-5EE8-4584-96BC-87224810E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125" y="1379974"/>
                <a:ext cx="559079" cy="55907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81769A6-86DC-4EB4-BF8F-7678AE5A159C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6797204" y="1659514"/>
            <a:ext cx="770226" cy="1807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39E51C9E-04BD-4887-A1F6-629AE98C1DBB}"/>
                  </a:ext>
                </a:extLst>
              </p:cNvPr>
              <p:cNvSpPr/>
              <p:nvPr/>
            </p:nvSpPr>
            <p:spPr>
              <a:xfrm>
                <a:off x="6238124" y="2113632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39E51C9E-04BD-4887-A1F6-629AE98C1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124" y="2113632"/>
                <a:ext cx="559079" cy="55907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B1CFA684-6442-454C-8A84-674B2591827C}"/>
                  </a:ext>
                </a:extLst>
              </p:cNvPr>
              <p:cNvSpPr/>
              <p:nvPr/>
            </p:nvSpPr>
            <p:spPr>
              <a:xfrm>
                <a:off x="6238123" y="2828532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B1CFA684-6442-454C-8A84-674B25918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123" y="2828532"/>
                <a:ext cx="559079" cy="55907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7B0BD39C-4AB3-4455-912C-611A164DD504}"/>
                  </a:ext>
                </a:extLst>
              </p:cNvPr>
              <p:cNvSpPr/>
              <p:nvPr/>
            </p:nvSpPr>
            <p:spPr>
              <a:xfrm>
                <a:off x="7603946" y="1625565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7B0BD39C-4AB3-4455-912C-611A164DD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946" y="1625565"/>
                <a:ext cx="559079" cy="55907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73A139C9-77EF-453E-86D2-1D4160332489}"/>
                  </a:ext>
                </a:extLst>
              </p:cNvPr>
              <p:cNvSpPr/>
              <p:nvPr/>
            </p:nvSpPr>
            <p:spPr>
              <a:xfrm>
                <a:off x="7603946" y="2441757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73A139C9-77EF-453E-86D2-1D4160332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946" y="2441757"/>
                <a:ext cx="559079" cy="55907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697785BB-E48F-4403-977C-57F2FEA6C59B}"/>
                  </a:ext>
                </a:extLst>
              </p:cNvPr>
              <p:cNvSpPr/>
              <p:nvPr/>
            </p:nvSpPr>
            <p:spPr>
              <a:xfrm>
                <a:off x="8933252" y="2113632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697785BB-E48F-4403-977C-57F2FEA6C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252" y="2113632"/>
                <a:ext cx="559079" cy="55907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0FF3F70F-6BD0-4C5D-BCFE-F41DE25917CE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6797203" y="2393172"/>
            <a:ext cx="792567" cy="32812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FC308FAC-17AE-4A1E-971C-13DA586328FE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6797202" y="2808271"/>
            <a:ext cx="792568" cy="29980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88C75B7D-2DB3-42AC-B0F6-FC39031DE617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6797202" y="1974418"/>
            <a:ext cx="768155" cy="113365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AB157754-DC08-4511-A37F-023C88B49696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6797204" y="1659514"/>
            <a:ext cx="775275" cy="97417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5979682-2922-4829-BC5B-261D0E1A1884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6797203" y="1894907"/>
            <a:ext cx="761100" cy="49826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A39148BA-D65C-4D33-BD91-DAA2680ECDC6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8163025" y="1905105"/>
            <a:ext cx="724891" cy="47308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9B7F56A5-BB92-4C86-A298-4B2D6AA4AC84}"/>
              </a:ext>
            </a:extLst>
          </p:cNvPr>
          <p:cNvCxnSpPr>
            <a:cxnSpLocks/>
            <a:stCxn id="50" idx="6"/>
          </p:cNvCxnSpPr>
          <p:nvPr/>
        </p:nvCxnSpPr>
        <p:spPr>
          <a:xfrm flipV="1">
            <a:off x="8163025" y="2441757"/>
            <a:ext cx="724891" cy="2795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4A5B7BD6-9BA7-47C8-81D2-2789C012CB59}"/>
              </a:ext>
            </a:extLst>
          </p:cNvPr>
          <p:cNvSpPr txBox="1"/>
          <p:nvPr/>
        </p:nvSpPr>
        <p:spPr>
          <a:xfrm>
            <a:off x="2783389" y="4078227"/>
            <a:ext cx="62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97B25395-A178-4999-9A2E-748DA1A5706E}"/>
              </a:ext>
            </a:extLst>
          </p:cNvPr>
          <p:cNvSpPr txBox="1"/>
          <p:nvPr/>
        </p:nvSpPr>
        <p:spPr>
          <a:xfrm>
            <a:off x="7651897" y="4078227"/>
            <a:ext cx="51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(b)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9E2B051-4EA1-41DC-B65C-327834A228A2}"/>
              </a:ext>
            </a:extLst>
          </p:cNvPr>
          <p:cNvSpPr/>
          <p:nvPr/>
        </p:nvSpPr>
        <p:spPr>
          <a:xfrm>
            <a:off x="6091978" y="186431"/>
            <a:ext cx="843716" cy="337941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2046C1A-D52C-4868-A8AD-4456BD2A3FE8}"/>
              </a:ext>
            </a:extLst>
          </p:cNvPr>
          <p:cNvSpPr/>
          <p:nvPr/>
        </p:nvSpPr>
        <p:spPr>
          <a:xfrm>
            <a:off x="7420867" y="196822"/>
            <a:ext cx="900000" cy="337941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58B47BD-68E1-4873-B527-BCBF4D7130F8}"/>
              </a:ext>
            </a:extLst>
          </p:cNvPr>
          <p:cNvSpPr/>
          <p:nvPr/>
        </p:nvSpPr>
        <p:spPr>
          <a:xfrm>
            <a:off x="8762791" y="196822"/>
            <a:ext cx="900000" cy="336902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4A47214-4D20-4A66-92EC-7E9D21549D5D}"/>
              </a:ext>
            </a:extLst>
          </p:cNvPr>
          <p:cNvSpPr txBox="1"/>
          <p:nvPr/>
        </p:nvSpPr>
        <p:spPr>
          <a:xfrm>
            <a:off x="5960916" y="3622379"/>
            <a:ext cx="11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入力層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5F7C40D-8A37-43F2-8CD6-6DA230FC9B72}"/>
              </a:ext>
            </a:extLst>
          </p:cNvPr>
          <p:cNvSpPr txBox="1"/>
          <p:nvPr/>
        </p:nvSpPr>
        <p:spPr>
          <a:xfrm>
            <a:off x="7358884" y="3622379"/>
            <a:ext cx="11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中間層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429E703-C957-4438-8F40-65CA20C49563}"/>
              </a:ext>
            </a:extLst>
          </p:cNvPr>
          <p:cNvSpPr txBox="1"/>
          <p:nvPr/>
        </p:nvSpPr>
        <p:spPr>
          <a:xfrm>
            <a:off x="8659871" y="3622379"/>
            <a:ext cx="11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出力層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AA400BF-31AE-73AA-47B2-B257F76CEC4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698812" y="1184861"/>
            <a:ext cx="452487" cy="10312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A9E4A386-BCD6-742A-EBBF-0558534B19E2}"/>
                  </a:ext>
                </a:extLst>
              </p:cNvPr>
              <p:cNvSpPr/>
              <p:nvPr/>
            </p:nvSpPr>
            <p:spPr>
              <a:xfrm>
                <a:off x="2888978" y="1310126"/>
                <a:ext cx="4462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A9E4A386-BCD6-742A-EBBF-0558534B1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978" y="1310126"/>
                <a:ext cx="446276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7862F39-32DA-61F5-47C0-A2BD091FED09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6716019" y="845144"/>
            <a:ext cx="842284" cy="91420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A92CD6CA-B537-C4E1-948B-3A55B79222C5}"/>
                  </a:ext>
                </a:extLst>
              </p:cNvPr>
              <p:cNvSpPr/>
              <p:nvPr/>
            </p:nvSpPr>
            <p:spPr>
              <a:xfrm>
                <a:off x="6238815" y="367940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A92CD6CA-B537-C4E1-948B-3A55B7922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815" y="367940"/>
                <a:ext cx="559079" cy="55907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972E9EF-1495-DFFE-6613-FD21F08A3E39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6716019" y="845144"/>
            <a:ext cx="873751" cy="16835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AC4FC79A-2BF7-531D-CF3B-A9372E3BE5C1}"/>
                  </a:ext>
                </a:extLst>
              </p:cNvPr>
              <p:cNvSpPr/>
              <p:nvPr/>
            </p:nvSpPr>
            <p:spPr>
              <a:xfrm>
                <a:off x="7603946" y="389528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AC4FC79A-2BF7-531D-CF3B-A9372E3BE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946" y="389528"/>
                <a:ext cx="559079" cy="559079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3E7480E-465A-D70D-98B6-40FFDC274E27}"/>
              </a:ext>
            </a:extLst>
          </p:cNvPr>
          <p:cNvCxnSpPr>
            <a:cxnSpLocks/>
            <a:stCxn id="27" idx="5"/>
          </p:cNvCxnSpPr>
          <p:nvPr/>
        </p:nvCxnSpPr>
        <p:spPr>
          <a:xfrm>
            <a:off x="8081150" y="866732"/>
            <a:ext cx="806766" cy="140021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E36B8FF-9F55-3AD3-3F66-CF9D73996D1B}"/>
                  </a:ext>
                </a:extLst>
              </p:cNvPr>
              <p:cNvSpPr/>
              <p:nvPr/>
            </p:nvSpPr>
            <p:spPr>
              <a:xfrm>
                <a:off x="2483170" y="733163"/>
                <a:ext cx="42030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sz="22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E36B8FF-9F55-3AD3-3F66-CF9D73996D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170" y="733163"/>
                <a:ext cx="420308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18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3F3AF5D-A532-428F-AF51-64DE1FD61F1C}"/>
              </a:ext>
            </a:extLst>
          </p:cNvPr>
          <p:cNvGrpSpPr/>
          <p:nvPr/>
        </p:nvGrpSpPr>
        <p:grpSpPr>
          <a:xfrm>
            <a:off x="1495093" y="3867972"/>
            <a:ext cx="3441405" cy="2048538"/>
            <a:chOff x="1566531" y="1183762"/>
            <a:chExt cx="3441405" cy="2048538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22F53EE0-86D4-4874-876D-F7FF844B2CD5}"/>
                </a:ext>
              </a:extLst>
            </p:cNvPr>
            <p:cNvSpPr/>
            <p:nvPr/>
          </p:nvSpPr>
          <p:spPr>
            <a:xfrm>
              <a:off x="2966484" y="1190848"/>
              <a:ext cx="2041452" cy="2041452"/>
            </a:xfrm>
            <a:prstGeom prst="ellips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7AED5387-947C-4AA9-9AA5-916924EFE3F2}"/>
                </a:ext>
              </a:extLst>
            </p:cNvPr>
            <p:cNvSpPr/>
            <p:nvPr/>
          </p:nvSpPr>
          <p:spPr>
            <a:xfrm>
              <a:off x="1566531" y="1183762"/>
              <a:ext cx="2041452" cy="2041452"/>
            </a:xfrm>
            <a:prstGeom prst="ellips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4E59A2C-7D92-4486-8B2B-29D6FBA75FC0}"/>
              </a:ext>
            </a:extLst>
          </p:cNvPr>
          <p:cNvGrpSpPr/>
          <p:nvPr/>
        </p:nvGrpSpPr>
        <p:grpSpPr>
          <a:xfrm>
            <a:off x="1495093" y="1126612"/>
            <a:ext cx="3441405" cy="2048538"/>
            <a:chOff x="1495093" y="669412"/>
            <a:chExt cx="3441405" cy="2048538"/>
          </a:xfrm>
        </p:grpSpPr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4D5DB71B-DCAE-45B6-9E03-FAA6E569A7B9}"/>
                </a:ext>
              </a:extLst>
            </p:cNvPr>
            <p:cNvSpPr/>
            <p:nvPr/>
          </p:nvSpPr>
          <p:spPr>
            <a:xfrm>
              <a:off x="2895046" y="955662"/>
              <a:ext cx="641499" cy="1483124"/>
            </a:xfrm>
            <a:custGeom>
              <a:avLst/>
              <a:gdLst>
                <a:gd name="connsiteX0" fmla="*/ 324648 w 641499"/>
                <a:gd name="connsiteY0" fmla="*/ 0 h 1483124"/>
                <a:gd name="connsiteX1" fmla="*/ 342535 w 641499"/>
                <a:gd name="connsiteY1" fmla="*/ 16257 h 1483124"/>
                <a:gd name="connsiteX2" fmla="*/ 641499 w 641499"/>
                <a:gd name="connsiteY2" fmla="*/ 738019 h 1483124"/>
                <a:gd name="connsiteX3" fmla="*/ 342535 w 641499"/>
                <a:gd name="connsiteY3" fmla="*/ 1459781 h 1483124"/>
                <a:gd name="connsiteX4" fmla="*/ 316851 w 641499"/>
                <a:gd name="connsiteY4" fmla="*/ 1483124 h 1483124"/>
                <a:gd name="connsiteX5" fmla="*/ 298964 w 641499"/>
                <a:gd name="connsiteY5" fmla="*/ 1466867 h 1483124"/>
                <a:gd name="connsiteX6" fmla="*/ 0 w 641499"/>
                <a:gd name="connsiteY6" fmla="*/ 745105 h 1483124"/>
                <a:gd name="connsiteX7" fmla="*/ 298964 w 641499"/>
                <a:gd name="connsiteY7" fmla="*/ 23343 h 148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1499" h="1483124">
                  <a:moveTo>
                    <a:pt x="324648" y="0"/>
                  </a:moveTo>
                  <a:lnTo>
                    <a:pt x="342535" y="16257"/>
                  </a:lnTo>
                  <a:cubicBezTo>
                    <a:pt x="527250" y="200972"/>
                    <a:pt x="641499" y="456154"/>
                    <a:pt x="641499" y="738019"/>
                  </a:cubicBezTo>
                  <a:cubicBezTo>
                    <a:pt x="641499" y="1019885"/>
                    <a:pt x="527250" y="1275066"/>
                    <a:pt x="342535" y="1459781"/>
                  </a:cubicBezTo>
                  <a:lnTo>
                    <a:pt x="316851" y="1483124"/>
                  </a:lnTo>
                  <a:lnTo>
                    <a:pt x="298964" y="1466867"/>
                  </a:lnTo>
                  <a:cubicBezTo>
                    <a:pt x="114249" y="1282152"/>
                    <a:pt x="0" y="1026971"/>
                    <a:pt x="0" y="745105"/>
                  </a:cubicBezTo>
                  <a:cubicBezTo>
                    <a:pt x="0" y="463240"/>
                    <a:pt x="114249" y="208058"/>
                    <a:pt x="298964" y="23343"/>
                  </a:cubicBezTo>
                  <a:close/>
                </a:path>
              </a:pathLst>
            </a:cu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7209C4C9-968C-4320-B9BB-0058CDCAFB6C}"/>
                </a:ext>
              </a:extLst>
            </p:cNvPr>
            <p:cNvGrpSpPr/>
            <p:nvPr/>
          </p:nvGrpSpPr>
          <p:grpSpPr>
            <a:xfrm>
              <a:off x="1495093" y="669412"/>
              <a:ext cx="3441405" cy="2048538"/>
              <a:chOff x="1566531" y="1183762"/>
              <a:chExt cx="3441405" cy="2048538"/>
            </a:xfrm>
          </p:grpSpPr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4CA76DB9-DC9F-4986-8D59-383CFF3EEB9C}"/>
                  </a:ext>
                </a:extLst>
              </p:cNvPr>
              <p:cNvSpPr/>
              <p:nvPr/>
            </p:nvSpPr>
            <p:spPr>
              <a:xfrm>
                <a:off x="2966484" y="1190848"/>
                <a:ext cx="2041452" cy="2041452"/>
              </a:xfrm>
              <a:prstGeom prst="ellipse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DAC2A397-3739-4ABC-8E90-92648FC3E1C5}"/>
                  </a:ext>
                </a:extLst>
              </p:cNvPr>
              <p:cNvSpPr/>
              <p:nvPr/>
            </p:nvSpPr>
            <p:spPr>
              <a:xfrm>
                <a:off x="1566531" y="1183762"/>
                <a:ext cx="2041452" cy="2041452"/>
              </a:xfrm>
              <a:prstGeom prst="ellipse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362C1ADC-D344-4049-8AB2-470760A45DEA}"/>
              </a:ext>
            </a:extLst>
          </p:cNvPr>
          <p:cNvGrpSpPr/>
          <p:nvPr/>
        </p:nvGrpSpPr>
        <p:grpSpPr>
          <a:xfrm>
            <a:off x="6536699" y="3860886"/>
            <a:ext cx="3441405" cy="2048538"/>
            <a:chOff x="1566531" y="1183762"/>
            <a:chExt cx="3441405" cy="2048538"/>
          </a:xfrm>
        </p:grpSpPr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118D338B-604B-4278-80BE-44A0BE641246}"/>
                </a:ext>
              </a:extLst>
            </p:cNvPr>
            <p:cNvSpPr/>
            <p:nvPr/>
          </p:nvSpPr>
          <p:spPr>
            <a:xfrm>
              <a:off x="2966484" y="1190848"/>
              <a:ext cx="2041452" cy="2041452"/>
            </a:xfrm>
            <a:prstGeom prst="ellips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C52E0919-D5A7-49D4-9B81-182EB7EBC5A2}"/>
                </a:ext>
              </a:extLst>
            </p:cNvPr>
            <p:cNvSpPr/>
            <p:nvPr/>
          </p:nvSpPr>
          <p:spPr>
            <a:xfrm>
              <a:off x="1566531" y="1183762"/>
              <a:ext cx="2041452" cy="2041452"/>
            </a:xfrm>
            <a:prstGeom prst="ellips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F9FAAB4-48FE-438B-B6B3-9020F9D493A9}"/>
              </a:ext>
            </a:extLst>
          </p:cNvPr>
          <p:cNvGrpSpPr/>
          <p:nvPr/>
        </p:nvGrpSpPr>
        <p:grpSpPr>
          <a:xfrm>
            <a:off x="6536699" y="1119526"/>
            <a:ext cx="3441405" cy="2048538"/>
            <a:chOff x="6536699" y="1119526"/>
            <a:chExt cx="3441405" cy="2048538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32E31937-42EB-4E46-BEB5-AA255A66E181}"/>
                </a:ext>
              </a:extLst>
            </p:cNvPr>
            <p:cNvGrpSpPr/>
            <p:nvPr/>
          </p:nvGrpSpPr>
          <p:grpSpPr>
            <a:xfrm>
              <a:off x="6536699" y="1119526"/>
              <a:ext cx="3441405" cy="2048538"/>
              <a:chOff x="1566531" y="1183762"/>
              <a:chExt cx="3441405" cy="2048538"/>
            </a:xfrm>
          </p:grpSpPr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6C3ECE75-EBA7-410D-86C4-79B17F7706C6}"/>
                  </a:ext>
                </a:extLst>
              </p:cNvPr>
              <p:cNvSpPr/>
              <p:nvPr/>
            </p:nvSpPr>
            <p:spPr>
              <a:xfrm>
                <a:off x="2966484" y="1190848"/>
                <a:ext cx="2041452" cy="2041452"/>
              </a:xfrm>
              <a:prstGeom prst="ellips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5A4A9DD6-B357-4F39-B558-D19F6F889325}"/>
                  </a:ext>
                </a:extLst>
              </p:cNvPr>
              <p:cNvSpPr/>
              <p:nvPr/>
            </p:nvSpPr>
            <p:spPr>
              <a:xfrm>
                <a:off x="1566531" y="1183762"/>
                <a:ext cx="2041452" cy="2041452"/>
              </a:xfrm>
              <a:prstGeom prst="ellips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2" name="フリーフォーム: 図形 31">
              <a:extLst>
                <a:ext uri="{FF2B5EF4-FFF2-40B4-BE49-F238E27FC236}">
                  <a16:creationId xmlns:a16="http://schemas.microsoft.com/office/drawing/2014/main" id="{CA40780F-52C0-4FEC-A0E3-EA7148C14C53}"/>
                </a:ext>
              </a:extLst>
            </p:cNvPr>
            <p:cNvSpPr/>
            <p:nvPr/>
          </p:nvSpPr>
          <p:spPr>
            <a:xfrm>
              <a:off x="7939365" y="1398690"/>
              <a:ext cx="641499" cy="1483124"/>
            </a:xfrm>
            <a:custGeom>
              <a:avLst/>
              <a:gdLst>
                <a:gd name="connsiteX0" fmla="*/ 324648 w 641499"/>
                <a:gd name="connsiteY0" fmla="*/ 0 h 1483124"/>
                <a:gd name="connsiteX1" fmla="*/ 342535 w 641499"/>
                <a:gd name="connsiteY1" fmla="*/ 16257 h 1483124"/>
                <a:gd name="connsiteX2" fmla="*/ 641499 w 641499"/>
                <a:gd name="connsiteY2" fmla="*/ 738019 h 1483124"/>
                <a:gd name="connsiteX3" fmla="*/ 342535 w 641499"/>
                <a:gd name="connsiteY3" fmla="*/ 1459781 h 1483124"/>
                <a:gd name="connsiteX4" fmla="*/ 316851 w 641499"/>
                <a:gd name="connsiteY4" fmla="*/ 1483124 h 1483124"/>
                <a:gd name="connsiteX5" fmla="*/ 298964 w 641499"/>
                <a:gd name="connsiteY5" fmla="*/ 1466867 h 1483124"/>
                <a:gd name="connsiteX6" fmla="*/ 0 w 641499"/>
                <a:gd name="connsiteY6" fmla="*/ 745105 h 1483124"/>
                <a:gd name="connsiteX7" fmla="*/ 298964 w 641499"/>
                <a:gd name="connsiteY7" fmla="*/ 23343 h 148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1499" h="1483124">
                  <a:moveTo>
                    <a:pt x="324648" y="0"/>
                  </a:moveTo>
                  <a:lnTo>
                    <a:pt x="342535" y="16257"/>
                  </a:lnTo>
                  <a:cubicBezTo>
                    <a:pt x="527250" y="200972"/>
                    <a:pt x="641499" y="456154"/>
                    <a:pt x="641499" y="738019"/>
                  </a:cubicBezTo>
                  <a:cubicBezTo>
                    <a:pt x="641499" y="1019885"/>
                    <a:pt x="527250" y="1275066"/>
                    <a:pt x="342535" y="1459781"/>
                  </a:cubicBezTo>
                  <a:lnTo>
                    <a:pt x="316851" y="1483124"/>
                  </a:lnTo>
                  <a:lnTo>
                    <a:pt x="298964" y="1466867"/>
                  </a:lnTo>
                  <a:cubicBezTo>
                    <a:pt x="114249" y="1282152"/>
                    <a:pt x="0" y="1026971"/>
                    <a:pt x="0" y="745105"/>
                  </a:cubicBezTo>
                  <a:cubicBezTo>
                    <a:pt x="0" y="463240"/>
                    <a:pt x="114249" y="208058"/>
                    <a:pt x="298964" y="23343"/>
                  </a:cubicBezTo>
                  <a:close/>
                </a:path>
              </a:pathLst>
            </a:cu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7BC880C-A01E-4295-B61D-30B5B939ABB4}"/>
              </a:ext>
            </a:extLst>
          </p:cNvPr>
          <p:cNvSpPr txBox="1"/>
          <p:nvPr/>
        </p:nvSpPr>
        <p:spPr>
          <a:xfrm>
            <a:off x="2457653" y="565951"/>
            <a:ext cx="15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INNER JOIN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3DE242A-6659-4984-8AD3-CA2DE82B30D1}"/>
              </a:ext>
            </a:extLst>
          </p:cNvPr>
          <p:cNvSpPr txBox="1"/>
          <p:nvPr/>
        </p:nvSpPr>
        <p:spPr>
          <a:xfrm>
            <a:off x="2457653" y="3384871"/>
            <a:ext cx="15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LEFT JOIN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3250D11-7C00-4594-A534-ECF4970EB5DB}"/>
              </a:ext>
            </a:extLst>
          </p:cNvPr>
          <p:cNvSpPr txBox="1"/>
          <p:nvPr/>
        </p:nvSpPr>
        <p:spPr>
          <a:xfrm>
            <a:off x="7499259" y="565951"/>
            <a:ext cx="15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FULL JOIN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4C5C05B-6144-4DC2-B463-31772F6ACD65}"/>
              </a:ext>
            </a:extLst>
          </p:cNvPr>
          <p:cNvSpPr txBox="1"/>
          <p:nvPr/>
        </p:nvSpPr>
        <p:spPr>
          <a:xfrm>
            <a:off x="7499259" y="3384871"/>
            <a:ext cx="15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RIGHT JOIN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2088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5CF7E79A-C956-4DD7-8256-7C9000C1ABC8}"/>
              </a:ext>
            </a:extLst>
          </p:cNvPr>
          <p:cNvSpPr/>
          <p:nvPr/>
        </p:nvSpPr>
        <p:spPr>
          <a:xfrm>
            <a:off x="429831" y="819187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8C2F82C-9FB4-4185-B12F-3B725153B871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988910" y="1098727"/>
            <a:ext cx="76613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641FA11C-ADC6-4588-B909-6D77F8FBD80B}"/>
              </a:ext>
            </a:extLst>
          </p:cNvPr>
          <p:cNvSpPr/>
          <p:nvPr/>
        </p:nvSpPr>
        <p:spPr>
          <a:xfrm>
            <a:off x="429830" y="1552845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30AF1E1-DEFD-4E15-939B-8D1BE5281377}"/>
              </a:ext>
            </a:extLst>
          </p:cNvPr>
          <p:cNvSpPr/>
          <p:nvPr/>
        </p:nvSpPr>
        <p:spPr>
          <a:xfrm>
            <a:off x="426248" y="2670352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AB184CD-249E-43F3-A2CE-9FD91F729338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988909" y="1832384"/>
            <a:ext cx="791987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250C36B-9A15-4872-A544-B10B8ECB1495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985327" y="2949891"/>
            <a:ext cx="763158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44C17E0-0028-4DBB-805F-4AD90272554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985327" y="1253704"/>
            <a:ext cx="805654" cy="16961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C5CE0F1-503B-4A45-B392-50D0FA795744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988910" y="1098727"/>
            <a:ext cx="791986" cy="6204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0E1C2DB-E9B6-4307-BC00-6643E3A95F7D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988909" y="1206727"/>
            <a:ext cx="759576" cy="62565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414E89C-43F3-43B6-9CEB-13623D379BD7}"/>
              </a:ext>
            </a:extLst>
          </p:cNvPr>
          <p:cNvSpPr txBox="1"/>
          <p:nvPr/>
        </p:nvSpPr>
        <p:spPr>
          <a:xfrm>
            <a:off x="113793" y="3943379"/>
            <a:ext cx="379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(a)</a:t>
            </a:r>
            <a:r>
              <a:rPr kumimoji="1" lang="ja-JP" altLang="en-US" dirty="0"/>
              <a:t>ニューラルネットワーク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741955C-E2D9-4476-990C-84A79D775528}"/>
              </a:ext>
            </a:extLst>
          </p:cNvPr>
          <p:cNvSpPr/>
          <p:nvPr/>
        </p:nvSpPr>
        <p:spPr>
          <a:xfrm>
            <a:off x="283684" y="637995"/>
            <a:ext cx="843716" cy="27343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20AA3E6-85E3-4005-BAD8-CD9654443567}"/>
              </a:ext>
            </a:extLst>
          </p:cNvPr>
          <p:cNvSpPr/>
          <p:nvPr/>
        </p:nvSpPr>
        <p:spPr>
          <a:xfrm>
            <a:off x="1599205" y="637995"/>
            <a:ext cx="1008612" cy="27343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05DA077-5146-40A1-A51A-D789EF510C7A}"/>
              </a:ext>
            </a:extLst>
          </p:cNvPr>
          <p:cNvSpPr/>
          <p:nvPr/>
        </p:nvSpPr>
        <p:spPr>
          <a:xfrm>
            <a:off x="2970041" y="637995"/>
            <a:ext cx="1008612" cy="27343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F358629-DB89-4AAD-AF65-FB6042F59668}"/>
              </a:ext>
            </a:extLst>
          </p:cNvPr>
          <p:cNvSpPr txBox="1"/>
          <p:nvPr/>
        </p:nvSpPr>
        <p:spPr>
          <a:xfrm>
            <a:off x="166727" y="3480392"/>
            <a:ext cx="11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入力層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0483460-6659-470D-901C-80C29C4AD4D0}"/>
              </a:ext>
            </a:extLst>
          </p:cNvPr>
          <p:cNvSpPr txBox="1"/>
          <p:nvPr/>
        </p:nvSpPr>
        <p:spPr>
          <a:xfrm>
            <a:off x="1386114" y="3484203"/>
            <a:ext cx="15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中間層 ✕ </a:t>
            </a:r>
            <a:r>
              <a:rPr lang="en-US" altLang="ja-JP" dirty="0"/>
              <a:t>1</a:t>
            </a:r>
            <a:endParaRPr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DE3169-1DE3-44FE-A929-D17EE2ECAD80}"/>
              </a:ext>
            </a:extLst>
          </p:cNvPr>
          <p:cNvSpPr txBox="1"/>
          <p:nvPr/>
        </p:nvSpPr>
        <p:spPr>
          <a:xfrm>
            <a:off x="2915263" y="3480392"/>
            <a:ext cx="11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出力層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1928C028-B4F0-40C7-AD19-E7064DB9F282}"/>
                  </a:ext>
                </a:extLst>
              </p:cNvPr>
              <p:cNvSpPr/>
              <p:nvPr/>
            </p:nvSpPr>
            <p:spPr>
              <a:xfrm>
                <a:off x="535142" y="2174477"/>
                <a:ext cx="369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1928C028-B4F0-40C7-AD19-E7064DB9F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42" y="2174477"/>
                <a:ext cx="36901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楕円 52">
            <a:extLst>
              <a:ext uri="{FF2B5EF4-FFF2-40B4-BE49-F238E27FC236}">
                <a16:creationId xmlns:a16="http://schemas.microsoft.com/office/drawing/2014/main" id="{BAD147DA-8DE8-4D71-A98B-0A3E109FACDC}"/>
              </a:ext>
            </a:extLst>
          </p:cNvPr>
          <p:cNvSpPr/>
          <p:nvPr/>
        </p:nvSpPr>
        <p:spPr>
          <a:xfrm>
            <a:off x="3178367" y="819187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B6541543-27E1-488B-8BAA-568823DCA7FD}"/>
              </a:ext>
            </a:extLst>
          </p:cNvPr>
          <p:cNvSpPr/>
          <p:nvPr/>
        </p:nvSpPr>
        <p:spPr>
          <a:xfrm>
            <a:off x="3178366" y="1552845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23F0DE53-3862-426F-B9F7-DF330FC2B5CC}"/>
              </a:ext>
            </a:extLst>
          </p:cNvPr>
          <p:cNvSpPr/>
          <p:nvPr/>
        </p:nvSpPr>
        <p:spPr>
          <a:xfrm>
            <a:off x="3174784" y="2670352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B7A75CB0-14D2-4DD8-9B20-BADFACDBCEBE}"/>
                  </a:ext>
                </a:extLst>
              </p:cNvPr>
              <p:cNvSpPr/>
              <p:nvPr/>
            </p:nvSpPr>
            <p:spPr>
              <a:xfrm>
                <a:off x="3283678" y="2174477"/>
                <a:ext cx="369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B7A75CB0-14D2-4DD8-9B20-BADFACDBC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678" y="2174477"/>
                <a:ext cx="36901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楕円 56">
            <a:extLst>
              <a:ext uri="{FF2B5EF4-FFF2-40B4-BE49-F238E27FC236}">
                <a16:creationId xmlns:a16="http://schemas.microsoft.com/office/drawing/2014/main" id="{4FF54231-E474-498E-B362-A6C4CBCC00B2}"/>
              </a:ext>
            </a:extLst>
          </p:cNvPr>
          <p:cNvSpPr/>
          <p:nvPr/>
        </p:nvSpPr>
        <p:spPr>
          <a:xfrm>
            <a:off x="1820122" y="819187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128CF759-7D59-47B5-B79C-4E5B241CC57B}"/>
              </a:ext>
            </a:extLst>
          </p:cNvPr>
          <p:cNvSpPr/>
          <p:nvPr/>
        </p:nvSpPr>
        <p:spPr>
          <a:xfrm>
            <a:off x="1820121" y="1552845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57134A22-4979-4BB3-9D12-3D2DC6D8CF86}"/>
              </a:ext>
            </a:extLst>
          </p:cNvPr>
          <p:cNvSpPr/>
          <p:nvPr/>
        </p:nvSpPr>
        <p:spPr>
          <a:xfrm>
            <a:off x="1816539" y="2670352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6FA4A4FA-68BD-4634-A9C6-66A3D4FA4BC1}"/>
                  </a:ext>
                </a:extLst>
              </p:cNvPr>
              <p:cNvSpPr/>
              <p:nvPr/>
            </p:nvSpPr>
            <p:spPr>
              <a:xfrm>
                <a:off x="1925433" y="2174477"/>
                <a:ext cx="369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6FA4A4FA-68BD-4634-A9C6-66A3D4FA4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433" y="2174477"/>
                <a:ext cx="36901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A5571A7E-A878-4CFE-9A41-0A319D845733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985327" y="1920825"/>
            <a:ext cx="769714" cy="102906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3090B4DA-A0DB-4CEA-98CE-5D153B278A9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988909" y="1832385"/>
            <a:ext cx="759576" cy="104496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6218FF2F-F171-4587-A923-16D746AE870C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988910" y="1098727"/>
            <a:ext cx="780996" cy="16901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3E4D69D6-735E-4AD3-9BE9-B876693CE023}"/>
              </a:ext>
            </a:extLst>
          </p:cNvPr>
          <p:cNvCxnSpPr>
            <a:cxnSpLocks/>
          </p:cNvCxnSpPr>
          <p:nvPr/>
        </p:nvCxnSpPr>
        <p:spPr>
          <a:xfrm>
            <a:off x="2392345" y="1098727"/>
            <a:ext cx="76613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8F1AED1C-4F73-47A3-A0CF-24DC3D23AD61}"/>
              </a:ext>
            </a:extLst>
          </p:cNvPr>
          <p:cNvCxnSpPr>
            <a:cxnSpLocks/>
          </p:cNvCxnSpPr>
          <p:nvPr/>
        </p:nvCxnSpPr>
        <p:spPr>
          <a:xfrm flipV="1">
            <a:off x="2392344" y="1832384"/>
            <a:ext cx="791987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DF507B1-638D-47CD-9C4D-16CF9C9F5CD6}"/>
              </a:ext>
            </a:extLst>
          </p:cNvPr>
          <p:cNvCxnSpPr>
            <a:cxnSpLocks/>
          </p:cNvCxnSpPr>
          <p:nvPr/>
        </p:nvCxnSpPr>
        <p:spPr>
          <a:xfrm flipV="1">
            <a:off x="2388762" y="2949891"/>
            <a:ext cx="763158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E58FF956-CBAB-456F-8E8A-900B545A9129}"/>
              </a:ext>
            </a:extLst>
          </p:cNvPr>
          <p:cNvCxnSpPr>
            <a:cxnSpLocks/>
          </p:cNvCxnSpPr>
          <p:nvPr/>
        </p:nvCxnSpPr>
        <p:spPr>
          <a:xfrm flipV="1">
            <a:off x="2388762" y="1253704"/>
            <a:ext cx="805654" cy="16961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DB094EA8-9206-4B2D-BD30-D7650F2CF2A9}"/>
              </a:ext>
            </a:extLst>
          </p:cNvPr>
          <p:cNvCxnSpPr>
            <a:cxnSpLocks/>
          </p:cNvCxnSpPr>
          <p:nvPr/>
        </p:nvCxnSpPr>
        <p:spPr>
          <a:xfrm>
            <a:off x="2392345" y="1098727"/>
            <a:ext cx="791986" cy="6204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B9CD6E3C-60CD-425E-967F-DF2346987B39}"/>
              </a:ext>
            </a:extLst>
          </p:cNvPr>
          <p:cNvCxnSpPr>
            <a:cxnSpLocks/>
          </p:cNvCxnSpPr>
          <p:nvPr/>
        </p:nvCxnSpPr>
        <p:spPr>
          <a:xfrm flipV="1">
            <a:off x="2392344" y="1206727"/>
            <a:ext cx="759576" cy="62565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BD74DE3B-E331-4B4E-9394-D0D7BCB66BEF}"/>
              </a:ext>
            </a:extLst>
          </p:cNvPr>
          <p:cNvCxnSpPr>
            <a:cxnSpLocks/>
          </p:cNvCxnSpPr>
          <p:nvPr/>
        </p:nvCxnSpPr>
        <p:spPr>
          <a:xfrm flipV="1">
            <a:off x="2388762" y="1920825"/>
            <a:ext cx="769714" cy="102906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38DA7B9F-3BA2-465A-9912-471FB9B150CC}"/>
              </a:ext>
            </a:extLst>
          </p:cNvPr>
          <p:cNvCxnSpPr>
            <a:cxnSpLocks/>
          </p:cNvCxnSpPr>
          <p:nvPr/>
        </p:nvCxnSpPr>
        <p:spPr>
          <a:xfrm>
            <a:off x="2392344" y="1832385"/>
            <a:ext cx="759576" cy="104496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0651C2CF-208E-4227-A03F-DF2112B0670E}"/>
              </a:ext>
            </a:extLst>
          </p:cNvPr>
          <p:cNvCxnSpPr>
            <a:cxnSpLocks/>
          </p:cNvCxnSpPr>
          <p:nvPr/>
        </p:nvCxnSpPr>
        <p:spPr>
          <a:xfrm>
            <a:off x="2392345" y="1098727"/>
            <a:ext cx="780996" cy="16901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楕円 100">
            <a:extLst>
              <a:ext uri="{FF2B5EF4-FFF2-40B4-BE49-F238E27FC236}">
                <a16:creationId xmlns:a16="http://schemas.microsoft.com/office/drawing/2014/main" id="{BBC9C43F-66B8-471E-94D5-2A2E0053E72E}"/>
              </a:ext>
            </a:extLst>
          </p:cNvPr>
          <p:cNvSpPr/>
          <p:nvPr/>
        </p:nvSpPr>
        <p:spPr>
          <a:xfrm>
            <a:off x="5336635" y="819187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69917FE-C0DA-40DC-80ED-1140B60F50D7}"/>
              </a:ext>
            </a:extLst>
          </p:cNvPr>
          <p:cNvCxnSpPr>
            <a:cxnSpLocks/>
            <a:stCxn id="101" idx="6"/>
          </p:cNvCxnSpPr>
          <p:nvPr/>
        </p:nvCxnSpPr>
        <p:spPr>
          <a:xfrm>
            <a:off x="5895714" y="1098727"/>
            <a:ext cx="76613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35B711E0-D84C-48C9-9FF7-833C48203DB8}"/>
              </a:ext>
            </a:extLst>
          </p:cNvPr>
          <p:cNvSpPr/>
          <p:nvPr/>
        </p:nvSpPr>
        <p:spPr>
          <a:xfrm>
            <a:off x="5336634" y="1552845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6C7421C5-29FC-4E86-85F3-7C8395BB5D58}"/>
              </a:ext>
            </a:extLst>
          </p:cNvPr>
          <p:cNvSpPr/>
          <p:nvPr/>
        </p:nvSpPr>
        <p:spPr>
          <a:xfrm>
            <a:off x="5333052" y="2670352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723887FD-F54B-4C03-A0B5-0EE82EA5D6B5}"/>
              </a:ext>
            </a:extLst>
          </p:cNvPr>
          <p:cNvCxnSpPr>
            <a:cxnSpLocks/>
            <a:stCxn id="103" idx="6"/>
          </p:cNvCxnSpPr>
          <p:nvPr/>
        </p:nvCxnSpPr>
        <p:spPr>
          <a:xfrm flipV="1">
            <a:off x="5895713" y="1832384"/>
            <a:ext cx="791987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D8DC645F-0D4E-4BA3-A8BC-CFC353537BC3}"/>
              </a:ext>
            </a:extLst>
          </p:cNvPr>
          <p:cNvCxnSpPr>
            <a:cxnSpLocks/>
            <a:stCxn id="104" idx="6"/>
          </p:cNvCxnSpPr>
          <p:nvPr/>
        </p:nvCxnSpPr>
        <p:spPr>
          <a:xfrm flipV="1">
            <a:off x="5892131" y="2949891"/>
            <a:ext cx="763158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6461D149-D146-4035-9958-4A1FA989BE07}"/>
              </a:ext>
            </a:extLst>
          </p:cNvPr>
          <p:cNvCxnSpPr>
            <a:cxnSpLocks/>
            <a:stCxn id="104" idx="6"/>
          </p:cNvCxnSpPr>
          <p:nvPr/>
        </p:nvCxnSpPr>
        <p:spPr>
          <a:xfrm flipV="1">
            <a:off x="5892131" y="1253704"/>
            <a:ext cx="805654" cy="16961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B315FB4-94D1-4449-A2E2-CF09EE186BBD}"/>
              </a:ext>
            </a:extLst>
          </p:cNvPr>
          <p:cNvCxnSpPr>
            <a:cxnSpLocks/>
            <a:stCxn id="101" idx="6"/>
          </p:cNvCxnSpPr>
          <p:nvPr/>
        </p:nvCxnSpPr>
        <p:spPr>
          <a:xfrm>
            <a:off x="5895714" y="1098727"/>
            <a:ext cx="791986" cy="6204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994565B1-29C3-421C-8AC5-B0BB83F1379B}"/>
              </a:ext>
            </a:extLst>
          </p:cNvPr>
          <p:cNvCxnSpPr>
            <a:cxnSpLocks/>
            <a:stCxn id="103" idx="6"/>
          </p:cNvCxnSpPr>
          <p:nvPr/>
        </p:nvCxnSpPr>
        <p:spPr>
          <a:xfrm flipV="1">
            <a:off x="5895713" y="1206727"/>
            <a:ext cx="759576" cy="62565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89652AF2-F56F-4348-8C2E-DF229CDE2EB9}"/>
              </a:ext>
            </a:extLst>
          </p:cNvPr>
          <p:cNvSpPr/>
          <p:nvPr/>
        </p:nvSpPr>
        <p:spPr>
          <a:xfrm>
            <a:off x="5190488" y="637995"/>
            <a:ext cx="843716" cy="27343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D9B42DDE-2E58-4E14-8566-E1416D761C4F}"/>
              </a:ext>
            </a:extLst>
          </p:cNvPr>
          <p:cNvSpPr/>
          <p:nvPr/>
        </p:nvSpPr>
        <p:spPr>
          <a:xfrm>
            <a:off x="6506007" y="637995"/>
            <a:ext cx="3610869" cy="27343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D4AA58A7-96B4-41C2-B2D3-B0BBFCEBD973}"/>
              </a:ext>
            </a:extLst>
          </p:cNvPr>
          <p:cNvSpPr txBox="1"/>
          <p:nvPr/>
        </p:nvSpPr>
        <p:spPr>
          <a:xfrm>
            <a:off x="5073531" y="3480392"/>
            <a:ext cx="11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入力層</a:t>
            </a: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52E6D7E2-5B6D-49A0-9058-5952F767A0F5}"/>
              </a:ext>
            </a:extLst>
          </p:cNvPr>
          <p:cNvSpPr txBox="1"/>
          <p:nvPr/>
        </p:nvSpPr>
        <p:spPr>
          <a:xfrm>
            <a:off x="7545430" y="3444933"/>
            <a:ext cx="15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中間層 ✕ </a:t>
            </a:r>
            <a:r>
              <a:rPr lang="en-US" altLang="ja-JP" dirty="0"/>
              <a:t>n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35F330EC-EE72-42B7-BEFC-34003512622D}"/>
                  </a:ext>
                </a:extLst>
              </p:cNvPr>
              <p:cNvSpPr/>
              <p:nvPr/>
            </p:nvSpPr>
            <p:spPr>
              <a:xfrm>
                <a:off x="5441946" y="2174477"/>
                <a:ext cx="369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35F330EC-EE72-42B7-BEFC-340035126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946" y="2174477"/>
                <a:ext cx="36901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楕円 116">
            <a:extLst>
              <a:ext uri="{FF2B5EF4-FFF2-40B4-BE49-F238E27FC236}">
                <a16:creationId xmlns:a16="http://schemas.microsoft.com/office/drawing/2014/main" id="{0DF44372-9798-469F-B3E5-EC53F107BD9C}"/>
              </a:ext>
            </a:extLst>
          </p:cNvPr>
          <p:cNvSpPr/>
          <p:nvPr/>
        </p:nvSpPr>
        <p:spPr>
          <a:xfrm>
            <a:off x="8085171" y="819187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2CD05D3F-64F0-4ACC-B95F-DF9C9A649F32}"/>
              </a:ext>
            </a:extLst>
          </p:cNvPr>
          <p:cNvSpPr/>
          <p:nvPr/>
        </p:nvSpPr>
        <p:spPr>
          <a:xfrm>
            <a:off x="8085170" y="1552845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B2B41098-88E3-4118-A9D0-C4F8678FB111}"/>
              </a:ext>
            </a:extLst>
          </p:cNvPr>
          <p:cNvSpPr/>
          <p:nvPr/>
        </p:nvSpPr>
        <p:spPr>
          <a:xfrm>
            <a:off x="8081588" y="2670352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DB6A75D8-C051-44BE-B43A-3967D7CE6A82}"/>
                  </a:ext>
                </a:extLst>
              </p:cNvPr>
              <p:cNvSpPr/>
              <p:nvPr/>
            </p:nvSpPr>
            <p:spPr>
              <a:xfrm>
                <a:off x="8190482" y="2174477"/>
                <a:ext cx="369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DB6A75D8-C051-44BE-B43A-3967D7CE6A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482" y="2174477"/>
                <a:ext cx="36901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楕円 120">
            <a:extLst>
              <a:ext uri="{FF2B5EF4-FFF2-40B4-BE49-F238E27FC236}">
                <a16:creationId xmlns:a16="http://schemas.microsoft.com/office/drawing/2014/main" id="{3BF4FB07-8546-432B-B782-9EB521B0232B}"/>
              </a:ext>
            </a:extLst>
          </p:cNvPr>
          <p:cNvSpPr/>
          <p:nvPr/>
        </p:nvSpPr>
        <p:spPr>
          <a:xfrm>
            <a:off x="6726926" y="819187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DF734658-471F-4CD6-96B5-DD58BC23E4BD}"/>
              </a:ext>
            </a:extLst>
          </p:cNvPr>
          <p:cNvSpPr/>
          <p:nvPr/>
        </p:nvSpPr>
        <p:spPr>
          <a:xfrm>
            <a:off x="6726925" y="1552845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14438AA7-D8CF-4A2F-BF4F-FA6EEDBE7C4B}"/>
              </a:ext>
            </a:extLst>
          </p:cNvPr>
          <p:cNvSpPr/>
          <p:nvPr/>
        </p:nvSpPr>
        <p:spPr>
          <a:xfrm>
            <a:off x="6723343" y="2670352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5B06FD23-33CD-45F8-AA1F-A3CAC9A97501}"/>
                  </a:ext>
                </a:extLst>
              </p:cNvPr>
              <p:cNvSpPr/>
              <p:nvPr/>
            </p:nvSpPr>
            <p:spPr>
              <a:xfrm>
                <a:off x="6832237" y="2174477"/>
                <a:ext cx="369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5B06FD23-33CD-45F8-AA1F-A3CAC9A97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237" y="2174477"/>
                <a:ext cx="36901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364A1D3A-0F6B-40A3-A408-B7BC0CA234ED}"/>
              </a:ext>
            </a:extLst>
          </p:cNvPr>
          <p:cNvCxnSpPr>
            <a:cxnSpLocks/>
            <a:stCxn id="104" idx="6"/>
          </p:cNvCxnSpPr>
          <p:nvPr/>
        </p:nvCxnSpPr>
        <p:spPr>
          <a:xfrm flipV="1">
            <a:off x="5892131" y="1920825"/>
            <a:ext cx="769714" cy="102906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AB0D3ACE-3C94-46F7-A67E-9E0BD8143542}"/>
              </a:ext>
            </a:extLst>
          </p:cNvPr>
          <p:cNvCxnSpPr>
            <a:cxnSpLocks/>
            <a:stCxn id="103" idx="6"/>
          </p:cNvCxnSpPr>
          <p:nvPr/>
        </p:nvCxnSpPr>
        <p:spPr>
          <a:xfrm>
            <a:off x="5895713" y="1832385"/>
            <a:ext cx="759576" cy="104496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1F29AEA2-16D5-49B6-BBBA-708FE97F8020}"/>
              </a:ext>
            </a:extLst>
          </p:cNvPr>
          <p:cNvCxnSpPr>
            <a:cxnSpLocks/>
            <a:stCxn id="101" idx="6"/>
          </p:cNvCxnSpPr>
          <p:nvPr/>
        </p:nvCxnSpPr>
        <p:spPr>
          <a:xfrm>
            <a:off x="5895714" y="1098727"/>
            <a:ext cx="780996" cy="16901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64DEE58C-89E1-4FC1-8D2D-3A444C0A1D8A}"/>
              </a:ext>
            </a:extLst>
          </p:cNvPr>
          <p:cNvCxnSpPr>
            <a:cxnSpLocks/>
          </p:cNvCxnSpPr>
          <p:nvPr/>
        </p:nvCxnSpPr>
        <p:spPr>
          <a:xfrm>
            <a:off x="7299149" y="1098727"/>
            <a:ext cx="76613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D422E970-D6D7-4172-B36C-E276B4D41F99}"/>
              </a:ext>
            </a:extLst>
          </p:cNvPr>
          <p:cNvCxnSpPr>
            <a:cxnSpLocks/>
          </p:cNvCxnSpPr>
          <p:nvPr/>
        </p:nvCxnSpPr>
        <p:spPr>
          <a:xfrm flipV="1">
            <a:off x="7299148" y="1832384"/>
            <a:ext cx="791987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0EAB6125-BC81-4312-9546-62345F037880}"/>
              </a:ext>
            </a:extLst>
          </p:cNvPr>
          <p:cNvCxnSpPr>
            <a:cxnSpLocks/>
          </p:cNvCxnSpPr>
          <p:nvPr/>
        </p:nvCxnSpPr>
        <p:spPr>
          <a:xfrm flipV="1">
            <a:off x="7295566" y="2949891"/>
            <a:ext cx="763158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A07371AF-6C6D-4BA3-B93E-0AD8B296FA40}"/>
              </a:ext>
            </a:extLst>
          </p:cNvPr>
          <p:cNvCxnSpPr>
            <a:cxnSpLocks/>
          </p:cNvCxnSpPr>
          <p:nvPr/>
        </p:nvCxnSpPr>
        <p:spPr>
          <a:xfrm flipV="1">
            <a:off x="7295566" y="1253704"/>
            <a:ext cx="805654" cy="16961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073F0BC2-60B2-41DA-863E-F08BE062C3BC}"/>
              </a:ext>
            </a:extLst>
          </p:cNvPr>
          <p:cNvCxnSpPr>
            <a:cxnSpLocks/>
          </p:cNvCxnSpPr>
          <p:nvPr/>
        </p:nvCxnSpPr>
        <p:spPr>
          <a:xfrm>
            <a:off x="7299149" y="1098727"/>
            <a:ext cx="791986" cy="6204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F51D17FF-B4B1-43AF-9EA2-28E9DBE48CE5}"/>
              </a:ext>
            </a:extLst>
          </p:cNvPr>
          <p:cNvCxnSpPr>
            <a:cxnSpLocks/>
          </p:cNvCxnSpPr>
          <p:nvPr/>
        </p:nvCxnSpPr>
        <p:spPr>
          <a:xfrm flipV="1">
            <a:off x="7299148" y="1206727"/>
            <a:ext cx="759576" cy="62565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7EE36CE5-62DE-496F-8D2A-C83351863E74}"/>
              </a:ext>
            </a:extLst>
          </p:cNvPr>
          <p:cNvCxnSpPr>
            <a:cxnSpLocks/>
          </p:cNvCxnSpPr>
          <p:nvPr/>
        </p:nvCxnSpPr>
        <p:spPr>
          <a:xfrm flipV="1">
            <a:off x="7295566" y="1920825"/>
            <a:ext cx="769714" cy="102906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074B82B1-E905-4212-92BF-B1C419DD2E1E}"/>
              </a:ext>
            </a:extLst>
          </p:cNvPr>
          <p:cNvCxnSpPr>
            <a:cxnSpLocks/>
          </p:cNvCxnSpPr>
          <p:nvPr/>
        </p:nvCxnSpPr>
        <p:spPr>
          <a:xfrm>
            <a:off x="7299148" y="1832385"/>
            <a:ext cx="759576" cy="104496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C4CEA7C0-391C-4329-9CDF-2AF4532FFBFF}"/>
              </a:ext>
            </a:extLst>
          </p:cNvPr>
          <p:cNvCxnSpPr>
            <a:cxnSpLocks/>
          </p:cNvCxnSpPr>
          <p:nvPr/>
        </p:nvCxnSpPr>
        <p:spPr>
          <a:xfrm>
            <a:off x="7299149" y="1098727"/>
            <a:ext cx="780996" cy="16901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FCDF695E-F818-4307-A6FF-81F52817E1B8}"/>
              </a:ext>
            </a:extLst>
          </p:cNvPr>
          <p:cNvSpPr txBox="1"/>
          <p:nvPr/>
        </p:nvSpPr>
        <p:spPr>
          <a:xfrm>
            <a:off x="5073530" y="3943379"/>
            <a:ext cx="651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(b)</a:t>
            </a:r>
            <a:r>
              <a:rPr kumimoji="1" lang="ja-JP" altLang="en-US" dirty="0"/>
              <a:t> ディープラーニング</a:t>
            </a: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7FA752D6-E9BA-4ABD-A2A3-A21A98F8EED0}"/>
              </a:ext>
            </a:extLst>
          </p:cNvPr>
          <p:cNvSpPr/>
          <p:nvPr/>
        </p:nvSpPr>
        <p:spPr>
          <a:xfrm>
            <a:off x="10582204" y="637995"/>
            <a:ext cx="1008612" cy="27343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60B57C24-18A3-42DF-8EA0-23536365D1A7}"/>
              </a:ext>
            </a:extLst>
          </p:cNvPr>
          <p:cNvSpPr txBox="1"/>
          <p:nvPr/>
        </p:nvSpPr>
        <p:spPr>
          <a:xfrm>
            <a:off x="10527426" y="3480392"/>
            <a:ext cx="11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出力層</a:t>
            </a:r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88B62D49-8771-4D97-8BD8-4757ADEC68E3}"/>
              </a:ext>
            </a:extLst>
          </p:cNvPr>
          <p:cNvSpPr/>
          <p:nvPr/>
        </p:nvSpPr>
        <p:spPr>
          <a:xfrm>
            <a:off x="10790530" y="819187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10B9CA5-5F6D-4A49-AAF2-AF28AFE124AC}"/>
              </a:ext>
            </a:extLst>
          </p:cNvPr>
          <p:cNvSpPr/>
          <p:nvPr/>
        </p:nvSpPr>
        <p:spPr>
          <a:xfrm>
            <a:off x="10790529" y="1552845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B640F787-B914-48A8-9D61-5D665988ED5D}"/>
              </a:ext>
            </a:extLst>
          </p:cNvPr>
          <p:cNvSpPr/>
          <p:nvPr/>
        </p:nvSpPr>
        <p:spPr>
          <a:xfrm>
            <a:off x="10786947" y="2670352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ED0466FF-7178-4369-B2E9-20941AFE5461}"/>
                  </a:ext>
                </a:extLst>
              </p:cNvPr>
              <p:cNvSpPr/>
              <p:nvPr/>
            </p:nvSpPr>
            <p:spPr>
              <a:xfrm>
                <a:off x="10895841" y="2174477"/>
                <a:ext cx="369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ED0466FF-7178-4369-B2E9-20941AFE5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841" y="2174477"/>
                <a:ext cx="36901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楕円 169">
            <a:extLst>
              <a:ext uri="{FF2B5EF4-FFF2-40B4-BE49-F238E27FC236}">
                <a16:creationId xmlns:a16="http://schemas.microsoft.com/office/drawing/2014/main" id="{207C8B98-6F58-4A7B-8A74-0224B7CC93D1}"/>
              </a:ext>
            </a:extLst>
          </p:cNvPr>
          <p:cNvSpPr/>
          <p:nvPr/>
        </p:nvSpPr>
        <p:spPr>
          <a:xfrm>
            <a:off x="9443416" y="819187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1" name="楕円 170">
            <a:extLst>
              <a:ext uri="{FF2B5EF4-FFF2-40B4-BE49-F238E27FC236}">
                <a16:creationId xmlns:a16="http://schemas.microsoft.com/office/drawing/2014/main" id="{617D37C5-67B2-48BB-A4D0-5F08210CD064}"/>
              </a:ext>
            </a:extLst>
          </p:cNvPr>
          <p:cNvSpPr/>
          <p:nvPr/>
        </p:nvSpPr>
        <p:spPr>
          <a:xfrm>
            <a:off x="9443415" y="1552845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2" name="楕円 171">
            <a:extLst>
              <a:ext uri="{FF2B5EF4-FFF2-40B4-BE49-F238E27FC236}">
                <a16:creationId xmlns:a16="http://schemas.microsoft.com/office/drawing/2014/main" id="{51CF03EF-D4D5-43D4-8AE2-784B76B33AE3}"/>
              </a:ext>
            </a:extLst>
          </p:cNvPr>
          <p:cNvSpPr/>
          <p:nvPr/>
        </p:nvSpPr>
        <p:spPr>
          <a:xfrm>
            <a:off x="9439833" y="2670352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正方形/長方形 172">
                <a:extLst>
                  <a:ext uri="{FF2B5EF4-FFF2-40B4-BE49-F238E27FC236}">
                    <a16:creationId xmlns:a16="http://schemas.microsoft.com/office/drawing/2014/main" id="{446C8D5E-6593-4EBA-8AA3-53E2985CD6A7}"/>
                  </a:ext>
                </a:extLst>
              </p:cNvPr>
              <p:cNvSpPr/>
              <p:nvPr/>
            </p:nvSpPr>
            <p:spPr>
              <a:xfrm>
                <a:off x="9548727" y="2174477"/>
                <a:ext cx="369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3" name="正方形/長方形 172">
                <a:extLst>
                  <a:ext uri="{FF2B5EF4-FFF2-40B4-BE49-F238E27FC236}">
                    <a16:creationId xmlns:a16="http://schemas.microsoft.com/office/drawing/2014/main" id="{446C8D5E-6593-4EBA-8AA3-53E2985CD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27" y="2174477"/>
                <a:ext cx="36901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CFC168C4-AB3A-4721-87A2-78385D8CAB80}"/>
              </a:ext>
            </a:extLst>
          </p:cNvPr>
          <p:cNvCxnSpPr>
            <a:cxnSpLocks/>
          </p:cNvCxnSpPr>
          <p:nvPr/>
        </p:nvCxnSpPr>
        <p:spPr>
          <a:xfrm>
            <a:off x="8657394" y="1098727"/>
            <a:ext cx="76613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6D76F077-8BE7-425F-A0B1-6C99128977FD}"/>
              </a:ext>
            </a:extLst>
          </p:cNvPr>
          <p:cNvCxnSpPr>
            <a:cxnSpLocks/>
          </p:cNvCxnSpPr>
          <p:nvPr/>
        </p:nvCxnSpPr>
        <p:spPr>
          <a:xfrm flipV="1">
            <a:off x="8657393" y="1832384"/>
            <a:ext cx="791987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>
            <a:extLst>
              <a:ext uri="{FF2B5EF4-FFF2-40B4-BE49-F238E27FC236}">
                <a16:creationId xmlns:a16="http://schemas.microsoft.com/office/drawing/2014/main" id="{17D5AAE9-A1A3-4E8D-8330-28FF1B05BAE0}"/>
              </a:ext>
            </a:extLst>
          </p:cNvPr>
          <p:cNvCxnSpPr>
            <a:cxnSpLocks/>
          </p:cNvCxnSpPr>
          <p:nvPr/>
        </p:nvCxnSpPr>
        <p:spPr>
          <a:xfrm flipV="1">
            <a:off x="8653811" y="2949891"/>
            <a:ext cx="763158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EF78807E-F276-4B4A-AF12-8A518500D456}"/>
              </a:ext>
            </a:extLst>
          </p:cNvPr>
          <p:cNvCxnSpPr>
            <a:cxnSpLocks/>
          </p:cNvCxnSpPr>
          <p:nvPr/>
        </p:nvCxnSpPr>
        <p:spPr>
          <a:xfrm flipV="1">
            <a:off x="8653811" y="1253704"/>
            <a:ext cx="805654" cy="16961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8872DAFE-70B4-4E86-AB5E-5C4720BCC79F}"/>
              </a:ext>
            </a:extLst>
          </p:cNvPr>
          <p:cNvCxnSpPr>
            <a:cxnSpLocks/>
          </p:cNvCxnSpPr>
          <p:nvPr/>
        </p:nvCxnSpPr>
        <p:spPr>
          <a:xfrm>
            <a:off x="8657394" y="1098727"/>
            <a:ext cx="791986" cy="6204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C0F916AD-F615-4374-A467-32C6A54DA6C2}"/>
              </a:ext>
            </a:extLst>
          </p:cNvPr>
          <p:cNvCxnSpPr>
            <a:cxnSpLocks/>
          </p:cNvCxnSpPr>
          <p:nvPr/>
        </p:nvCxnSpPr>
        <p:spPr>
          <a:xfrm flipV="1">
            <a:off x="8657393" y="1206727"/>
            <a:ext cx="759576" cy="62565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5A264F90-638D-4011-8EA7-D287F97EA4B9}"/>
              </a:ext>
            </a:extLst>
          </p:cNvPr>
          <p:cNvCxnSpPr>
            <a:cxnSpLocks/>
          </p:cNvCxnSpPr>
          <p:nvPr/>
        </p:nvCxnSpPr>
        <p:spPr>
          <a:xfrm flipV="1">
            <a:off x="8653811" y="1920825"/>
            <a:ext cx="769714" cy="102906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BE1059B9-CAD3-4D3D-BF2A-B8231C085640}"/>
              </a:ext>
            </a:extLst>
          </p:cNvPr>
          <p:cNvCxnSpPr>
            <a:cxnSpLocks/>
          </p:cNvCxnSpPr>
          <p:nvPr/>
        </p:nvCxnSpPr>
        <p:spPr>
          <a:xfrm>
            <a:off x="8657393" y="1832385"/>
            <a:ext cx="759576" cy="104496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矢印コネクタ 181">
            <a:extLst>
              <a:ext uri="{FF2B5EF4-FFF2-40B4-BE49-F238E27FC236}">
                <a16:creationId xmlns:a16="http://schemas.microsoft.com/office/drawing/2014/main" id="{FD47E2F2-2514-4FC7-A6F5-39F0F7521C57}"/>
              </a:ext>
            </a:extLst>
          </p:cNvPr>
          <p:cNvCxnSpPr>
            <a:cxnSpLocks/>
          </p:cNvCxnSpPr>
          <p:nvPr/>
        </p:nvCxnSpPr>
        <p:spPr>
          <a:xfrm>
            <a:off x="8657394" y="1098727"/>
            <a:ext cx="780996" cy="16901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矢印コネクタ 182">
            <a:extLst>
              <a:ext uri="{FF2B5EF4-FFF2-40B4-BE49-F238E27FC236}">
                <a16:creationId xmlns:a16="http://schemas.microsoft.com/office/drawing/2014/main" id="{D6B2351F-263C-4685-846C-558C7EF8BDA4}"/>
              </a:ext>
            </a:extLst>
          </p:cNvPr>
          <p:cNvCxnSpPr>
            <a:cxnSpLocks/>
          </p:cNvCxnSpPr>
          <p:nvPr/>
        </p:nvCxnSpPr>
        <p:spPr>
          <a:xfrm>
            <a:off x="10002738" y="1098727"/>
            <a:ext cx="76613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矢印コネクタ 183">
            <a:extLst>
              <a:ext uri="{FF2B5EF4-FFF2-40B4-BE49-F238E27FC236}">
                <a16:creationId xmlns:a16="http://schemas.microsoft.com/office/drawing/2014/main" id="{0226BF76-A6E4-4AD2-8C58-70AEEE7E60DD}"/>
              </a:ext>
            </a:extLst>
          </p:cNvPr>
          <p:cNvCxnSpPr>
            <a:cxnSpLocks/>
          </p:cNvCxnSpPr>
          <p:nvPr/>
        </p:nvCxnSpPr>
        <p:spPr>
          <a:xfrm flipV="1">
            <a:off x="10002737" y="1832384"/>
            <a:ext cx="791987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2FDF7AA9-9F37-46ED-BE08-3EBA8EB6B2F1}"/>
              </a:ext>
            </a:extLst>
          </p:cNvPr>
          <p:cNvCxnSpPr>
            <a:cxnSpLocks/>
          </p:cNvCxnSpPr>
          <p:nvPr/>
        </p:nvCxnSpPr>
        <p:spPr>
          <a:xfrm flipV="1">
            <a:off x="9999155" y="2949891"/>
            <a:ext cx="763158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1857C452-8C3E-4F58-846A-18CA2D34A146}"/>
              </a:ext>
            </a:extLst>
          </p:cNvPr>
          <p:cNvCxnSpPr>
            <a:cxnSpLocks/>
          </p:cNvCxnSpPr>
          <p:nvPr/>
        </p:nvCxnSpPr>
        <p:spPr>
          <a:xfrm flipV="1">
            <a:off x="9999155" y="1253704"/>
            <a:ext cx="805654" cy="16961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CC4A58C6-1A20-4152-91BB-A6142C0B3F8C}"/>
              </a:ext>
            </a:extLst>
          </p:cNvPr>
          <p:cNvCxnSpPr>
            <a:cxnSpLocks/>
          </p:cNvCxnSpPr>
          <p:nvPr/>
        </p:nvCxnSpPr>
        <p:spPr>
          <a:xfrm>
            <a:off x="10002738" y="1098727"/>
            <a:ext cx="791986" cy="6204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矢印コネクタ 187">
            <a:extLst>
              <a:ext uri="{FF2B5EF4-FFF2-40B4-BE49-F238E27FC236}">
                <a16:creationId xmlns:a16="http://schemas.microsoft.com/office/drawing/2014/main" id="{BD2E4FA3-99AC-4E2B-84BD-72246F7C3894}"/>
              </a:ext>
            </a:extLst>
          </p:cNvPr>
          <p:cNvCxnSpPr>
            <a:cxnSpLocks/>
          </p:cNvCxnSpPr>
          <p:nvPr/>
        </p:nvCxnSpPr>
        <p:spPr>
          <a:xfrm flipV="1">
            <a:off x="10002737" y="1206727"/>
            <a:ext cx="759576" cy="62565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矢印コネクタ 188">
            <a:extLst>
              <a:ext uri="{FF2B5EF4-FFF2-40B4-BE49-F238E27FC236}">
                <a16:creationId xmlns:a16="http://schemas.microsoft.com/office/drawing/2014/main" id="{E31EB125-37A2-4DD1-BB6D-CF5EEFA442BB}"/>
              </a:ext>
            </a:extLst>
          </p:cNvPr>
          <p:cNvCxnSpPr>
            <a:cxnSpLocks/>
          </p:cNvCxnSpPr>
          <p:nvPr/>
        </p:nvCxnSpPr>
        <p:spPr>
          <a:xfrm flipV="1">
            <a:off x="9999155" y="1920825"/>
            <a:ext cx="769714" cy="102906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矢印コネクタ 189">
            <a:extLst>
              <a:ext uri="{FF2B5EF4-FFF2-40B4-BE49-F238E27FC236}">
                <a16:creationId xmlns:a16="http://schemas.microsoft.com/office/drawing/2014/main" id="{BFE06757-C0AB-425B-81B2-4F57790C71C3}"/>
              </a:ext>
            </a:extLst>
          </p:cNvPr>
          <p:cNvCxnSpPr>
            <a:cxnSpLocks/>
          </p:cNvCxnSpPr>
          <p:nvPr/>
        </p:nvCxnSpPr>
        <p:spPr>
          <a:xfrm>
            <a:off x="10002737" y="1832385"/>
            <a:ext cx="759576" cy="104496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矢印コネクタ 190">
            <a:extLst>
              <a:ext uri="{FF2B5EF4-FFF2-40B4-BE49-F238E27FC236}">
                <a16:creationId xmlns:a16="http://schemas.microsoft.com/office/drawing/2014/main" id="{B77168F7-24A9-4D6B-A12E-BC4800B86456}"/>
              </a:ext>
            </a:extLst>
          </p:cNvPr>
          <p:cNvCxnSpPr>
            <a:cxnSpLocks/>
          </p:cNvCxnSpPr>
          <p:nvPr/>
        </p:nvCxnSpPr>
        <p:spPr>
          <a:xfrm>
            <a:off x="10002738" y="1098727"/>
            <a:ext cx="780996" cy="16901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915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582BEA3-8DB5-1A87-FB8E-76BC6352C938}"/>
              </a:ext>
            </a:extLst>
          </p:cNvPr>
          <p:cNvGrpSpPr/>
          <p:nvPr/>
        </p:nvGrpSpPr>
        <p:grpSpPr>
          <a:xfrm>
            <a:off x="1168526" y="1112519"/>
            <a:ext cx="1460375" cy="2761989"/>
            <a:chOff x="1564766" y="1112519"/>
            <a:chExt cx="1460375" cy="27619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B14267D1-D0DB-BEB7-E474-F504559DE045}"/>
                    </a:ext>
                  </a:extLst>
                </p:cNvPr>
                <p:cNvSpPr/>
                <p:nvPr/>
              </p:nvSpPr>
              <p:spPr>
                <a:xfrm>
                  <a:off x="2207507" y="3470647"/>
                  <a:ext cx="817634" cy="403861"/>
                </a:xfrm>
                <a:prstGeom prst="rect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B14267D1-D0DB-BEB7-E474-F504559DE0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7507" y="3470647"/>
                  <a:ext cx="817634" cy="40386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426A5C61-14C0-FFF5-9017-7100F605F3D6}"/>
                    </a:ext>
                  </a:extLst>
                </p:cNvPr>
                <p:cNvSpPr/>
                <p:nvPr/>
              </p:nvSpPr>
              <p:spPr>
                <a:xfrm>
                  <a:off x="2207507" y="1112519"/>
                  <a:ext cx="817634" cy="403861"/>
                </a:xfrm>
                <a:prstGeom prst="rect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426A5C61-14C0-FFF5-9017-7100F605F3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7507" y="1112519"/>
                  <a:ext cx="817634" cy="4038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50BAB5B6-685B-B6AA-A799-06143E9356F4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V="1">
              <a:off x="2616324" y="1516380"/>
              <a:ext cx="0" cy="77520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E5594962-3CB2-DEEC-86E1-D24017052A86}"/>
                </a:ext>
              </a:extLst>
            </p:cNvPr>
            <p:cNvSpPr/>
            <p:nvPr/>
          </p:nvSpPr>
          <p:spPr>
            <a:xfrm>
              <a:off x="1564766" y="2071621"/>
              <a:ext cx="861060" cy="843785"/>
            </a:xfrm>
            <a:prstGeom prst="arc">
              <a:avLst>
                <a:gd name="adj1" fmla="val 1829251"/>
                <a:gd name="adj2" fmla="val 20097641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2B649839-1DD9-29C3-7114-1D20979FFAF3}"/>
                    </a:ext>
                  </a:extLst>
                </p:cNvPr>
                <p:cNvSpPr/>
                <p:nvPr/>
              </p:nvSpPr>
              <p:spPr>
                <a:xfrm>
                  <a:off x="2207507" y="2291584"/>
                  <a:ext cx="817634" cy="403861"/>
                </a:xfrm>
                <a:prstGeom prst="rect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2B649839-1DD9-29C3-7114-1D20979FFA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7507" y="2291584"/>
                  <a:ext cx="817634" cy="40386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8862523C-F363-6B0E-C6B9-B3E091A19F7B}"/>
                </a:ext>
              </a:extLst>
            </p:cNvPr>
            <p:cNvCxnSpPr>
              <a:cxnSpLocks/>
              <a:stCxn id="4" idx="0"/>
              <a:endCxn id="6" idx="2"/>
            </p:cNvCxnSpPr>
            <p:nvPr/>
          </p:nvCxnSpPr>
          <p:spPr>
            <a:xfrm flipV="1">
              <a:off x="2616324" y="2695445"/>
              <a:ext cx="0" cy="775202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D25FAF2E-EEE7-4CD6-CBB6-6B590E15EE94}"/>
                  </a:ext>
                </a:extLst>
              </p:cNvPr>
              <p:cNvSpPr/>
              <p:nvPr/>
            </p:nvSpPr>
            <p:spPr>
              <a:xfrm>
                <a:off x="5983844" y="3470650"/>
                <a:ext cx="817634" cy="403861"/>
              </a:xfrm>
              <a:prstGeom prst="rect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D25FAF2E-EEE7-4CD6-CBB6-6B590E15E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844" y="3470650"/>
                <a:ext cx="817634" cy="403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30C19106-A5E7-21E1-B9FC-B32CBEF7C95B}"/>
                  </a:ext>
                </a:extLst>
              </p:cNvPr>
              <p:cNvSpPr/>
              <p:nvPr/>
            </p:nvSpPr>
            <p:spPr>
              <a:xfrm>
                <a:off x="5983844" y="1112522"/>
                <a:ext cx="817634" cy="403861"/>
              </a:xfrm>
              <a:prstGeom prst="rect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30C19106-A5E7-21E1-B9FC-B32CBEF7C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844" y="1112522"/>
                <a:ext cx="817634" cy="4038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138EF7D-0A3C-B4B0-3783-831C80147144}"/>
              </a:ext>
            </a:extLst>
          </p:cNvPr>
          <p:cNvCxnSpPr>
            <a:cxnSpLocks/>
            <a:stCxn id="62" idx="0"/>
            <a:endCxn id="60" idx="2"/>
          </p:cNvCxnSpPr>
          <p:nvPr/>
        </p:nvCxnSpPr>
        <p:spPr>
          <a:xfrm flipV="1">
            <a:off x="6392661" y="1516383"/>
            <a:ext cx="0" cy="77520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2A151824-E0E8-56FF-1E4D-6D17D7C45F2D}"/>
                  </a:ext>
                </a:extLst>
              </p:cNvPr>
              <p:cNvSpPr/>
              <p:nvPr/>
            </p:nvSpPr>
            <p:spPr>
              <a:xfrm>
                <a:off x="5983844" y="2291587"/>
                <a:ext cx="817634" cy="403861"/>
              </a:xfrm>
              <a:prstGeom prst="rect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2A151824-E0E8-56FF-1E4D-6D17D7C45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844" y="2291587"/>
                <a:ext cx="817634" cy="4038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CCCFF930-843C-2FE6-2535-1B4DD6F8A8A0}"/>
              </a:ext>
            </a:extLst>
          </p:cNvPr>
          <p:cNvCxnSpPr>
            <a:cxnSpLocks/>
            <a:stCxn id="59" idx="0"/>
            <a:endCxn id="62" idx="2"/>
          </p:cNvCxnSpPr>
          <p:nvPr/>
        </p:nvCxnSpPr>
        <p:spPr>
          <a:xfrm flipV="1">
            <a:off x="6392661" y="2695448"/>
            <a:ext cx="0" cy="77520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3C5ABAF0-0909-470B-4AC8-CF185C3DE3F4}"/>
                  </a:ext>
                </a:extLst>
              </p:cNvPr>
              <p:cNvSpPr/>
              <p:nvPr/>
            </p:nvSpPr>
            <p:spPr>
              <a:xfrm>
                <a:off x="7472038" y="3470650"/>
                <a:ext cx="817634" cy="403861"/>
              </a:xfrm>
              <a:prstGeom prst="rect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3C5ABAF0-0909-470B-4AC8-CF185C3D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038" y="3470650"/>
                <a:ext cx="817634" cy="4038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F1D8A882-FBD8-6917-7619-F2F3D760B82A}"/>
                  </a:ext>
                </a:extLst>
              </p:cNvPr>
              <p:cNvSpPr/>
              <p:nvPr/>
            </p:nvSpPr>
            <p:spPr>
              <a:xfrm>
                <a:off x="7472038" y="1112522"/>
                <a:ext cx="817634" cy="403861"/>
              </a:xfrm>
              <a:prstGeom prst="rect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F1D8A882-FBD8-6917-7619-F2F3D760B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038" y="1112522"/>
                <a:ext cx="817634" cy="4038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2BEF615B-1DB3-1239-6BD1-447CF5E03882}"/>
              </a:ext>
            </a:extLst>
          </p:cNvPr>
          <p:cNvCxnSpPr>
            <a:cxnSpLocks/>
            <a:stCxn id="67" idx="0"/>
            <a:endCxn id="65" idx="2"/>
          </p:cNvCxnSpPr>
          <p:nvPr/>
        </p:nvCxnSpPr>
        <p:spPr>
          <a:xfrm flipV="1">
            <a:off x="7880855" y="1516383"/>
            <a:ext cx="0" cy="77520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A41E47AB-A8E3-0EA2-C008-6B8739227F07}"/>
                  </a:ext>
                </a:extLst>
              </p:cNvPr>
              <p:cNvSpPr/>
              <p:nvPr/>
            </p:nvSpPr>
            <p:spPr>
              <a:xfrm>
                <a:off x="7472038" y="2291587"/>
                <a:ext cx="817634" cy="403861"/>
              </a:xfrm>
              <a:prstGeom prst="rect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A41E47AB-A8E3-0EA2-C008-6B8739227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038" y="2291587"/>
                <a:ext cx="817634" cy="4038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EC1C871E-415D-B54B-EA6F-A0FE9AE19ED8}"/>
              </a:ext>
            </a:extLst>
          </p:cNvPr>
          <p:cNvCxnSpPr>
            <a:cxnSpLocks/>
            <a:stCxn id="64" idx="0"/>
            <a:endCxn id="67" idx="2"/>
          </p:cNvCxnSpPr>
          <p:nvPr/>
        </p:nvCxnSpPr>
        <p:spPr>
          <a:xfrm flipV="1">
            <a:off x="7880855" y="2695448"/>
            <a:ext cx="0" cy="77520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0D3755E1-C2F2-85E3-E4DB-633E03037D52}"/>
                  </a:ext>
                </a:extLst>
              </p:cNvPr>
              <p:cNvSpPr/>
              <p:nvPr/>
            </p:nvSpPr>
            <p:spPr>
              <a:xfrm>
                <a:off x="9704698" y="3470650"/>
                <a:ext cx="817634" cy="403861"/>
              </a:xfrm>
              <a:prstGeom prst="rect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0D3755E1-C2F2-85E3-E4DB-633E03037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698" y="3470650"/>
                <a:ext cx="817634" cy="4038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0A8B36F8-72B8-D334-B313-6143705344E2}"/>
                  </a:ext>
                </a:extLst>
              </p:cNvPr>
              <p:cNvSpPr/>
              <p:nvPr/>
            </p:nvSpPr>
            <p:spPr>
              <a:xfrm>
                <a:off x="9704698" y="1112522"/>
                <a:ext cx="817634" cy="403861"/>
              </a:xfrm>
              <a:prstGeom prst="rect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0A8B36F8-72B8-D334-B313-614370534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698" y="1112522"/>
                <a:ext cx="817634" cy="4038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8B7B2C2B-1E1F-8D0D-CEDC-538508A2AD5F}"/>
              </a:ext>
            </a:extLst>
          </p:cNvPr>
          <p:cNvCxnSpPr>
            <a:cxnSpLocks/>
            <a:stCxn id="72" idx="0"/>
            <a:endCxn id="70" idx="2"/>
          </p:cNvCxnSpPr>
          <p:nvPr/>
        </p:nvCxnSpPr>
        <p:spPr>
          <a:xfrm flipV="1">
            <a:off x="10113515" y="1516383"/>
            <a:ext cx="0" cy="77520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38C455A3-0538-EFF2-9AFB-F0E76B0033CD}"/>
                  </a:ext>
                </a:extLst>
              </p:cNvPr>
              <p:cNvSpPr/>
              <p:nvPr/>
            </p:nvSpPr>
            <p:spPr>
              <a:xfrm>
                <a:off x="9704698" y="2291587"/>
                <a:ext cx="817634" cy="403861"/>
              </a:xfrm>
              <a:prstGeom prst="rect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38C455A3-0538-EFF2-9AFB-F0E76B003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698" y="2291587"/>
                <a:ext cx="817634" cy="40386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B5FE5E4B-43B9-245E-3147-C2BE08FE9C37}"/>
              </a:ext>
            </a:extLst>
          </p:cNvPr>
          <p:cNvCxnSpPr>
            <a:cxnSpLocks/>
            <a:stCxn id="69" idx="0"/>
            <a:endCxn id="72" idx="2"/>
          </p:cNvCxnSpPr>
          <p:nvPr/>
        </p:nvCxnSpPr>
        <p:spPr>
          <a:xfrm flipV="1">
            <a:off x="10113515" y="2695448"/>
            <a:ext cx="0" cy="77520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9BB9BCC-DA27-88B5-E6D2-47E0109426DA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>
            <a:off x="6801478" y="2493518"/>
            <a:ext cx="67056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566D37F-FFBC-D3C7-4FB9-DC93054863ED}"/>
              </a:ext>
            </a:extLst>
          </p:cNvPr>
          <p:cNvCxnSpPr>
            <a:cxnSpLocks/>
            <a:stCxn id="67" idx="3"/>
            <a:endCxn id="85" idx="1"/>
          </p:cNvCxnSpPr>
          <p:nvPr/>
        </p:nvCxnSpPr>
        <p:spPr>
          <a:xfrm flipV="1">
            <a:off x="8289672" y="2493516"/>
            <a:ext cx="538725" cy="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18FAD6CE-BD3A-D2D0-09A6-B39134B648E1}"/>
                  </a:ext>
                </a:extLst>
              </p:cNvPr>
              <p:cNvSpPr/>
              <p:nvPr/>
            </p:nvSpPr>
            <p:spPr>
              <a:xfrm>
                <a:off x="8828397" y="2291585"/>
                <a:ext cx="467484" cy="40386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18FAD6CE-BD3A-D2D0-09A6-B39134B648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397" y="2291585"/>
                <a:ext cx="467484" cy="40386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606F5DE1-1E80-CA5E-318A-10F1028CC61E}"/>
              </a:ext>
            </a:extLst>
          </p:cNvPr>
          <p:cNvCxnSpPr>
            <a:cxnSpLocks/>
            <a:stCxn id="85" idx="3"/>
            <a:endCxn id="72" idx="1"/>
          </p:cNvCxnSpPr>
          <p:nvPr/>
        </p:nvCxnSpPr>
        <p:spPr>
          <a:xfrm>
            <a:off x="9295881" y="2493516"/>
            <a:ext cx="408817" cy="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C99E2F03-8C5F-F84E-1BE9-263171F3E830}"/>
                  </a:ext>
                </a:extLst>
              </p:cNvPr>
              <p:cNvSpPr/>
              <p:nvPr/>
            </p:nvSpPr>
            <p:spPr>
              <a:xfrm>
                <a:off x="4617199" y="2291584"/>
                <a:ext cx="817634" cy="403861"/>
              </a:xfrm>
              <a:prstGeom prst="rect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C99E2F03-8C5F-F84E-1BE9-263171F3E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199" y="2291584"/>
                <a:ext cx="817634" cy="40386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161D294-3CC9-D52C-19F2-8924F5B97093}"/>
              </a:ext>
            </a:extLst>
          </p:cNvPr>
          <p:cNvCxnSpPr>
            <a:cxnSpLocks/>
            <a:stCxn id="99" idx="3"/>
            <a:endCxn id="62" idx="1"/>
          </p:cNvCxnSpPr>
          <p:nvPr/>
        </p:nvCxnSpPr>
        <p:spPr>
          <a:xfrm>
            <a:off x="5434833" y="2493515"/>
            <a:ext cx="549011" cy="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" name="矢印: 右 103">
            <a:extLst>
              <a:ext uri="{FF2B5EF4-FFF2-40B4-BE49-F238E27FC236}">
                <a16:creationId xmlns:a16="http://schemas.microsoft.com/office/drawing/2014/main" id="{F4AE3D35-4397-6688-3A41-1A4E5C34A88C}"/>
              </a:ext>
            </a:extLst>
          </p:cNvPr>
          <p:cNvSpPr/>
          <p:nvPr/>
        </p:nvSpPr>
        <p:spPr>
          <a:xfrm>
            <a:off x="3346359" y="2242061"/>
            <a:ext cx="626023" cy="502904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542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582BEA3-8DB5-1A87-FB8E-76BC6352C938}"/>
              </a:ext>
            </a:extLst>
          </p:cNvPr>
          <p:cNvGrpSpPr/>
          <p:nvPr/>
        </p:nvGrpSpPr>
        <p:grpSpPr>
          <a:xfrm>
            <a:off x="1168526" y="1112519"/>
            <a:ext cx="1460375" cy="2761989"/>
            <a:chOff x="1564766" y="1112519"/>
            <a:chExt cx="1460375" cy="27619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B14267D1-D0DB-BEB7-E474-F504559DE045}"/>
                    </a:ext>
                  </a:extLst>
                </p:cNvPr>
                <p:cNvSpPr/>
                <p:nvPr/>
              </p:nvSpPr>
              <p:spPr>
                <a:xfrm>
                  <a:off x="2207507" y="3470647"/>
                  <a:ext cx="817634" cy="403861"/>
                </a:xfrm>
                <a:prstGeom prst="rect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B14267D1-D0DB-BEB7-E474-F504559DE0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7507" y="3470647"/>
                  <a:ext cx="817634" cy="40386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426A5C61-14C0-FFF5-9017-7100F605F3D6}"/>
                    </a:ext>
                  </a:extLst>
                </p:cNvPr>
                <p:cNvSpPr/>
                <p:nvPr/>
              </p:nvSpPr>
              <p:spPr>
                <a:xfrm>
                  <a:off x="2207507" y="1112519"/>
                  <a:ext cx="817634" cy="403861"/>
                </a:xfrm>
                <a:prstGeom prst="rect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426A5C61-14C0-FFF5-9017-7100F605F3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7507" y="1112519"/>
                  <a:ext cx="817634" cy="4038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50BAB5B6-685B-B6AA-A799-06143E9356F4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V="1">
              <a:off x="2616324" y="1516380"/>
              <a:ext cx="0" cy="77520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E5594962-3CB2-DEEC-86E1-D24017052A86}"/>
                </a:ext>
              </a:extLst>
            </p:cNvPr>
            <p:cNvSpPr/>
            <p:nvPr/>
          </p:nvSpPr>
          <p:spPr>
            <a:xfrm>
              <a:off x="1564766" y="2071621"/>
              <a:ext cx="861060" cy="843785"/>
            </a:xfrm>
            <a:prstGeom prst="arc">
              <a:avLst>
                <a:gd name="adj1" fmla="val 1829251"/>
                <a:gd name="adj2" fmla="val 20097641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2B649839-1DD9-29C3-7114-1D20979FFAF3}"/>
                    </a:ext>
                  </a:extLst>
                </p:cNvPr>
                <p:cNvSpPr/>
                <p:nvPr/>
              </p:nvSpPr>
              <p:spPr>
                <a:xfrm>
                  <a:off x="2207507" y="2291584"/>
                  <a:ext cx="817634" cy="403861"/>
                </a:xfrm>
                <a:prstGeom prst="rect">
                  <a:avLst/>
                </a:prstGeom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2B649839-1DD9-29C3-7114-1D20979FFA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7507" y="2291584"/>
                  <a:ext cx="817634" cy="40386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8862523C-F363-6B0E-C6B9-B3E091A19F7B}"/>
                </a:ext>
              </a:extLst>
            </p:cNvPr>
            <p:cNvCxnSpPr>
              <a:cxnSpLocks/>
              <a:stCxn id="4" idx="0"/>
              <a:endCxn id="6" idx="2"/>
            </p:cNvCxnSpPr>
            <p:nvPr/>
          </p:nvCxnSpPr>
          <p:spPr>
            <a:xfrm flipV="1">
              <a:off x="2616324" y="2695445"/>
              <a:ext cx="0" cy="775202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D25FAF2E-EEE7-4CD6-CBB6-6B590E15EE94}"/>
                  </a:ext>
                </a:extLst>
              </p:cNvPr>
              <p:cNvSpPr/>
              <p:nvPr/>
            </p:nvSpPr>
            <p:spPr>
              <a:xfrm>
                <a:off x="6614535" y="3470650"/>
                <a:ext cx="817634" cy="403861"/>
              </a:xfrm>
              <a:prstGeom prst="rect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D25FAF2E-EEE7-4CD6-CBB6-6B590E15E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5" y="3470650"/>
                <a:ext cx="817634" cy="403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30C19106-A5E7-21E1-B9FC-B32CBEF7C95B}"/>
                  </a:ext>
                </a:extLst>
              </p:cNvPr>
              <p:cNvSpPr/>
              <p:nvPr/>
            </p:nvSpPr>
            <p:spPr>
              <a:xfrm>
                <a:off x="6614535" y="1112522"/>
                <a:ext cx="817634" cy="403861"/>
              </a:xfrm>
              <a:prstGeom prst="rect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30C19106-A5E7-21E1-B9FC-B32CBEF7C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5" y="1112522"/>
                <a:ext cx="817634" cy="4038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138EF7D-0A3C-B4B0-3783-831C80147144}"/>
              </a:ext>
            </a:extLst>
          </p:cNvPr>
          <p:cNvCxnSpPr>
            <a:cxnSpLocks/>
            <a:stCxn id="62" idx="0"/>
            <a:endCxn id="60" idx="2"/>
          </p:cNvCxnSpPr>
          <p:nvPr/>
        </p:nvCxnSpPr>
        <p:spPr>
          <a:xfrm flipV="1">
            <a:off x="7023352" y="1516383"/>
            <a:ext cx="0" cy="77520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2A151824-E0E8-56FF-1E4D-6D17D7C45F2D}"/>
                  </a:ext>
                </a:extLst>
              </p:cNvPr>
              <p:cNvSpPr/>
              <p:nvPr/>
            </p:nvSpPr>
            <p:spPr>
              <a:xfrm>
                <a:off x="6614535" y="2291587"/>
                <a:ext cx="817634" cy="403861"/>
              </a:xfrm>
              <a:prstGeom prst="rect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2A151824-E0E8-56FF-1E4D-6D17D7C45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5" y="2291587"/>
                <a:ext cx="817634" cy="4038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CCCFF930-843C-2FE6-2535-1B4DD6F8A8A0}"/>
              </a:ext>
            </a:extLst>
          </p:cNvPr>
          <p:cNvCxnSpPr>
            <a:cxnSpLocks/>
            <a:stCxn id="59" idx="0"/>
            <a:endCxn id="62" idx="2"/>
          </p:cNvCxnSpPr>
          <p:nvPr/>
        </p:nvCxnSpPr>
        <p:spPr>
          <a:xfrm flipV="1">
            <a:off x="7023352" y="2695448"/>
            <a:ext cx="0" cy="77520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3C5ABAF0-0909-470B-4AC8-CF185C3DE3F4}"/>
                  </a:ext>
                </a:extLst>
              </p:cNvPr>
              <p:cNvSpPr/>
              <p:nvPr/>
            </p:nvSpPr>
            <p:spPr>
              <a:xfrm>
                <a:off x="8557331" y="3470650"/>
                <a:ext cx="817634" cy="403861"/>
              </a:xfrm>
              <a:prstGeom prst="rect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3C5ABAF0-0909-470B-4AC8-CF185C3D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331" y="3470650"/>
                <a:ext cx="817634" cy="4038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F1D8A882-FBD8-6917-7619-F2F3D760B82A}"/>
                  </a:ext>
                </a:extLst>
              </p:cNvPr>
              <p:cNvSpPr/>
              <p:nvPr/>
            </p:nvSpPr>
            <p:spPr>
              <a:xfrm>
                <a:off x="8557331" y="1112522"/>
                <a:ext cx="817634" cy="403861"/>
              </a:xfrm>
              <a:prstGeom prst="rect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F1D8A882-FBD8-6917-7619-F2F3D760B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331" y="1112522"/>
                <a:ext cx="817634" cy="4038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2BEF615B-1DB3-1239-6BD1-447CF5E03882}"/>
              </a:ext>
            </a:extLst>
          </p:cNvPr>
          <p:cNvCxnSpPr>
            <a:cxnSpLocks/>
            <a:stCxn id="67" idx="0"/>
            <a:endCxn id="65" idx="2"/>
          </p:cNvCxnSpPr>
          <p:nvPr/>
        </p:nvCxnSpPr>
        <p:spPr>
          <a:xfrm flipV="1">
            <a:off x="8966148" y="1516383"/>
            <a:ext cx="0" cy="77520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A41E47AB-A8E3-0EA2-C008-6B8739227F07}"/>
                  </a:ext>
                </a:extLst>
              </p:cNvPr>
              <p:cNvSpPr/>
              <p:nvPr/>
            </p:nvSpPr>
            <p:spPr>
              <a:xfrm>
                <a:off x="8557331" y="2291587"/>
                <a:ext cx="817634" cy="403861"/>
              </a:xfrm>
              <a:prstGeom prst="rect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A41E47AB-A8E3-0EA2-C008-6B8739227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331" y="2291587"/>
                <a:ext cx="817634" cy="4038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EC1C871E-415D-B54B-EA6F-A0FE9AE19ED8}"/>
              </a:ext>
            </a:extLst>
          </p:cNvPr>
          <p:cNvCxnSpPr>
            <a:cxnSpLocks/>
            <a:stCxn id="64" idx="0"/>
            <a:endCxn id="67" idx="2"/>
          </p:cNvCxnSpPr>
          <p:nvPr/>
        </p:nvCxnSpPr>
        <p:spPr>
          <a:xfrm flipV="1">
            <a:off x="8966148" y="2695448"/>
            <a:ext cx="0" cy="77520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0D3755E1-C2F2-85E3-E4DB-633E03037D52}"/>
                  </a:ext>
                </a:extLst>
              </p:cNvPr>
              <p:cNvSpPr/>
              <p:nvPr/>
            </p:nvSpPr>
            <p:spPr>
              <a:xfrm>
                <a:off x="10789991" y="3470650"/>
                <a:ext cx="817634" cy="403861"/>
              </a:xfrm>
              <a:prstGeom prst="rect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0D3755E1-C2F2-85E3-E4DB-633E03037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991" y="3470650"/>
                <a:ext cx="817634" cy="4038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0A8B36F8-72B8-D334-B313-6143705344E2}"/>
                  </a:ext>
                </a:extLst>
              </p:cNvPr>
              <p:cNvSpPr/>
              <p:nvPr/>
            </p:nvSpPr>
            <p:spPr>
              <a:xfrm>
                <a:off x="10789991" y="1112522"/>
                <a:ext cx="817634" cy="403861"/>
              </a:xfrm>
              <a:prstGeom prst="rect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0A8B36F8-72B8-D334-B313-614370534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991" y="1112522"/>
                <a:ext cx="817634" cy="4038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8B7B2C2B-1E1F-8D0D-CEDC-538508A2AD5F}"/>
              </a:ext>
            </a:extLst>
          </p:cNvPr>
          <p:cNvCxnSpPr>
            <a:cxnSpLocks/>
            <a:stCxn id="72" idx="0"/>
            <a:endCxn id="70" idx="2"/>
          </p:cNvCxnSpPr>
          <p:nvPr/>
        </p:nvCxnSpPr>
        <p:spPr>
          <a:xfrm flipV="1">
            <a:off x="11198808" y="1516383"/>
            <a:ext cx="0" cy="77520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38C455A3-0538-EFF2-9AFB-F0E76B0033CD}"/>
                  </a:ext>
                </a:extLst>
              </p:cNvPr>
              <p:cNvSpPr/>
              <p:nvPr/>
            </p:nvSpPr>
            <p:spPr>
              <a:xfrm>
                <a:off x="10789991" y="2291587"/>
                <a:ext cx="817634" cy="403861"/>
              </a:xfrm>
              <a:prstGeom prst="rect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38C455A3-0538-EFF2-9AFB-F0E76B003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991" y="2291587"/>
                <a:ext cx="817634" cy="40386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B5FE5E4B-43B9-245E-3147-C2BE08FE9C37}"/>
              </a:ext>
            </a:extLst>
          </p:cNvPr>
          <p:cNvCxnSpPr>
            <a:cxnSpLocks/>
            <a:stCxn id="69" idx="0"/>
            <a:endCxn id="72" idx="2"/>
          </p:cNvCxnSpPr>
          <p:nvPr/>
        </p:nvCxnSpPr>
        <p:spPr>
          <a:xfrm flipV="1">
            <a:off x="11198808" y="2695448"/>
            <a:ext cx="0" cy="77520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9BB9BCC-DA27-88B5-E6D2-47E0109426DA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>
            <a:off x="7432169" y="2493518"/>
            <a:ext cx="112516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566D37F-FFBC-D3C7-4FB9-DC93054863ED}"/>
              </a:ext>
            </a:extLst>
          </p:cNvPr>
          <p:cNvCxnSpPr>
            <a:cxnSpLocks/>
            <a:stCxn id="67" idx="3"/>
            <a:endCxn id="85" idx="1"/>
          </p:cNvCxnSpPr>
          <p:nvPr/>
        </p:nvCxnSpPr>
        <p:spPr>
          <a:xfrm flipV="1">
            <a:off x="9374965" y="2493516"/>
            <a:ext cx="538725" cy="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18FAD6CE-BD3A-D2D0-09A6-B39134B648E1}"/>
                  </a:ext>
                </a:extLst>
              </p:cNvPr>
              <p:cNvSpPr/>
              <p:nvPr/>
            </p:nvSpPr>
            <p:spPr>
              <a:xfrm>
                <a:off x="9913690" y="2291585"/>
                <a:ext cx="467484" cy="403861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18FAD6CE-BD3A-D2D0-09A6-B39134B648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690" y="2291585"/>
                <a:ext cx="467484" cy="40386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606F5DE1-1E80-CA5E-318A-10F1028CC61E}"/>
              </a:ext>
            </a:extLst>
          </p:cNvPr>
          <p:cNvCxnSpPr>
            <a:cxnSpLocks/>
            <a:stCxn id="85" idx="3"/>
            <a:endCxn id="72" idx="1"/>
          </p:cNvCxnSpPr>
          <p:nvPr/>
        </p:nvCxnSpPr>
        <p:spPr>
          <a:xfrm>
            <a:off x="10381174" y="2493516"/>
            <a:ext cx="408817" cy="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C99E2F03-8C5F-F84E-1BE9-263171F3E830}"/>
                  </a:ext>
                </a:extLst>
              </p:cNvPr>
              <p:cNvSpPr/>
              <p:nvPr/>
            </p:nvSpPr>
            <p:spPr>
              <a:xfrm>
                <a:off x="4671739" y="2291587"/>
                <a:ext cx="817634" cy="403861"/>
              </a:xfrm>
              <a:prstGeom prst="rect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C99E2F03-8C5F-F84E-1BE9-263171F3E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739" y="2291587"/>
                <a:ext cx="817634" cy="40386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4161D294-3CC9-D52C-19F2-8924F5B97093}"/>
              </a:ext>
            </a:extLst>
          </p:cNvPr>
          <p:cNvCxnSpPr>
            <a:cxnSpLocks/>
            <a:stCxn id="99" idx="3"/>
            <a:endCxn id="62" idx="1"/>
          </p:cNvCxnSpPr>
          <p:nvPr/>
        </p:nvCxnSpPr>
        <p:spPr>
          <a:xfrm>
            <a:off x="5489373" y="2493518"/>
            <a:ext cx="112516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" name="矢印: 右 103">
            <a:extLst>
              <a:ext uri="{FF2B5EF4-FFF2-40B4-BE49-F238E27FC236}">
                <a16:creationId xmlns:a16="http://schemas.microsoft.com/office/drawing/2014/main" id="{F4AE3D35-4397-6688-3A41-1A4E5C34A88C}"/>
              </a:ext>
            </a:extLst>
          </p:cNvPr>
          <p:cNvSpPr/>
          <p:nvPr/>
        </p:nvSpPr>
        <p:spPr>
          <a:xfrm>
            <a:off x="3355023" y="2242061"/>
            <a:ext cx="626023" cy="502904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A1B3A7C-0F29-3F40-3F3D-728FF6DD7A8E}"/>
                  </a:ext>
                </a:extLst>
              </p:cNvPr>
              <p:cNvSpPr txBox="1"/>
              <p:nvPr/>
            </p:nvSpPr>
            <p:spPr>
              <a:xfrm>
                <a:off x="2183906" y="1707484"/>
                <a:ext cx="81763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A1B3A7C-0F29-3F40-3F3D-728FF6DD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06" y="1707484"/>
                <a:ext cx="817634" cy="39299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447D1AB-D200-124E-042D-A4381C08799E}"/>
                  </a:ext>
                </a:extLst>
              </p:cNvPr>
              <p:cNvSpPr txBox="1"/>
              <p:nvPr/>
            </p:nvSpPr>
            <p:spPr>
              <a:xfrm>
                <a:off x="105902" y="2242061"/>
                <a:ext cx="81763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h𝑖𝑑𝑑𝑒𝑛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447D1AB-D200-124E-042D-A4381C087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2" y="2242061"/>
                <a:ext cx="817634" cy="392993"/>
              </a:xfrm>
              <a:prstGeom prst="rect">
                <a:avLst/>
              </a:prstGeom>
              <a:blipFill>
                <a:blip r:embed="rId17"/>
                <a:stretch>
                  <a:fillRect r="-320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53CFE416-7E35-0B87-4663-9D8F932CD1F1}"/>
                  </a:ext>
                </a:extLst>
              </p:cNvPr>
              <p:cNvSpPr txBox="1"/>
              <p:nvPr/>
            </p:nvSpPr>
            <p:spPr>
              <a:xfrm>
                <a:off x="7513583" y="2045564"/>
                <a:ext cx="81763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h𝑖𝑑𝑑𝑒𝑛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53CFE416-7E35-0B87-4663-9D8F932CD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583" y="2045564"/>
                <a:ext cx="817634" cy="392993"/>
              </a:xfrm>
              <a:prstGeom prst="rect">
                <a:avLst/>
              </a:prstGeom>
              <a:blipFill>
                <a:blip r:embed="rId18"/>
                <a:stretch>
                  <a:fillRect r="-313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43F65D3-536C-B6A7-F80B-707FB2EE7C2E}"/>
                  </a:ext>
                </a:extLst>
              </p:cNvPr>
              <p:cNvSpPr txBox="1"/>
              <p:nvPr/>
            </p:nvSpPr>
            <p:spPr>
              <a:xfrm>
                <a:off x="5586574" y="1993312"/>
                <a:ext cx="81763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h𝑖𝑑𝑑𝑒𝑛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43F65D3-536C-B6A7-F80B-707FB2EE7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74" y="1993312"/>
                <a:ext cx="817634" cy="392993"/>
              </a:xfrm>
              <a:prstGeom prst="rect">
                <a:avLst/>
              </a:prstGeom>
              <a:blipFill>
                <a:blip r:embed="rId19"/>
                <a:stretch>
                  <a:fillRect r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5483D75-391C-EE45-6436-6D51AA550439}"/>
                  </a:ext>
                </a:extLst>
              </p:cNvPr>
              <p:cNvSpPr txBox="1"/>
              <p:nvPr/>
            </p:nvSpPr>
            <p:spPr>
              <a:xfrm>
                <a:off x="7009630" y="1652571"/>
                <a:ext cx="81763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5483D75-391C-EE45-6436-6D51AA550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630" y="1652571"/>
                <a:ext cx="817634" cy="39299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F239B42-05A1-461C-AC3D-B2EC8E33480C}"/>
                  </a:ext>
                </a:extLst>
              </p:cNvPr>
              <p:cNvSpPr txBox="1"/>
              <p:nvPr/>
            </p:nvSpPr>
            <p:spPr>
              <a:xfrm>
                <a:off x="8985422" y="1652571"/>
                <a:ext cx="81763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F239B42-05A1-461C-AC3D-B2EC8E334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422" y="1652571"/>
                <a:ext cx="817634" cy="39299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22858A6-1DDD-17E0-E645-0021845CB6C6}"/>
                  </a:ext>
                </a:extLst>
              </p:cNvPr>
              <p:cNvSpPr txBox="1"/>
              <p:nvPr/>
            </p:nvSpPr>
            <p:spPr>
              <a:xfrm>
                <a:off x="11207475" y="1652571"/>
                <a:ext cx="81763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22858A6-1DDD-17E0-E645-0021845CB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7475" y="1652571"/>
                <a:ext cx="817634" cy="39299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41C6E1D-010F-54D2-BA88-6D15EDB73571}"/>
                  </a:ext>
                </a:extLst>
              </p:cNvPr>
              <p:cNvSpPr txBox="1"/>
              <p:nvPr/>
            </p:nvSpPr>
            <p:spPr>
              <a:xfrm>
                <a:off x="8991109" y="2870291"/>
                <a:ext cx="690861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41C6E1D-010F-54D2-BA88-6D15EDB73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109" y="2870291"/>
                <a:ext cx="690861" cy="39299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B61F9AC-3305-DAF7-0642-15328C812C26}"/>
                  </a:ext>
                </a:extLst>
              </p:cNvPr>
              <p:cNvSpPr txBox="1"/>
              <p:nvPr/>
            </p:nvSpPr>
            <p:spPr>
              <a:xfrm>
                <a:off x="11197140" y="2876023"/>
                <a:ext cx="690861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B61F9AC-3305-DAF7-0642-15328C812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7140" y="2876023"/>
                <a:ext cx="690861" cy="39299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C745EB4-EFE1-EC59-8BD1-E7F470B3761F}"/>
                  </a:ext>
                </a:extLst>
              </p:cNvPr>
              <p:cNvSpPr txBox="1"/>
              <p:nvPr/>
            </p:nvSpPr>
            <p:spPr>
              <a:xfrm>
                <a:off x="7041519" y="2870290"/>
                <a:ext cx="690861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C745EB4-EFE1-EC59-8BD1-E7F470B37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519" y="2870290"/>
                <a:ext cx="690861" cy="39299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F355F75-2597-246F-5F81-8B58678C18B1}"/>
                  </a:ext>
                </a:extLst>
              </p:cNvPr>
              <p:cNvSpPr txBox="1"/>
              <p:nvPr/>
            </p:nvSpPr>
            <p:spPr>
              <a:xfrm>
                <a:off x="2220084" y="2870289"/>
                <a:ext cx="690861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F355F75-2597-246F-5F81-8B58678C1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084" y="2870289"/>
                <a:ext cx="690861" cy="392993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899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吹き出し: 角を丸めた四角形 44">
                <a:extLst>
                  <a:ext uri="{FF2B5EF4-FFF2-40B4-BE49-F238E27FC236}">
                    <a16:creationId xmlns:a16="http://schemas.microsoft.com/office/drawing/2014/main" id="{23A87A82-BBCB-4683-BF40-DBC8772960AD}"/>
                  </a:ext>
                </a:extLst>
              </p:cNvPr>
              <p:cNvSpPr/>
              <p:nvPr/>
            </p:nvSpPr>
            <p:spPr>
              <a:xfrm>
                <a:off x="4042299" y="2404545"/>
                <a:ext cx="2092460" cy="784980"/>
              </a:xfrm>
              <a:prstGeom prst="wedgeRoundRectCallout">
                <a:avLst>
                  <a:gd name="adj1" fmla="val -1016"/>
                  <a:gd name="adj2" fmla="val -85438"/>
                  <a:gd name="adj3" fmla="val 16667"/>
                </a:avLst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 dirty="0"/>
                  <a:t>の値が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dirty="0"/>
                  <a:t>であるときの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ja-JP" altLang="en-US" dirty="0"/>
                  <a:t>の期待値</a:t>
                </a:r>
              </a:p>
            </p:txBody>
          </p:sp>
        </mc:Choice>
        <mc:Fallback xmlns="">
          <p:sp>
            <p:nvSpPr>
              <p:cNvPr id="45" name="吹き出し: 角を丸めた四角形 44">
                <a:extLst>
                  <a:ext uri="{FF2B5EF4-FFF2-40B4-BE49-F238E27FC236}">
                    <a16:creationId xmlns:a16="http://schemas.microsoft.com/office/drawing/2014/main" id="{23A87A82-BBCB-4683-BF40-DBC877296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299" y="2404545"/>
                <a:ext cx="2092460" cy="784980"/>
              </a:xfrm>
              <a:prstGeom prst="wedgeRoundRectCallout">
                <a:avLst>
                  <a:gd name="adj1" fmla="val -1016"/>
                  <a:gd name="adj2" fmla="val -85438"/>
                  <a:gd name="adj3" fmla="val 16667"/>
                </a:avLst>
              </a:prstGeom>
              <a:blipFill>
                <a:blip r:embed="rId2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714C424-AD2E-4C15-A477-0DC034C88202}"/>
              </a:ext>
            </a:extLst>
          </p:cNvPr>
          <p:cNvCxnSpPr>
            <a:cxnSpLocks/>
          </p:cNvCxnSpPr>
          <p:nvPr/>
        </p:nvCxnSpPr>
        <p:spPr>
          <a:xfrm>
            <a:off x="7565261" y="2008924"/>
            <a:ext cx="0" cy="119064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743E11D2-B36B-4D55-8581-5C39A04A8931}"/>
              </a:ext>
            </a:extLst>
          </p:cNvPr>
          <p:cNvCxnSpPr>
            <a:cxnSpLocks/>
          </p:cNvCxnSpPr>
          <p:nvPr/>
        </p:nvCxnSpPr>
        <p:spPr>
          <a:xfrm flipH="1">
            <a:off x="6276269" y="2008924"/>
            <a:ext cx="1288992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910607A-8D8D-4684-95CA-F82675DB326D}"/>
              </a:ext>
            </a:extLst>
          </p:cNvPr>
          <p:cNvCxnSpPr/>
          <p:nvPr/>
        </p:nvCxnSpPr>
        <p:spPr>
          <a:xfrm flipV="1">
            <a:off x="6276270" y="704524"/>
            <a:ext cx="0" cy="25200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30D5717-7730-4253-9127-6F66DFC4E723}"/>
              </a:ext>
            </a:extLst>
          </p:cNvPr>
          <p:cNvCxnSpPr/>
          <p:nvPr/>
        </p:nvCxnSpPr>
        <p:spPr>
          <a:xfrm flipV="1">
            <a:off x="6276270" y="3224524"/>
            <a:ext cx="252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534AAF8-F3F9-49FD-9B95-66C3EE9C9581}"/>
              </a:ext>
            </a:extLst>
          </p:cNvPr>
          <p:cNvCxnSpPr>
            <a:cxnSpLocks/>
          </p:cNvCxnSpPr>
          <p:nvPr/>
        </p:nvCxnSpPr>
        <p:spPr>
          <a:xfrm flipH="1">
            <a:off x="6395345" y="1155611"/>
            <a:ext cx="2218908" cy="1828046"/>
          </a:xfrm>
          <a:prstGeom prst="line">
            <a:avLst/>
          </a:prstGeom>
          <a:ln w="285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CDF071-F9F8-4968-95B3-0C122CC11931}"/>
                  </a:ext>
                </a:extLst>
              </p:cNvPr>
              <p:cNvSpPr txBox="1"/>
              <p:nvPr/>
            </p:nvSpPr>
            <p:spPr>
              <a:xfrm>
                <a:off x="8733328" y="3008951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CDF071-F9F8-4968-95B3-0C122CC11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328" y="3008951"/>
                <a:ext cx="4365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F59B4FE-8BE4-4721-A382-A12B9772E171}"/>
                  </a:ext>
                </a:extLst>
              </p:cNvPr>
              <p:cNvSpPr txBox="1"/>
              <p:nvPr/>
            </p:nvSpPr>
            <p:spPr>
              <a:xfrm>
                <a:off x="6057989" y="363429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F59B4FE-8BE4-4721-A382-A12B9772E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89" y="363429"/>
                <a:ext cx="4365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4705DE8-3466-41E2-ABF7-681E6633D1D9}"/>
                  </a:ext>
                </a:extLst>
              </p:cNvPr>
              <p:cNvSpPr txBox="1"/>
              <p:nvPr/>
            </p:nvSpPr>
            <p:spPr>
              <a:xfrm>
                <a:off x="4878193" y="1802907"/>
                <a:ext cx="1408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4705DE8-3466-41E2-ABF7-681E6633D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193" y="1802907"/>
                <a:ext cx="140886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45">
            <a:extLst>
              <a:ext uri="{FF2B5EF4-FFF2-40B4-BE49-F238E27FC236}">
                <a16:creationId xmlns:a16="http://schemas.microsoft.com/office/drawing/2014/main" id="{8FFF8705-08D3-44DF-92DD-6111B20F1785}"/>
              </a:ext>
            </a:extLst>
          </p:cNvPr>
          <p:cNvSpPr/>
          <p:nvPr/>
        </p:nvSpPr>
        <p:spPr>
          <a:xfrm>
            <a:off x="7121074" y="209519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46">
            <a:extLst>
              <a:ext uri="{FF2B5EF4-FFF2-40B4-BE49-F238E27FC236}">
                <a16:creationId xmlns:a16="http://schemas.microsoft.com/office/drawing/2014/main" id="{A71478B5-358A-4B90-AE83-4EA7203BA406}"/>
              </a:ext>
            </a:extLst>
          </p:cNvPr>
          <p:cNvSpPr/>
          <p:nvPr/>
        </p:nvSpPr>
        <p:spPr>
          <a:xfrm>
            <a:off x="6695700" y="24972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8">
            <a:extLst>
              <a:ext uri="{FF2B5EF4-FFF2-40B4-BE49-F238E27FC236}">
                <a16:creationId xmlns:a16="http://schemas.microsoft.com/office/drawing/2014/main" id="{23A4CA05-9DE6-450E-976C-2CBCAA251258}"/>
              </a:ext>
            </a:extLst>
          </p:cNvPr>
          <p:cNvSpPr/>
          <p:nvPr/>
        </p:nvSpPr>
        <p:spPr>
          <a:xfrm>
            <a:off x="7121074" y="244980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49">
            <a:extLst>
              <a:ext uri="{FF2B5EF4-FFF2-40B4-BE49-F238E27FC236}">
                <a16:creationId xmlns:a16="http://schemas.microsoft.com/office/drawing/2014/main" id="{23FD18BA-E285-4481-8464-5F530D63F053}"/>
              </a:ext>
            </a:extLst>
          </p:cNvPr>
          <p:cNvSpPr/>
          <p:nvPr/>
        </p:nvSpPr>
        <p:spPr>
          <a:xfrm>
            <a:off x="6695700" y="276368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50">
            <a:extLst>
              <a:ext uri="{FF2B5EF4-FFF2-40B4-BE49-F238E27FC236}">
                <a16:creationId xmlns:a16="http://schemas.microsoft.com/office/drawing/2014/main" id="{2D85419F-8103-4249-9CFA-5619736BA523}"/>
              </a:ext>
            </a:extLst>
          </p:cNvPr>
          <p:cNvSpPr/>
          <p:nvPr/>
        </p:nvSpPr>
        <p:spPr>
          <a:xfrm>
            <a:off x="7121074" y="266134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51">
            <a:extLst>
              <a:ext uri="{FF2B5EF4-FFF2-40B4-BE49-F238E27FC236}">
                <a16:creationId xmlns:a16="http://schemas.microsoft.com/office/drawing/2014/main" id="{2F29F544-FECD-4000-BA74-E36CFEAB9FB6}"/>
              </a:ext>
            </a:extLst>
          </p:cNvPr>
          <p:cNvSpPr/>
          <p:nvPr/>
        </p:nvSpPr>
        <p:spPr>
          <a:xfrm>
            <a:off x="7512096" y="24247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52">
            <a:extLst>
              <a:ext uri="{FF2B5EF4-FFF2-40B4-BE49-F238E27FC236}">
                <a16:creationId xmlns:a16="http://schemas.microsoft.com/office/drawing/2014/main" id="{91E90902-28F3-4994-B46D-082706376165}"/>
              </a:ext>
            </a:extLst>
          </p:cNvPr>
          <p:cNvSpPr/>
          <p:nvPr/>
        </p:nvSpPr>
        <p:spPr>
          <a:xfrm>
            <a:off x="8186661" y="90340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53">
            <a:extLst>
              <a:ext uri="{FF2B5EF4-FFF2-40B4-BE49-F238E27FC236}">
                <a16:creationId xmlns:a16="http://schemas.microsoft.com/office/drawing/2014/main" id="{5D25029D-1A62-46F0-8B11-8F4B8CADABC2}"/>
              </a:ext>
            </a:extLst>
          </p:cNvPr>
          <p:cNvSpPr/>
          <p:nvPr/>
        </p:nvSpPr>
        <p:spPr>
          <a:xfrm>
            <a:off x="7852164" y="147935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54">
            <a:extLst>
              <a:ext uri="{FF2B5EF4-FFF2-40B4-BE49-F238E27FC236}">
                <a16:creationId xmlns:a16="http://schemas.microsoft.com/office/drawing/2014/main" id="{264E0CAC-75F7-4F1B-B86D-C5D77C18789E}"/>
              </a:ext>
            </a:extLst>
          </p:cNvPr>
          <p:cNvSpPr/>
          <p:nvPr/>
        </p:nvSpPr>
        <p:spPr>
          <a:xfrm>
            <a:off x="8186661" y="135703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55">
            <a:extLst>
              <a:ext uri="{FF2B5EF4-FFF2-40B4-BE49-F238E27FC236}">
                <a16:creationId xmlns:a16="http://schemas.microsoft.com/office/drawing/2014/main" id="{C0EE0A3C-7253-4D08-9E42-57B679CF0138}"/>
              </a:ext>
            </a:extLst>
          </p:cNvPr>
          <p:cNvSpPr/>
          <p:nvPr/>
        </p:nvSpPr>
        <p:spPr>
          <a:xfrm>
            <a:off x="7512096" y="167091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56">
            <a:extLst>
              <a:ext uri="{FF2B5EF4-FFF2-40B4-BE49-F238E27FC236}">
                <a16:creationId xmlns:a16="http://schemas.microsoft.com/office/drawing/2014/main" id="{BAF549FE-9FB6-49C1-B478-088983E6DADE}"/>
              </a:ext>
            </a:extLst>
          </p:cNvPr>
          <p:cNvSpPr/>
          <p:nvPr/>
        </p:nvSpPr>
        <p:spPr>
          <a:xfrm>
            <a:off x="7852164" y="110161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57">
            <a:extLst>
              <a:ext uri="{FF2B5EF4-FFF2-40B4-BE49-F238E27FC236}">
                <a16:creationId xmlns:a16="http://schemas.microsoft.com/office/drawing/2014/main" id="{5FB03099-4640-45AB-AEAA-24A247B48CBE}"/>
              </a:ext>
            </a:extLst>
          </p:cNvPr>
          <p:cNvSpPr/>
          <p:nvPr/>
        </p:nvSpPr>
        <p:spPr>
          <a:xfrm>
            <a:off x="8186661" y="175728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1">
            <a:extLst>
              <a:ext uri="{FF2B5EF4-FFF2-40B4-BE49-F238E27FC236}">
                <a16:creationId xmlns:a16="http://schemas.microsoft.com/office/drawing/2014/main" id="{CF3E530F-A113-4D4B-9201-9FB974878806}"/>
              </a:ext>
            </a:extLst>
          </p:cNvPr>
          <p:cNvSpPr/>
          <p:nvPr/>
        </p:nvSpPr>
        <p:spPr>
          <a:xfrm>
            <a:off x="7512096" y="222397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6">
            <a:extLst>
              <a:ext uri="{FF2B5EF4-FFF2-40B4-BE49-F238E27FC236}">
                <a16:creationId xmlns:a16="http://schemas.microsoft.com/office/drawing/2014/main" id="{6CDE3957-D4C9-42CA-BB04-FE3F051BA2EE}"/>
              </a:ext>
            </a:extLst>
          </p:cNvPr>
          <p:cNvSpPr/>
          <p:nvPr/>
        </p:nvSpPr>
        <p:spPr>
          <a:xfrm>
            <a:off x="7852164" y="200892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A4730F18-06FC-47D0-9672-C1DCD98C56A4}"/>
                  </a:ext>
                </a:extLst>
              </p:cNvPr>
              <p:cNvSpPr txBox="1"/>
              <p:nvPr/>
            </p:nvSpPr>
            <p:spPr>
              <a:xfrm>
                <a:off x="7346980" y="3253370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A4730F18-06FC-47D0-9672-C1DCD98C5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80" y="3253370"/>
                <a:ext cx="4365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530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標準男性ピクトグラム">
            <a:extLst>
              <a:ext uri="{FF2B5EF4-FFF2-40B4-BE49-F238E27FC236}">
                <a16:creationId xmlns:a16="http://schemas.microsoft.com/office/drawing/2014/main" id="{A69AB3CA-C2BA-2281-90E9-E03BD288F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107" y="113919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標準男性ピクトグラム">
            <a:extLst>
              <a:ext uri="{FF2B5EF4-FFF2-40B4-BE49-F238E27FC236}">
                <a16:creationId xmlns:a16="http://schemas.microsoft.com/office/drawing/2014/main" id="{9FEE5B4F-1370-7F8F-6209-4ADD3C5FB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0" y="559298"/>
            <a:ext cx="4762500" cy="545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2923266-6C57-6B67-084D-F175F275B2E9}"/>
              </a:ext>
            </a:extLst>
          </p:cNvPr>
          <p:cNvCxnSpPr>
            <a:cxnSpLocks/>
          </p:cNvCxnSpPr>
          <p:nvPr/>
        </p:nvCxnSpPr>
        <p:spPr>
          <a:xfrm>
            <a:off x="3462291" y="1624616"/>
            <a:ext cx="4083728" cy="0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1D923E2-26FA-66D7-D996-D559460071C2}"/>
              </a:ext>
            </a:extLst>
          </p:cNvPr>
          <p:cNvCxnSpPr>
            <a:cxnSpLocks/>
          </p:cNvCxnSpPr>
          <p:nvPr/>
        </p:nvCxnSpPr>
        <p:spPr>
          <a:xfrm>
            <a:off x="4509856" y="1120065"/>
            <a:ext cx="3934290" cy="0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434494A-45FF-642C-8AE5-F01D5A3E31CA}"/>
              </a:ext>
            </a:extLst>
          </p:cNvPr>
          <p:cNvCxnSpPr>
            <a:cxnSpLocks/>
          </p:cNvCxnSpPr>
          <p:nvPr/>
        </p:nvCxnSpPr>
        <p:spPr>
          <a:xfrm>
            <a:off x="5866106" y="1139190"/>
            <a:ext cx="0" cy="467670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45ADCA-1B84-AC3B-5901-9E49A12DFAB5}"/>
              </a:ext>
            </a:extLst>
          </p:cNvPr>
          <p:cNvSpPr txBox="1"/>
          <p:nvPr/>
        </p:nvSpPr>
        <p:spPr>
          <a:xfrm>
            <a:off x="3046935" y="5450890"/>
            <a:ext cx="154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処置なし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EAFDDF5-8AFB-991F-017E-6D22A96508BF}"/>
              </a:ext>
            </a:extLst>
          </p:cNvPr>
          <p:cNvSpPr txBox="1"/>
          <p:nvPr/>
        </p:nvSpPr>
        <p:spPr>
          <a:xfrm>
            <a:off x="7456178" y="5450889"/>
            <a:ext cx="154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処置あり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03A0A86-65C2-1BF2-6C4F-C86AF6516D41}"/>
              </a:ext>
            </a:extLst>
          </p:cNvPr>
          <p:cNvSpPr txBox="1"/>
          <p:nvPr/>
        </p:nvSpPr>
        <p:spPr>
          <a:xfrm>
            <a:off x="5107019" y="1735249"/>
            <a:ext cx="154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0070C0"/>
                </a:solidFill>
              </a:rPr>
              <a:t>処置効果</a:t>
            </a:r>
          </a:p>
        </p:txBody>
      </p:sp>
    </p:spTree>
    <p:extLst>
      <p:ext uri="{BB962C8B-B14F-4D97-AF65-F5344CB8AC3E}">
        <p14:creationId xmlns:p14="http://schemas.microsoft.com/office/powerpoint/2010/main" val="3964061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標準男性ピクトグラム">
            <a:extLst>
              <a:ext uri="{FF2B5EF4-FFF2-40B4-BE49-F238E27FC236}">
                <a16:creationId xmlns:a16="http://schemas.microsoft.com/office/drawing/2014/main" id="{A69AB3CA-C2BA-2281-90E9-E03BD288F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107" y="113919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標準男性ピクトグラム">
            <a:extLst>
              <a:ext uri="{FF2B5EF4-FFF2-40B4-BE49-F238E27FC236}">
                <a16:creationId xmlns:a16="http://schemas.microsoft.com/office/drawing/2014/main" id="{9FEE5B4F-1370-7F8F-6209-4ADD3C5FB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0" y="559298"/>
            <a:ext cx="4762500" cy="545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2923266-6C57-6B67-084D-F175F275B2E9}"/>
              </a:ext>
            </a:extLst>
          </p:cNvPr>
          <p:cNvCxnSpPr>
            <a:cxnSpLocks/>
          </p:cNvCxnSpPr>
          <p:nvPr/>
        </p:nvCxnSpPr>
        <p:spPr>
          <a:xfrm>
            <a:off x="3462291" y="1624616"/>
            <a:ext cx="4083728" cy="0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1D923E2-26FA-66D7-D996-D559460071C2}"/>
              </a:ext>
            </a:extLst>
          </p:cNvPr>
          <p:cNvCxnSpPr>
            <a:cxnSpLocks/>
          </p:cNvCxnSpPr>
          <p:nvPr/>
        </p:nvCxnSpPr>
        <p:spPr>
          <a:xfrm>
            <a:off x="4509856" y="1120065"/>
            <a:ext cx="3934290" cy="0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434494A-45FF-642C-8AE5-F01D5A3E31CA}"/>
              </a:ext>
            </a:extLst>
          </p:cNvPr>
          <p:cNvCxnSpPr>
            <a:cxnSpLocks/>
          </p:cNvCxnSpPr>
          <p:nvPr/>
        </p:nvCxnSpPr>
        <p:spPr>
          <a:xfrm>
            <a:off x="5866106" y="1139190"/>
            <a:ext cx="0" cy="467670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45ADCA-1B84-AC3B-5901-9E49A12DFAB5}"/>
              </a:ext>
            </a:extLst>
          </p:cNvPr>
          <p:cNvSpPr txBox="1"/>
          <p:nvPr/>
        </p:nvSpPr>
        <p:spPr>
          <a:xfrm>
            <a:off x="2224156" y="5456262"/>
            <a:ext cx="319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牛乳を毎日</a:t>
            </a:r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リットル飲んだ</a:t>
            </a:r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さん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03A0A86-65C2-1BF2-6C4F-C86AF6516D41}"/>
              </a:ext>
            </a:extLst>
          </p:cNvPr>
          <p:cNvSpPr txBox="1"/>
          <p:nvPr/>
        </p:nvSpPr>
        <p:spPr>
          <a:xfrm>
            <a:off x="5107019" y="1735249"/>
            <a:ext cx="1546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0070C0"/>
                </a:solidFill>
              </a:rPr>
              <a:t>因果効果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8082275-33EC-1F98-3572-3A71C21CAF41}"/>
              </a:ext>
            </a:extLst>
          </p:cNvPr>
          <p:cNvSpPr txBox="1"/>
          <p:nvPr/>
        </p:nvSpPr>
        <p:spPr>
          <a:xfrm>
            <a:off x="6629589" y="5456262"/>
            <a:ext cx="319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牛乳を毎日</a:t>
            </a:r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リットル飲んだ</a:t>
            </a:r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さん</a:t>
            </a:r>
          </a:p>
        </p:txBody>
      </p:sp>
    </p:spTree>
    <p:extLst>
      <p:ext uri="{BB962C8B-B14F-4D97-AF65-F5344CB8AC3E}">
        <p14:creationId xmlns:p14="http://schemas.microsoft.com/office/powerpoint/2010/main" val="556517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2D5C81B-14AF-B366-601D-BDBA316B47B1}"/>
              </a:ext>
            </a:extLst>
          </p:cNvPr>
          <p:cNvCxnSpPr>
            <a:cxnSpLocks/>
          </p:cNvCxnSpPr>
          <p:nvPr/>
        </p:nvCxnSpPr>
        <p:spPr>
          <a:xfrm flipV="1">
            <a:off x="2077132" y="2071686"/>
            <a:ext cx="0" cy="4062785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8EBDD51-55C7-B1C2-2345-EADFC1509FBF}"/>
              </a:ext>
            </a:extLst>
          </p:cNvPr>
          <p:cNvCxnSpPr>
            <a:cxnSpLocks/>
          </p:cNvCxnSpPr>
          <p:nvPr/>
        </p:nvCxnSpPr>
        <p:spPr>
          <a:xfrm>
            <a:off x="2077132" y="6134471"/>
            <a:ext cx="5326845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5DD47C4-8718-A251-B557-C9F5C8BB879D}"/>
                  </a:ext>
                </a:extLst>
              </p:cNvPr>
              <p:cNvSpPr txBox="1"/>
              <p:nvPr/>
            </p:nvSpPr>
            <p:spPr>
              <a:xfrm>
                <a:off x="7403977" y="5949805"/>
                <a:ext cx="38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5DD47C4-8718-A251-B557-C9F5C8BB8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977" y="5949805"/>
                <a:ext cx="3817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B27B9BD-03CF-E665-63EF-746B63389F0F}"/>
                  </a:ext>
                </a:extLst>
              </p:cNvPr>
              <p:cNvSpPr txBox="1"/>
              <p:nvPr/>
            </p:nvSpPr>
            <p:spPr>
              <a:xfrm>
                <a:off x="1686272" y="1735730"/>
                <a:ext cx="781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B27B9BD-03CF-E665-63EF-746B6338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272" y="1735730"/>
                <a:ext cx="78172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円弧 63">
            <a:extLst>
              <a:ext uri="{FF2B5EF4-FFF2-40B4-BE49-F238E27FC236}">
                <a16:creationId xmlns:a16="http://schemas.microsoft.com/office/drawing/2014/main" id="{B1E88E0C-6C6F-7CB1-C10A-76636D407C42}"/>
              </a:ext>
            </a:extLst>
          </p:cNvPr>
          <p:cNvSpPr/>
          <p:nvPr/>
        </p:nvSpPr>
        <p:spPr>
          <a:xfrm rot="10800000">
            <a:off x="2539014" y="-958784"/>
            <a:ext cx="4527609" cy="6835795"/>
          </a:xfrm>
          <a:prstGeom prst="arc">
            <a:avLst>
              <a:gd name="adj1" fmla="val 10724374"/>
              <a:gd name="adj2" fmla="val 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A28726E-8D21-0D32-65D7-996175A35BC3}"/>
              </a:ext>
            </a:extLst>
          </p:cNvPr>
          <p:cNvCxnSpPr>
            <a:cxnSpLocks/>
          </p:cNvCxnSpPr>
          <p:nvPr/>
        </p:nvCxnSpPr>
        <p:spPr>
          <a:xfrm flipH="1">
            <a:off x="6687837" y="2560230"/>
            <a:ext cx="531435" cy="207391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D0DA284-725E-4238-55A8-87743D167116}"/>
              </a:ext>
            </a:extLst>
          </p:cNvPr>
          <p:cNvCxnSpPr>
            <a:cxnSpLocks/>
            <a:stCxn id="52" idx="3"/>
          </p:cNvCxnSpPr>
          <p:nvPr/>
        </p:nvCxnSpPr>
        <p:spPr>
          <a:xfrm flipH="1">
            <a:off x="6437552" y="3578396"/>
            <a:ext cx="473152" cy="113323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0AAABF9-62D4-A9AC-1150-75AF3B2FBAE6}"/>
              </a:ext>
            </a:extLst>
          </p:cNvPr>
          <p:cNvCxnSpPr>
            <a:cxnSpLocks/>
          </p:cNvCxnSpPr>
          <p:nvPr/>
        </p:nvCxnSpPr>
        <p:spPr>
          <a:xfrm flipH="1">
            <a:off x="5426869" y="5380969"/>
            <a:ext cx="444014" cy="2795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9219676-F2AE-EF0A-7B46-9DC9F3412B14}"/>
              </a:ext>
            </a:extLst>
          </p:cNvPr>
          <p:cNvCxnSpPr>
            <a:cxnSpLocks/>
          </p:cNvCxnSpPr>
          <p:nvPr/>
        </p:nvCxnSpPr>
        <p:spPr>
          <a:xfrm flipH="1">
            <a:off x="5870883" y="4711629"/>
            <a:ext cx="548967" cy="669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910BE46-92E6-F94B-65A4-62BFDFB83426}"/>
              </a:ext>
            </a:extLst>
          </p:cNvPr>
          <p:cNvCxnSpPr>
            <a:cxnSpLocks/>
          </p:cNvCxnSpPr>
          <p:nvPr/>
        </p:nvCxnSpPr>
        <p:spPr>
          <a:xfrm flipH="1">
            <a:off x="4906499" y="5677384"/>
            <a:ext cx="503190" cy="12435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B21842C7-E8BD-20C9-3196-9B3404BC391F}"/>
                  </a:ext>
                </a:extLst>
              </p:cNvPr>
              <p:cNvSpPr txBox="1"/>
              <p:nvPr/>
            </p:nvSpPr>
            <p:spPr>
              <a:xfrm>
                <a:off x="10280100" y="460981"/>
                <a:ext cx="781720" cy="676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B21842C7-E8BD-20C9-3196-9B3404BC3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100" y="460981"/>
                <a:ext cx="781720" cy="676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D5344B2-01BC-EC24-85FA-64FE5AE47358}"/>
              </a:ext>
            </a:extLst>
          </p:cNvPr>
          <p:cNvCxnSpPr>
            <a:cxnSpLocks/>
          </p:cNvCxnSpPr>
          <p:nvPr/>
        </p:nvCxnSpPr>
        <p:spPr>
          <a:xfrm flipH="1">
            <a:off x="3667118" y="5894292"/>
            <a:ext cx="2251082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DCE7C204-9743-E3F8-7430-3EB74445DDDC}"/>
              </a:ext>
            </a:extLst>
          </p:cNvPr>
          <p:cNvSpPr/>
          <p:nvPr/>
        </p:nvSpPr>
        <p:spPr>
          <a:xfrm>
            <a:off x="4730818" y="5813652"/>
            <a:ext cx="144000" cy="144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B960FDF4-47F8-1479-D284-33769E71655C}"/>
              </a:ext>
            </a:extLst>
          </p:cNvPr>
          <p:cNvSpPr/>
          <p:nvPr/>
        </p:nvSpPr>
        <p:spPr>
          <a:xfrm>
            <a:off x="6889616" y="3455484"/>
            <a:ext cx="144000" cy="144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0484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2D5C81B-14AF-B366-601D-BDBA316B47B1}"/>
              </a:ext>
            </a:extLst>
          </p:cNvPr>
          <p:cNvCxnSpPr>
            <a:cxnSpLocks/>
          </p:cNvCxnSpPr>
          <p:nvPr/>
        </p:nvCxnSpPr>
        <p:spPr>
          <a:xfrm flipV="1">
            <a:off x="2077132" y="2071686"/>
            <a:ext cx="0" cy="285542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8EBDD51-55C7-B1C2-2345-EADFC1509FBF}"/>
              </a:ext>
            </a:extLst>
          </p:cNvPr>
          <p:cNvCxnSpPr>
            <a:cxnSpLocks/>
          </p:cNvCxnSpPr>
          <p:nvPr/>
        </p:nvCxnSpPr>
        <p:spPr>
          <a:xfrm>
            <a:off x="2077132" y="4927107"/>
            <a:ext cx="3841068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5DD47C4-8718-A251-B557-C9F5C8BB879D}"/>
                  </a:ext>
                </a:extLst>
              </p:cNvPr>
              <p:cNvSpPr txBox="1"/>
              <p:nvPr/>
            </p:nvSpPr>
            <p:spPr>
              <a:xfrm>
                <a:off x="5895340" y="4727201"/>
                <a:ext cx="381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5DD47C4-8718-A251-B557-C9F5C8BB8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340" y="4727201"/>
                <a:ext cx="3817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B27B9BD-03CF-E665-63EF-746B63389F0F}"/>
                  </a:ext>
                </a:extLst>
              </p:cNvPr>
              <p:cNvSpPr txBox="1"/>
              <p:nvPr/>
            </p:nvSpPr>
            <p:spPr>
              <a:xfrm>
                <a:off x="1686272" y="1735730"/>
                <a:ext cx="781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B27B9BD-03CF-E665-63EF-746B6338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272" y="1735730"/>
                <a:ext cx="78172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円弧 63">
            <a:extLst>
              <a:ext uri="{FF2B5EF4-FFF2-40B4-BE49-F238E27FC236}">
                <a16:creationId xmlns:a16="http://schemas.microsoft.com/office/drawing/2014/main" id="{B1E88E0C-6C6F-7CB1-C10A-76636D407C42}"/>
              </a:ext>
            </a:extLst>
          </p:cNvPr>
          <p:cNvSpPr/>
          <p:nvPr/>
        </p:nvSpPr>
        <p:spPr>
          <a:xfrm rot="10800000">
            <a:off x="2538670" y="-266302"/>
            <a:ext cx="2870675" cy="4900445"/>
          </a:xfrm>
          <a:prstGeom prst="arc">
            <a:avLst>
              <a:gd name="adj1" fmla="val 10760839"/>
              <a:gd name="adj2" fmla="val 21005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A28726E-8D21-0D32-65D7-996175A35BC3}"/>
              </a:ext>
            </a:extLst>
          </p:cNvPr>
          <p:cNvCxnSpPr>
            <a:cxnSpLocks/>
          </p:cNvCxnSpPr>
          <p:nvPr/>
        </p:nvCxnSpPr>
        <p:spPr>
          <a:xfrm flipH="1">
            <a:off x="5164617" y="2512466"/>
            <a:ext cx="315405" cy="123086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D0DA284-725E-4238-55A8-87743D167116}"/>
              </a:ext>
            </a:extLst>
          </p:cNvPr>
          <p:cNvCxnSpPr>
            <a:cxnSpLocks/>
          </p:cNvCxnSpPr>
          <p:nvPr/>
        </p:nvCxnSpPr>
        <p:spPr>
          <a:xfrm flipH="1">
            <a:off x="4910138" y="3093143"/>
            <a:ext cx="374405" cy="83592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0AAABF9-62D4-A9AC-1150-75AF3B2FBAE6}"/>
              </a:ext>
            </a:extLst>
          </p:cNvPr>
          <p:cNvCxnSpPr>
            <a:cxnSpLocks/>
          </p:cNvCxnSpPr>
          <p:nvPr/>
        </p:nvCxnSpPr>
        <p:spPr>
          <a:xfrm flipH="1">
            <a:off x="4303535" y="4310063"/>
            <a:ext cx="263703" cy="17597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9219676-F2AE-EF0A-7B46-9DC9F3412B14}"/>
              </a:ext>
            </a:extLst>
          </p:cNvPr>
          <p:cNvCxnSpPr>
            <a:cxnSpLocks/>
          </p:cNvCxnSpPr>
          <p:nvPr/>
        </p:nvCxnSpPr>
        <p:spPr>
          <a:xfrm flipH="1">
            <a:off x="4567238" y="3929063"/>
            <a:ext cx="342900" cy="3810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910BE46-92E6-F94B-65A4-62BFDFB83426}"/>
              </a:ext>
            </a:extLst>
          </p:cNvPr>
          <p:cNvCxnSpPr>
            <a:cxnSpLocks/>
          </p:cNvCxnSpPr>
          <p:nvPr/>
        </p:nvCxnSpPr>
        <p:spPr>
          <a:xfrm flipH="1">
            <a:off x="4063762" y="4486034"/>
            <a:ext cx="239773" cy="10156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B21842C7-E8BD-20C9-3196-9B3404BC391F}"/>
                  </a:ext>
                </a:extLst>
              </p:cNvPr>
              <p:cNvSpPr txBox="1"/>
              <p:nvPr/>
            </p:nvSpPr>
            <p:spPr>
              <a:xfrm>
                <a:off x="10280100" y="460981"/>
                <a:ext cx="781720" cy="676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B21842C7-E8BD-20C9-3196-9B3404BC3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100" y="460981"/>
                <a:ext cx="781720" cy="676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D5344B2-01BC-EC24-85FA-64FE5AE47358}"/>
              </a:ext>
            </a:extLst>
          </p:cNvPr>
          <p:cNvCxnSpPr>
            <a:cxnSpLocks/>
          </p:cNvCxnSpPr>
          <p:nvPr/>
        </p:nvCxnSpPr>
        <p:spPr>
          <a:xfrm flipH="1">
            <a:off x="3263675" y="4645728"/>
            <a:ext cx="1420663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DCE7C204-9743-E3F8-7430-3EB74445DDDC}"/>
              </a:ext>
            </a:extLst>
          </p:cNvPr>
          <p:cNvSpPr/>
          <p:nvPr/>
        </p:nvSpPr>
        <p:spPr>
          <a:xfrm>
            <a:off x="3919762" y="4564625"/>
            <a:ext cx="144000" cy="144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B960FDF4-47F8-1479-D284-33769E71655C}"/>
              </a:ext>
            </a:extLst>
          </p:cNvPr>
          <p:cNvSpPr/>
          <p:nvPr/>
        </p:nvSpPr>
        <p:spPr>
          <a:xfrm>
            <a:off x="5228684" y="3021143"/>
            <a:ext cx="144000" cy="144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9520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84D3B7DF-9C82-E638-79B2-4D89572027AF}"/>
              </a:ext>
            </a:extLst>
          </p:cNvPr>
          <p:cNvSpPr/>
          <p:nvPr/>
        </p:nvSpPr>
        <p:spPr>
          <a:xfrm>
            <a:off x="5480545" y="4081212"/>
            <a:ext cx="3756592" cy="17244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25DC9AF-6254-DDEA-971D-A1D76917C425}"/>
                  </a:ext>
                </a:extLst>
              </p:cNvPr>
              <p:cNvSpPr txBox="1"/>
              <p:nvPr/>
            </p:nvSpPr>
            <p:spPr>
              <a:xfrm>
                <a:off x="1327638" y="527594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25DC9AF-6254-DDEA-971D-A1D76917C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638" y="527594"/>
                <a:ext cx="457200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大かっこ 3">
            <a:extLst>
              <a:ext uri="{FF2B5EF4-FFF2-40B4-BE49-F238E27FC236}">
                <a16:creationId xmlns:a16="http://schemas.microsoft.com/office/drawing/2014/main" id="{B836BA50-C12D-406F-7417-3109550644EE}"/>
              </a:ext>
            </a:extLst>
          </p:cNvPr>
          <p:cNvSpPr/>
          <p:nvPr/>
        </p:nvSpPr>
        <p:spPr>
          <a:xfrm>
            <a:off x="1327638" y="940158"/>
            <a:ext cx="457200" cy="1169996"/>
          </a:xfrm>
          <a:prstGeom prst="bracket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90476A38-B8FE-8059-D2B0-3DB669A92298}"/>
              </a:ext>
            </a:extLst>
          </p:cNvPr>
          <p:cNvSpPr/>
          <p:nvPr/>
        </p:nvSpPr>
        <p:spPr>
          <a:xfrm>
            <a:off x="1428777" y="1028702"/>
            <a:ext cx="254921" cy="2549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502D2BD-1B11-63C9-AFF1-6CEFEC5D7768}"/>
              </a:ext>
            </a:extLst>
          </p:cNvPr>
          <p:cNvSpPr/>
          <p:nvPr/>
        </p:nvSpPr>
        <p:spPr>
          <a:xfrm>
            <a:off x="1428777" y="1400177"/>
            <a:ext cx="254921" cy="2549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A0BAB4F-0ED5-2ED3-84F0-D85BD2AC3393}"/>
              </a:ext>
            </a:extLst>
          </p:cNvPr>
          <p:cNvSpPr/>
          <p:nvPr/>
        </p:nvSpPr>
        <p:spPr>
          <a:xfrm>
            <a:off x="1428776" y="1771653"/>
            <a:ext cx="254921" cy="2549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1A7EBFD-9DCE-A83F-1DBD-26A3364C2819}"/>
                  </a:ext>
                </a:extLst>
              </p:cNvPr>
              <p:cNvSpPr txBox="1"/>
              <p:nvPr/>
            </p:nvSpPr>
            <p:spPr>
              <a:xfrm>
                <a:off x="4485185" y="530104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1A7EBFD-9DCE-A83F-1DBD-26A3364C2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185" y="530104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FF8BE81-BD54-A8D1-607F-5812C439462D}"/>
              </a:ext>
            </a:extLst>
          </p:cNvPr>
          <p:cNvGrpSpPr/>
          <p:nvPr/>
        </p:nvGrpSpPr>
        <p:grpSpPr>
          <a:xfrm>
            <a:off x="4485185" y="942668"/>
            <a:ext cx="457200" cy="1169996"/>
            <a:chOff x="4070838" y="940158"/>
            <a:chExt cx="457200" cy="1169996"/>
          </a:xfrm>
        </p:grpSpPr>
        <p:sp>
          <p:nvSpPr>
            <p:cNvPr id="13" name="大かっこ 12">
              <a:extLst>
                <a:ext uri="{FF2B5EF4-FFF2-40B4-BE49-F238E27FC236}">
                  <a16:creationId xmlns:a16="http://schemas.microsoft.com/office/drawing/2014/main" id="{4373DF58-2F93-21D0-B86B-B9E63BB11127}"/>
                </a:ext>
              </a:extLst>
            </p:cNvPr>
            <p:cNvSpPr/>
            <p:nvPr/>
          </p:nvSpPr>
          <p:spPr>
            <a:xfrm>
              <a:off x="4070838" y="940158"/>
              <a:ext cx="457200" cy="1169996"/>
            </a:xfrm>
            <a:prstGeom prst="bracketPair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6DCDB01C-ABCF-2EE1-22D0-DCEE3B208B18}"/>
                </a:ext>
              </a:extLst>
            </p:cNvPr>
            <p:cNvSpPr/>
            <p:nvPr/>
          </p:nvSpPr>
          <p:spPr>
            <a:xfrm>
              <a:off x="4171977" y="1028702"/>
              <a:ext cx="254921" cy="254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820F1F4E-1686-3785-9AA9-34FCCFA9144D}"/>
                </a:ext>
              </a:extLst>
            </p:cNvPr>
            <p:cNvSpPr/>
            <p:nvPr/>
          </p:nvSpPr>
          <p:spPr>
            <a:xfrm>
              <a:off x="4171977" y="1400177"/>
              <a:ext cx="254921" cy="254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643ED32-94BF-E9EF-43E2-6B33F401D978}"/>
                </a:ext>
              </a:extLst>
            </p:cNvPr>
            <p:cNvSpPr/>
            <p:nvPr/>
          </p:nvSpPr>
          <p:spPr>
            <a:xfrm>
              <a:off x="4171976" y="1771653"/>
              <a:ext cx="254921" cy="254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4977788-0A99-B712-C303-9AF228763E5D}"/>
              </a:ext>
            </a:extLst>
          </p:cNvPr>
          <p:cNvGrpSpPr/>
          <p:nvPr/>
        </p:nvGrpSpPr>
        <p:grpSpPr>
          <a:xfrm>
            <a:off x="3961310" y="942668"/>
            <a:ext cx="457200" cy="1169996"/>
            <a:chOff x="4070838" y="940158"/>
            <a:chExt cx="457200" cy="1169996"/>
          </a:xfrm>
        </p:grpSpPr>
        <p:sp>
          <p:nvSpPr>
            <p:cNvPr id="21" name="大かっこ 20">
              <a:extLst>
                <a:ext uri="{FF2B5EF4-FFF2-40B4-BE49-F238E27FC236}">
                  <a16:creationId xmlns:a16="http://schemas.microsoft.com/office/drawing/2014/main" id="{9D56E61D-C91E-AA05-B919-B448265EDB4D}"/>
                </a:ext>
              </a:extLst>
            </p:cNvPr>
            <p:cNvSpPr/>
            <p:nvPr/>
          </p:nvSpPr>
          <p:spPr>
            <a:xfrm>
              <a:off x="4070838" y="940158"/>
              <a:ext cx="457200" cy="1169996"/>
            </a:xfrm>
            <a:prstGeom prst="bracketPair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7FBB8CA4-F849-4915-6F4F-FAD92A7AA3FE}"/>
                </a:ext>
              </a:extLst>
            </p:cNvPr>
            <p:cNvSpPr/>
            <p:nvPr/>
          </p:nvSpPr>
          <p:spPr>
            <a:xfrm>
              <a:off x="4171977" y="1028702"/>
              <a:ext cx="254921" cy="254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C7796C86-5EBB-1D5D-F837-3A931C5E0884}"/>
                </a:ext>
              </a:extLst>
            </p:cNvPr>
            <p:cNvSpPr/>
            <p:nvPr/>
          </p:nvSpPr>
          <p:spPr>
            <a:xfrm>
              <a:off x="4171977" y="1400177"/>
              <a:ext cx="254921" cy="254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6788EB39-99E0-C753-7529-0BECE5ECCE9F}"/>
                </a:ext>
              </a:extLst>
            </p:cNvPr>
            <p:cNvSpPr/>
            <p:nvPr/>
          </p:nvSpPr>
          <p:spPr>
            <a:xfrm>
              <a:off x="4171976" y="1771653"/>
              <a:ext cx="254921" cy="254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BE29714-D5CC-22F6-951E-8C372FF18FCA}"/>
              </a:ext>
            </a:extLst>
          </p:cNvPr>
          <p:cNvGrpSpPr/>
          <p:nvPr/>
        </p:nvGrpSpPr>
        <p:grpSpPr>
          <a:xfrm>
            <a:off x="5023347" y="942668"/>
            <a:ext cx="457200" cy="1169996"/>
            <a:chOff x="4070838" y="940158"/>
            <a:chExt cx="457200" cy="1169996"/>
          </a:xfrm>
        </p:grpSpPr>
        <p:sp>
          <p:nvSpPr>
            <p:cNvPr id="31" name="大かっこ 30">
              <a:extLst>
                <a:ext uri="{FF2B5EF4-FFF2-40B4-BE49-F238E27FC236}">
                  <a16:creationId xmlns:a16="http://schemas.microsoft.com/office/drawing/2014/main" id="{FF8091C4-15C0-3045-0EB8-146AB2CE73A6}"/>
                </a:ext>
              </a:extLst>
            </p:cNvPr>
            <p:cNvSpPr/>
            <p:nvPr/>
          </p:nvSpPr>
          <p:spPr>
            <a:xfrm>
              <a:off x="4070838" y="940158"/>
              <a:ext cx="457200" cy="1169996"/>
            </a:xfrm>
            <a:prstGeom prst="bracketPair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76F3082A-ECC3-9FDA-D542-D77CB8217CDD}"/>
                </a:ext>
              </a:extLst>
            </p:cNvPr>
            <p:cNvSpPr/>
            <p:nvPr/>
          </p:nvSpPr>
          <p:spPr>
            <a:xfrm>
              <a:off x="4171977" y="1028702"/>
              <a:ext cx="254921" cy="254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507251F4-8A48-7BB5-CE96-63156B665DF7}"/>
                </a:ext>
              </a:extLst>
            </p:cNvPr>
            <p:cNvSpPr/>
            <p:nvPr/>
          </p:nvSpPr>
          <p:spPr>
            <a:xfrm>
              <a:off x="4171977" y="1400177"/>
              <a:ext cx="254921" cy="254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A33ABA6A-4633-6964-A0AD-5C8847FC01C1}"/>
                </a:ext>
              </a:extLst>
            </p:cNvPr>
            <p:cNvSpPr/>
            <p:nvPr/>
          </p:nvSpPr>
          <p:spPr>
            <a:xfrm>
              <a:off x="4171976" y="1771653"/>
              <a:ext cx="254921" cy="254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3BA8B2D-E9B9-5DCD-1568-0843D332CAA6}"/>
              </a:ext>
            </a:extLst>
          </p:cNvPr>
          <p:cNvCxnSpPr>
            <a:cxnSpLocks/>
          </p:cNvCxnSpPr>
          <p:nvPr/>
        </p:nvCxnSpPr>
        <p:spPr>
          <a:xfrm flipH="1">
            <a:off x="3090865" y="1548971"/>
            <a:ext cx="80377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08A9EB9-CB21-267E-281D-5E140438ECFE}"/>
              </a:ext>
            </a:extLst>
          </p:cNvPr>
          <p:cNvCxnSpPr>
            <a:cxnSpLocks/>
          </p:cNvCxnSpPr>
          <p:nvPr/>
        </p:nvCxnSpPr>
        <p:spPr>
          <a:xfrm>
            <a:off x="1885977" y="1548971"/>
            <a:ext cx="74768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551B1A6-E60E-4484-1909-9F8B7A076602}"/>
              </a:ext>
            </a:extLst>
          </p:cNvPr>
          <p:cNvCxnSpPr>
            <a:cxnSpLocks/>
          </p:cNvCxnSpPr>
          <p:nvPr/>
        </p:nvCxnSpPr>
        <p:spPr>
          <a:xfrm>
            <a:off x="2862265" y="736075"/>
            <a:ext cx="0" cy="58429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409AD30-E580-E1FD-9E5B-AAF50706C1A5}"/>
                  </a:ext>
                </a:extLst>
              </p:cNvPr>
              <p:cNvSpPr txBox="1"/>
              <p:nvPr/>
            </p:nvSpPr>
            <p:spPr>
              <a:xfrm>
                <a:off x="2633665" y="11047"/>
                <a:ext cx="457200" cy="66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409AD30-E580-E1FD-9E5B-AAF50706C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665" y="11047"/>
                <a:ext cx="457200" cy="6646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6617AAC0-F49F-736A-BE51-3A36965DB0D2}"/>
              </a:ext>
            </a:extLst>
          </p:cNvPr>
          <p:cNvCxnSpPr>
            <a:cxnSpLocks/>
          </p:cNvCxnSpPr>
          <p:nvPr/>
        </p:nvCxnSpPr>
        <p:spPr>
          <a:xfrm>
            <a:off x="2862265" y="1777571"/>
            <a:ext cx="0" cy="61145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フローチャート: 和接合 52">
            <a:extLst>
              <a:ext uri="{FF2B5EF4-FFF2-40B4-BE49-F238E27FC236}">
                <a16:creationId xmlns:a16="http://schemas.microsoft.com/office/drawing/2014/main" id="{8E52EBB1-9BAC-A39E-D3FD-01DC3F9057FE}"/>
              </a:ext>
            </a:extLst>
          </p:cNvPr>
          <p:cNvSpPr/>
          <p:nvPr/>
        </p:nvSpPr>
        <p:spPr>
          <a:xfrm>
            <a:off x="2678909" y="1372426"/>
            <a:ext cx="366712" cy="366712"/>
          </a:xfrm>
          <a:prstGeom prst="flowChartSummingJunction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96FEF68-E3B6-DC16-2248-C09763979B44}"/>
                  </a:ext>
                </a:extLst>
              </p:cNvPr>
              <p:cNvSpPr txBox="1"/>
              <p:nvPr/>
            </p:nvSpPr>
            <p:spPr>
              <a:xfrm>
                <a:off x="2636208" y="237911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96FEF68-E3B6-DC16-2248-C09763979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208" y="2379110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D6F1D816-A722-BED5-8117-FC16B767DCE6}"/>
              </a:ext>
            </a:extLst>
          </p:cNvPr>
          <p:cNvGrpSpPr/>
          <p:nvPr/>
        </p:nvGrpSpPr>
        <p:grpSpPr>
          <a:xfrm>
            <a:off x="2636208" y="2791674"/>
            <a:ext cx="457200" cy="1169996"/>
            <a:chOff x="4070838" y="940158"/>
            <a:chExt cx="457200" cy="1169996"/>
          </a:xfrm>
        </p:grpSpPr>
        <p:sp>
          <p:nvSpPr>
            <p:cNvPr id="56" name="大かっこ 55">
              <a:extLst>
                <a:ext uri="{FF2B5EF4-FFF2-40B4-BE49-F238E27FC236}">
                  <a16:creationId xmlns:a16="http://schemas.microsoft.com/office/drawing/2014/main" id="{C335D014-3011-D4DF-CF01-DDEA17E12E85}"/>
                </a:ext>
              </a:extLst>
            </p:cNvPr>
            <p:cNvSpPr/>
            <p:nvPr/>
          </p:nvSpPr>
          <p:spPr>
            <a:xfrm>
              <a:off x="4070838" y="940158"/>
              <a:ext cx="457200" cy="1169996"/>
            </a:xfrm>
            <a:prstGeom prst="bracketPair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08464737-60C6-D06E-06AD-12829819BD84}"/>
                </a:ext>
              </a:extLst>
            </p:cNvPr>
            <p:cNvSpPr/>
            <p:nvPr/>
          </p:nvSpPr>
          <p:spPr>
            <a:xfrm>
              <a:off x="4171977" y="1028702"/>
              <a:ext cx="254921" cy="254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4470D11B-71C6-2B83-B378-903EEA8C588F}"/>
                </a:ext>
              </a:extLst>
            </p:cNvPr>
            <p:cNvSpPr/>
            <p:nvPr/>
          </p:nvSpPr>
          <p:spPr>
            <a:xfrm>
              <a:off x="4171977" y="1400177"/>
              <a:ext cx="254921" cy="254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1F8D15EE-73F5-DAD6-7908-635C86B4A769}"/>
                </a:ext>
              </a:extLst>
            </p:cNvPr>
            <p:cNvSpPr/>
            <p:nvPr/>
          </p:nvSpPr>
          <p:spPr>
            <a:xfrm>
              <a:off x="4171976" y="1771653"/>
              <a:ext cx="254921" cy="254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4236044D-52E2-7F8E-0296-A09A55791315}"/>
                  </a:ext>
                </a:extLst>
              </p:cNvPr>
              <p:cNvSpPr txBox="1"/>
              <p:nvPr/>
            </p:nvSpPr>
            <p:spPr>
              <a:xfrm>
                <a:off x="3963854" y="51505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4236044D-52E2-7F8E-0296-A09A55791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854" y="515059"/>
                <a:ext cx="4572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7CF30F1D-A36D-AC0F-9AC1-B15EE352D88E}"/>
                  </a:ext>
                </a:extLst>
              </p:cNvPr>
              <p:cNvSpPr txBox="1"/>
              <p:nvPr/>
            </p:nvSpPr>
            <p:spPr>
              <a:xfrm>
                <a:off x="5023345" y="527594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7CF30F1D-A36D-AC0F-9AC1-B15EE352D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345" y="527594"/>
                <a:ext cx="4572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11F0371E-ECF8-7FEB-F5B6-D6CEB358270D}"/>
              </a:ext>
            </a:extLst>
          </p:cNvPr>
          <p:cNvGrpSpPr/>
          <p:nvPr/>
        </p:nvGrpSpPr>
        <p:grpSpPr>
          <a:xfrm>
            <a:off x="5023347" y="2791674"/>
            <a:ext cx="457200" cy="1169996"/>
            <a:chOff x="4070838" y="940158"/>
            <a:chExt cx="457200" cy="1169996"/>
          </a:xfrm>
        </p:grpSpPr>
        <p:sp>
          <p:nvSpPr>
            <p:cNvPr id="63" name="大かっこ 62">
              <a:extLst>
                <a:ext uri="{FF2B5EF4-FFF2-40B4-BE49-F238E27FC236}">
                  <a16:creationId xmlns:a16="http://schemas.microsoft.com/office/drawing/2014/main" id="{27145990-9F30-785F-58DF-AB752004D054}"/>
                </a:ext>
              </a:extLst>
            </p:cNvPr>
            <p:cNvSpPr/>
            <p:nvPr/>
          </p:nvSpPr>
          <p:spPr>
            <a:xfrm>
              <a:off x="4070838" y="940158"/>
              <a:ext cx="457200" cy="1169996"/>
            </a:xfrm>
            <a:prstGeom prst="bracketPair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ECDCBF05-94D9-4645-A2C0-592782320B11}"/>
                </a:ext>
              </a:extLst>
            </p:cNvPr>
            <p:cNvSpPr/>
            <p:nvPr/>
          </p:nvSpPr>
          <p:spPr>
            <a:xfrm>
              <a:off x="4171977" y="1028702"/>
              <a:ext cx="254921" cy="254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914F241D-9524-C248-9109-8435FD8C5F4A}"/>
                </a:ext>
              </a:extLst>
            </p:cNvPr>
            <p:cNvSpPr/>
            <p:nvPr/>
          </p:nvSpPr>
          <p:spPr>
            <a:xfrm>
              <a:off x="4171977" y="1400177"/>
              <a:ext cx="254921" cy="254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9C0E4B84-4E02-E944-4A34-708056A23DC7}"/>
                </a:ext>
              </a:extLst>
            </p:cNvPr>
            <p:cNvSpPr/>
            <p:nvPr/>
          </p:nvSpPr>
          <p:spPr>
            <a:xfrm>
              <a:off x="4171976" y="1771653"/>
              <a:ext cx="254921" cy="254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DC929754-A674-BC91-9635-FFB69D6BE797}"/>
              </a:ext>
            </a:extLst>
          </p:cNvPr>
          <p:cNvCxnSpPr>
            <a:cxnSpLocks/>
          </p:cNvCxnSpPr>
          <p:nvPr/>
        </p:nvCxnSpPr>
        <p:spPr>
          <a:xfrm>
            <a:off x="3167063" y="3376672"/>
            <a:ext cx="604837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A6F3D61-765A-739B-D5D3-B09E823F81E7}"/>
                  </a:ext>
                </a:extLst>
              </p:cNvPr>
              <p:cNvSpPr txBox="1"/>
              <p:nvPr/>
            </p:nvSpPr>
            <p:spPr>
              <a:xfrm>
                <a:off x="5023345" y="238903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A6F3D61-765A-739B-D5D3-B09E823F8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345" y="2389030"/>
                <a:ext cx="4572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C0A36C44-EB1A-CD39-8750-58486B4F32B1}"/>
              </a:ext>
            </a:extLst>
          </p:cNvPr>
          <p:cNvGrpSpPr/>
          <p:nvPr/>
        </p:nvGrpSpPr>
        <p:grpSpPr>
          <a:xfrm>
            <a:off x="3844610" y="3151141"/>
            <a:ext cx="489480" cy="451061"/>
            <a:chOff x="4286570" y="3151141"/>
            <a:chExt cx="489480" cy="451061"/>
          </a:xfrm>
        </p:grpSpPr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B599A683-F6C1-4CBC-6CD9-8CD30AEDC8BA}"/>
                </a:ext>
              </a:extLst>
            </p:cNvPr>
            <p:cNvSpPr/>
            <p:nvPr/>
          </p:nvSpPr>
          <p:spPr>
            <a:xfrm>
              <a:off x="4286570" y="3151141"/>
              <a:ext cx="451061" cy="451061"/>
            </a:xfrm>
            <a:prstGeom prst="ellipse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63CD4E33-331A-2C33-A392-E221877F0B49}"/>
                    </a:ext>
                  </a:extLst>
                </p:cNvPr>
                <p:cNvSpPr txBox="1"/>
                <p:nvPr/>
              </p:nvSpPr>
              <p:spPr>
                <a:xfrm>
                  <a:off x="4310855" y="3172760"/>
                  <a:ext cx="46519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63CD4E33-331A-2C33-A392-E221877F0B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0855" y="3172760"/>
                  <a:ext cx="465195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68E19B6B-F81A-0534-E54B-DA7A43CC14B5}"/>
                  </a:ext>
                </a:extLst>
              </p:cNvPr>
              <p:cNvSpPr txBox="1"/>
              <p:nvPr/>
            </p:nvSpPr>
            <p:spPr>
              <a:xfrm>
                <a:off x="3493480" y="2771000"/>
                <a:ext cx="1153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68E19B6B-F81A-0534-E54B-DA7A43CC1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480" y="2771000"/>
                <a:ext cx="115331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2405F65A-6F47-4D6A-B9D9-1D9C81BEB3CA}"/>
              </a:ext>
            </a:extLst>
          </p:cNvPr>
          <p:cNvCxnSpPr>
            <a:cxnSpLocks/>
          </p:cNvCxnSpPr>
          <p:nvPr/>
        </p:nvCxnSpPr>
        <p:spPr>
          <a:xfrm>
            <a:off x="4344380" y="3376672"/>
            <a:ext cx="604837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DABBA8B6-5AEE-8577-CF0D-5D086F1CD2A3}"/>
              </a:ext>
            </a:extLst>
          </p:cNvPr>
          <p:cNvCxnSpPr>
            <a:cxnSpLocks/>
          </p:cNvCxnSpPr>
          <p:nvPr/>
        </p:nvCxnSpPr>
        <p:spPr>
          <a:xfrm>
            <a:off x="9275237" y="5054626"/>
            <a:ext cx="604837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C4FC50AD-D7A6-5D1E-C907-4E780DEF7594}"/>
              </a:ext>
            </a:extLst>
          </p:cNvPr>
          <p:cNvGrpSpPr/>
          <p:nvPr/>
        </p:nvGrpSpPr>
        <p:grpSpPr>
          <a:xfrm>
            <a:off x="5551211" y="4067386"/>
            <a:ext cx="916470" cy="1585070"/>
            <a:chOff x="6258174" y="2375204"/>
            <a:chExt cx="916470" cy="15850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492859AD-4085-7C69-74AF-36245ACFDC79}"/>
                    </a:ext>
                  </a:extLst>
                </p:cNvPr>
                <p:cNvSpPr txBox="1"/>
                <p:nvPr/>
              </p:nvSpPr>
              <p:spPr>
                <a:xfrm>
                  <a:off x="6258174" y="3137282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492859AD-4085-7C69-74AF-36245ACFDC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8174" y="3137282"/>
                  <a:ext cx="4572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5CECC12D-DD76-3F97-FBF5-2532EBA47B72}"/>
                </a:ext>
              </a:extLst>
            </p:cNvPr>
            <p:cNvGrpSpPr/>
            <p:nvPr/>
          </p:nvGrpSpPr>
          <p:grpSpPr>
            <a:xfrm>
              <a:off x="6717444" y="2790278"/>
              <a:ext cx="457200" cy="1169996"/>
              <a:chOff x="4070838" y="940158"/>
              <a:chExt cx="457200" cy="1169996"/>
            </a:xfrm>
          </p:grpSpPr>
          <p:sp>
            <p:nvSpPr>
              <p:cNvPr id="85" name="大かっこ 84">
                <a:extLst>
                  <a:ext uri="{FF2B5EF4-FFF2-40B4-BE49-F238E27FC236}">
                    <a16:creationId xmlns:a16="http://schemas.microsoft.com/office/drawing/2014/main" id="{6C93667D-6044-318F-A452-870637D43DF7}"/>
                  </a:ext>
                </a:extLst>
              </p:cNvPr>
              <p:cNvSpPr/>
              <p:nvPr/>
            </p:nvSpPr>
            <p:spPr>
              <a:xfrm>
                <a:off x="4070838" y="940158"/>
                <a:ext cx="457200" cy="1169996"/>
              </a:xfrm>
              <a:prstGeom prst="bracketPair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1154348D-B1FE-E0CB-CBDF-50F452050FDF}"/>
                  </a:ext>
                </a:extLst>
              </p:cNvPr>
              <p:cNvSpPr/>
              <p:nvPr/>
            </p:nvSpPr>
            <p:spPr>
              <a:xfrm>
                <a:off x="4171977" y="1028702"/>
                <a:ext cx="254921" cy="2549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7" name="楕円 86">
                <a:extLst>
                  <a:ext uri="{FF2B5EF4-FFF2-40B4-BE49-F238E27FC236}">
                    <a16:creationId xmlns:a16="http://schemas.microsoft.com/office/drawing/2014/main" id="{57E1B11F-7C0C-2553-B2D0-1A68D457CD42}"/>
                  </a:ext>
                </a:extLst>
              </p:cNvPr>
              <p:cNvSpPr/>
              <p:nvPr/>
            </p:nvSpPr>
            <p:spPr>
              <a:xfrm>
                <a:off x="4171977" y="1400177"/>
                <a:ext cx="254921" cy="2549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8" name="楕円 87">
                <a:extLst>
                  <a:ext uri="{FF2B5EF4-FFF2-40B4-BE49-F238E27FC236}">
                    <a16:creationId xmlns:a16="http://schemas.microsoft.com/office/drawing/2014/main" id="{E1ACEF95-26F7-6480-E289-61222AE941E3}"/>
                  </a:ext>
                </a:extLst>
              </p:cNvPr>
              <p:cNvSpPr/>
              <p:nvPr/>
            </p:nvSpPr>
            <p:spPr>
              <a:xfrm>
                <a:off x="4171976" y="1771653"/>
                <a:ext cx="254921" cy="2549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DA01F670-3752-8037-9358-4CB28C94F4DA}"/>
                    </a:ext>
                  </a:extLst>
                </p:cNvPr>
                <p:cNvSpPr txBox="1"/>
                <p:nvPr/>
              </p:nvSpPr>
              <p:spPr>
                <a:xfrm>
                  <a:off x="6717442" y="2375204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DA01F670-3752-8037-9358-4CB28C94F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442" y="2375204"/>
                  <a:ext cx="45720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1671D648-6689-CEA3-A328-0F99F6D3D6E0}"/>
              </a:ext>
            </a:extLst>
          </p:cNvPr>
          <p:cNvGrpSpPr/>
          <p:nvPr/>
        </p:nvGrpSpPr>
        <p:grpSpPr>
          <a:xfrm>
            <a:off x="6843913" y="4081212"/>
            <a:ext cx="916470" cy="1585070"/>
            <a:chOff x="6258174" y="2375204"/>
            <a:chExt cx="916470" cy="15850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690733B0-AE8F-7028-1617-D6CF84841985}"/>
                    </a:ext>
                  </a:extLst>
                </p:cNvPr>
                <p:cNvSpPr txBox="1"/>
                <p:nvPr/>
              </p:nvSpPr>
              <p:spPr>
                <a:xfrm>
                  <a:off x="6258174" y="3137282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690733B0-AE8F-7028-1617-D6CF848419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8174" y="3137282"/>
                  <a:ext cx="45720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AFB4EA66-E011-F4E1-7E22-658F890B6DA1}"/>
                </a:ext>
              </a:extLst>
            </p:cNvPr>
            <p:cNvGrpSpPr/>
            <p:nvPr/>
          </p:nvGrpSpPr>
          <p:grpSpPr>
            <a:xfrm>
              <a:off x="6717444" y="2790278"/>
              <a:ext cx="457200" cy="1169996"/>
              <a:chOff x="4070838" y="940158"/>
              <a:chExt cx="457200" cy="1169996"/>
            </a:xfrm>
          </p:grpSpPr>
          <p:sp>
            <p:nvSpPr>
              <p:cNvPr id="95" name="大かっこ 94">
                <a:extLst>
                  <a:ext uri="{FF2B5EF4-FFF2-40B4-BE49-F238E27FC236}">
                    <a16:creationId xmlns:a16="http://schemas.microsoft.com/office/drawing/2014/main" id="{54E35620-BD1C-1E9E-037B-A5850E70558E}"/>
                  </a:ext>
                </a:extLst>
              </p:cNvPr>
              <p:cNvSpPr/>
              <p:nvPr/>
            </p:nvSpPr>
            <p:spPr>
              <a:xfrm>
                <a:off x="4070838" y="940158"/>
                <a:ext cx="457200" cy="1169996"/>
              </a:xfrm>
              <a:prstGeom prst="bracketPair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6" name="楕円 95">
                <a:extLst>
                  <a:ext uri="{FF2B5EF4-FFF2-40B4-BE49-F238E27FC236}">
                    <a16:creationId xmlns:a16="http://schemas.microsoft.com/office/drawing/2014/main" id="{4CBEFCC9-9AD3-1349-0FC8-5E5941805238}"/>
                  </a:ext>
                </a:extLst>
              </p:cNvPr>
              <p:cNvSpPr/>
              <p:nvPr/>
            </p:nvSpPr>
            <p:spPr>
              <a:xfrm>
                <a:off x="4171977" y="1028702"/>
                <a:ext cx="254921" cy="2549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7" name="楕円 96">
                <a:extLst>
                  <a:ext uri="{FF2B5EF4-FFF2-40B4-BE49-F238E27FC236}">
                    <a16:creationId xmlns:a16="http://schemas.microsoft.com/office/drawing/2014/main" id="{F1A77776-76C8-61F1-310A-B41CDF29DF40}"/>
                  </a:ext>
                </a:extLst>
              </p:cNvPr>
              <p:cNvSpPr/>
              <p:nvPr/>
            </p:nvSpPr>
            <p:spPr>
              <a:xfrm>
                <a:off x="4171977" y="1400177"/>
                <a:ext cx="254921" cy="2549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8" name="楕円 97">
                <a:extLst>
                  <a:ext uri="{FF2B5EF4-FFF2-40B4-BE49-F238E27FC236}">
                    <a16:creationId xmlns:a16="http://schemas.microsoft.com/office/drawing/2014/main" id="{CA160D5F-D708-539B-A4B6-94FC479970A3}"/>
                  </a:ext>
                </a:extLst>
              </p:cNvPr>
              <p:cNvSpPr/>
              <p:nvPr/>
            </p:nvSpPr>
            <p:spPr>
              <a:xfrm>
                <a:off x="4171976" y="1771653"/>
                <a:ext cx="254921" cy="2549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9D1FE9A3-B403-1F10-A2B2-1E7528B1681A}"/>
                    </a:ext>
                  </a:extLst>
                </p:cNvPr>
                <p:cNvSpPr txBox="1"/>
                <p:nvPr/>
              </p:nvSpPr>
              <p:spPr>
                <a:xfrm>
                  <a:off x="6717442" y="2375204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9D1FE9A3-B403-1F10-A2B2-1E7528B16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442" y="2375204"/>
                  <a:ext cx="45720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1971CCD0-AB1D-8931-10BE-BEF8CFFAF867}"/>
                  </a:ext>
                </a:extLst>
              </p:cNvPr>
              <p:cNvSpPr txBox="1"/>
              <p:nvPr/>
            </p:nvSpPr>
            <p:spPr>
              <a:xfrm>
                <a:off x="6508500" y="4864942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1971CCD0-AB1D-8931-10BE-BEF8CFFAF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500" y="4864942"/>
                <a:ext cx="4572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5125C9C4-EF17-5589-7ADD-B73F2D72D517}"/>
              </a:ext>
            </a:extLst>
          </p:cNvPr>
          <p:cNvGrpSpPr/>
          <p:nvPr/>
        </p:nvGrpSpPr>
        <p:grpSpPr>
          <a:xfrm>
            <a:off x="8136278" y="4081212"/>
            <a:ext cx="916470" cy="1585070"/>
            <a:chOff x="6258174" y="2375204"/>
            <a:chExt cx="916470" cy="15850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テキスト ボックス 101">
                  <a:extLst>
                    <a:ext uri="{FF2B5EF4-FFF2-40B4-BE49-F238E27FC236}">
                      <a16:creationId xmlns:a16="http://schemas.microsoft.com/office/drawing/2014/main" id="{C6B8ACD2-D684-2E31-F049-61BE7448BEB4}"/>
                    </a:ext>
                  </a:extLst>
                </p:cNvPr>
                <p:cNvSpPr txBox="1"/>
                <p:nvPr/>
              </p:nvSpPr>
              <p:spPr>
                <a:xfrm>
                  <a:off x="6258174" y="3137282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02" name="テキスト ボックス 101">
                  <a:extLst>
                    <a:ext uri="{FF2B5EF4-FFF2-40B4-BE49-F238E27FC236}">
                      <a16:creationId xmlns:a16="http://schemas.microsoft.com/office/drawing/2014/main" id="{C6B8ACD2-D684-2E31-F049-61BE7448BE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8174" y="3137282"/>
                  <a:ext cx="45720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1281BCB6-D22E-CFB4-0766-7B9A86DCA0AE}"/>
                </a:ext>
              </a:extLst>
            </p:cNvPr>
            <p:cNvGrpSpPr/>
            <p:nvPr/>
          </p:nvGrpSpPr>
          <p:grpSpPr>
            <a:xfrm>
              <a:off x="6717444" y="2790278"/>
              <a:ext cx="457200" cy="1169996"/>
              <a:chOff x="4070838" y="940158"/>
              <a:chExt cx="457200" cy="1169996"/>
            </a:xfrm>
          </p:grpSpPr>
          <p:sp>
            <p:nvSpPr>
              <p:cNvPr id="105" name="大かっこ 104">
                <a:extLst>
                  <a:ext uri="{FF2B5EF4-FFF2-40B4-BE49-F238E27FC236}">
                    <a16:creationId xmlns:a16="http://schemas.microsoft.com/office/drawing/2014/main" id="{6C5122FB-839C-9570-ECE6-F949412B34F5}"/>
                  </a:ext>
                </a:extLst>
              </p:cNvPr>
              <p:cNvSpPr/>
              <p:nvPr/>
            </p:nvSpPr>
            <p:spPr>
              <a:xfrm>
                <a:off x="4070838" y="940158"/>
                <a:ext cx="457200" cy="1169996"/>
              </a:xfrm>
              <a:prstGeom prst="bracketPair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6" name="楕円 105">
                <a:extLst>
                  <a:ext uri="{FF2B5EF4-FFF2-40B4-BE49-F238E27FC236}">
                    <a16:creationId xmlns:a16="http://schemas.microsoft.com/office/drawing/2014/main" id="{9E5ED3F2-2C9B-BFCE-3AAB-0FEF222E3C38}"/>
                  </a:ext>
                </a:extLst>
              </p:cNvPr>
              <p:cNvSpPr/>
              <p:nvPr/>
            </p:nvSpPr>
            <p:spPr>
              <a:xfrm>
                <a:off x="4171977" y="1028702"/>
                <a:ext cx="254921" cy="2549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EA024B07-DAD7-C8A4-FAE7-B80BFA0162FE}"/>
                  </a:ext>
                </a:extLst>
              </p:cNvPr>
              <p:cNvSpPr/>
              <p:nvPr/>
            </p:nvSpPr>
            <p:spPr>
              <a:xfrm>
                <a:off x="4171977" y="1400177"/>
                <a:ext cx="254921" cy="2549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11A71A83-14D2-D8E1-19A0-78DE47EBBC41}"/>
                  </a:ext>
                </a:extLst>
              </p:cNvPr>
              <p:cNvSpPr/>
              <p:nvPr/>
            </p:nvSpPr>
            <p:spPr>
              <a:xfrm>
                <a:off x="4171976" y="1771653"/>
                <a:ext cx="254921" cy="25492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58EC8FDF-5E81-7C31-129D-51470AFBFCD0}"/>
                    </a:ext>
                  </a:extLst>
                </p:cNvPr>
                <p:cNvSpPr txBox="1"/>
                <p:nvPr/>
              </p:nvSpPr>
              <p:spPr>
                <a:xfrm>
                  <a:off x="6717442" y="2375204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58EC8FDF-5E81-7C31-129D-51470AFBF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442" y="2375204"/>
                  <a:ext cx="45720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788F498D-555F-108A-A4DE-FCBDD5F9EE1F}"/>
                  </a:ext>
                </a:extLst>
              </p:cNvPr>
              <p:cNvSpPr txBox="1"/>
              <p:nvPr/>
            </p:nvSpPr>
            <p:spPr>
              <a:xfrm>
                <a:off x="7800865" y="4864942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788F498D-555F-108A-A4DE-FCBDD5F9E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865" y="4864942"/>
                <a:ext cx="4572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22799519-E3CD-FA8A-55B1-277EB830CE6A}"/>
              </a:ext>
            </a:extLst>
          </p:cNvPr>
          <p:cNvGrpSpPr/>
          <p:nvPr/>
        </p:nvGrpSpPr>
        <p:grpSpPr>
          <a:xfrm>
            <a:off x="9918391" y="4496286"/>
            <a:ext cx="457200" cy="1169996"/>
            <a:chOff x="4070838" y="940158"/>
            <a:chExt cx="457200" cy="1169996"/>
          </a:xfrm>
        </p:grpSpPr>
        <p:sp>
          <p:nvSpPr>
            <p:cNvPr id="113" name="大かっこ 112">
              <a:extLst>
                <a:ext uri="{FF2B5EF4-FFF2-40B4-BE49-F238E27FC236}">
                  <a16:creationId xmlns:a16="http://schemas.microsoft.com/office/drawing/2014/main" id="{693122E1-FE7E-0A41-2040-1FD154869831}"/>
                </a:ext>
              </a:extLst>
            </p:cNvPr>
            <p:cNvSpPr/>
            <p:nvPr/>
          </p:nvSpPr>
          <p:spPr>
            <a:xfrm>
              <a:off x="4070838" y="940158"/>
              <a:ext cx="457200" cy="1169996"/>
            </a:xfrm>
            <a:prstGeom prst="bracketPair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C1A99496-5419-00B3-E3D3-77256C3B21D4}"/>
                </a:ext>
              </a:extLst>
            </p:cNvPr>
            <p:cNvSpPr/>
            <p:nvPr/>
          </p:nvSpPr>
          <p:spPr>
            <a:xfrm>
              <a:off x="4171977" y="1028702"/>
              <a:ext cx="254921" cy="254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0D9A00A8-4750-473B-86A2-745AFBC79249}"/>
                </a:ext>
              </a:extLst>
            </p:cNvPr>
            <p:cNvSpPr/>
            <p:nvPr/>
          </p:nvSpPr>
          <p:spPr>
            <a:xfrm>
              <a:off x="4171977" y="1400177"/>
              <a:ext cx="254921" cy="254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820F00B0-DFF3-BD89-D0A1-E0AAF0C9EC2C}"/>
                </a:ext>
              </a:extLst>
            </p:cNvPr>
            <p:cNvSpPr/>
            <p:nvPr/>
          </p:nvSpPr>
          <p:spPr>
            <a:xfrm>
              <a:off x="4171976" y="1771653"/>
              <a:ext cx="254921" cy="25492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56FDAEEC-EDEE-C467-F7C4-851F17F4AE67}"/>
                  </a:ext>
                </a:extLst>
              </p:cNvPr>
              <p:cNvSpPr txBox="1"/>
              <p:nvPr/>
            </p:nvSpPr>
            <p:spPr>
              <a:xfrm>
                <a:off x="9918389" y="4081212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56FDAEEC-EDEE-C467-F7C4-851F17F4A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389" y="4081212"/>
                <a:ext cx="45720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コネクタ: カギ線 120">
            <a:extLst>
              <a:ext uri="{FF2B5EF4-FFF2-40B4-BE49-F238E27FC236}">
                <a16:creationId xmlns:a16="http://schemas.microsoft.com/office/drawing/2014/main" id="{7694207C-2062-6D50-31AB-1B818DD9E918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5417507" y="3007679"/>
            <a:ext cx="362304" cy="1821785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コネクタ: カギ線 121">
            <a:extLst>
              <a:ext uri="{FF2B5EF4-FFF2-40B4-BE49-F238E27FC236}">
                <a16:creationId xmlns:a16="http://schemas.microsoft.com/office/drawing/2014/main" id="{BA25AE18-6F5A-976A-0D9D-2637EBB566AA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5417507" y="3379154"/>
            <a:ext cx="1655006" cy="146413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コネクタ: カギ線 125">
            <a:extLst>
              <a:ext uri="{FF2B5EF4-FFF2-40B4-BE49-F238E27FC236}">
                <a16:creationId xmlns:a16="http://schemas.microsoft.com/office/drawing/2014/main" id="{897FC7B8-3A09-06B3-E0C0-3CE13CC687E1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5417506" y="3750630"/>
            <a:ext cx="2947372" cy="1092660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492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E029F1F-A967-1989-650D-BB17EFF863A8}"/>
              </a:ext>
            </a:extLst>
          </p:cNvPr>
          <p:cNvSpPr txBox="1"/>
          <p:nvPr/>
        </p:nvSpPr>
        <p:spPr>
          <a:xfrm>
            <a:off x="6724832" y="4820574"/>
            <a:ext cx="1380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/>
              <a:t>💻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314F12-B91C-1C87-0AA1-59C62826CA53}"/>
              </a:ext>
            </a:extLst>
          </p:cNvPr>
          <p:cNvSpPr txBox="1"/>
          <p:nvPr/>
        </p:nvSpPr>
        <p:spPr>
          <a:xfrm>
            <a:off x="7892249" y="3823106"/>
            <a:ext cx="308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GET https://example.com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A5F941C-06D1-3D99-82EE-89F61169A7C7}"/>
              </a:ext>
            </a:extLst>
          </p:cNvPr>
          <p:cNvCxnSpPr>
            <a:cxnSpLocks/>
          </p:cNvCxnSpPr>
          <p:nvPr/>
        </p:nvCxnSpPr>
        <p:spPr>
          <a:xfrm flipV="1">
            <a:off x="7688060" y="3156011"/>
            <a:ext cx="0" cy="16205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143FA63-BA88-E536-47CA-C11BA7EDF4E0}"/>
              </a:ext>
            </a:extLst>
          </p:cNvPr>
          <p:cNvSpPr txBox="1"/>
          <p:nvPr/>
        </p:nvSpPr>
        <p:spPr>
          <a:xfrm>
            <a:off x="6738152" y="1526790"/>
            <a:ext cx="1180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dirty="0"/>
              <a:t>🖥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FE9C4FD-9103-807E-48F3-6D624C80793C}"/>
              </a:ext>
            </a:extLst>
          </p:cNvPr>
          <p:cNvSpPr txBox="1"/>
          <p:nvPr/>
        </p:nvSpPr>
        <p:spPr>
          <a:xfrm>
            <a:off x="6560595" y="1221008"/>
            <a:ext cx="157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サーバー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7AA79A-46D1-3C8C-7F7D-AA9407A01867}"/>
              </a:ext>
            </a:extLst>
          </p:cNvPr>
          <p:cNvSpPr txBox="1"/>
          <p:nvPr/>
        </p:nvSpPr>
        <p:spPr>
          <a:xfrm>
            <a:off x="3512239" y="3697552"/>
            <a:ext cx="3151568" cy="10156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808080"/>
                </a:solidFill>
                <a:effectLst/>
                <a:latin typeface="HackGen, Ricty Diminished for Powerline, Consolas,  Courier New"/>
              </a:rPr>
              <a:t>&lt;!</a:t>
            </a:r>
            <a:r>
              <a:rPr lang="en-US" altLang="ja-JP" sz="1200" dirty="0">
                <a:solidFill>
                  <a:srgbClr val="569CD6"/>
                </a:solidFill>
                <a:effectLst/>
                <a:latin typeface="HackGen, Ricty Diminished for Powerline, Consolas,  Courier New"/>
              </a:rPr>
              <a:t>DOCTYPE</a:t>
            </a:r>
            <a:r>
              <a:rPr lang="en-US" altLang="ja-JP" sz="1200" dirty="0">
                <a:solidFill>
                  <a:srgbClr val="D4D4D4"/>
                </a:solidFill>
                <a:effectLst/>
                <a:latin typeface="HackGen, Ricty Diminished for Powerline, Consolas,  Courier New"/>
              </a:rPr>
              <a:t> </a:t>
            </a:r>
            <a:r>
              <a:rPr lang="en-US" altLang="ja-JP" sz="1200" dirty="0">
                <a:solidFill>
                  <a:srgbClr val="9CDCFE"/>
                </a:solidFill>
                <a:effectLst/>
                <a:latin typeface="HackGen, Ricty Diminished for Powerline, Consolas,  Courier New"/>
              </a:rPr>
              <a:t>html</a:t>
            </a:r>
            <a:r>
              <a:rPr lang="en-US" altLang="ja-JP" sz="1200" dirty="0">
                <a:solidFill>
                  <a:srgbClr val="808080"/>
                </a:solidFill>
                <a:effectLst/>
                <a:latin typeface="HackGen, Ricty Diminished for Powerline, Consolas,  Courier New"/>
              </a:rPr>
              <a:t>&gt;</a:t>
            </a:r>
            <a:endParaRPr lang="en-US" altLang="ja-JP" sz="1200" dirty="0">
              <a:solidFill>
                <a:srgbClr val="D4D4D4"/>
              </a:solidFill>
              <a:effectLst/>
              <a:latin typeface="HackGen, Ricty Diminished for Powerline, Consolas,  Courier New"/>
            </a:endParaRPr>
          </a:p>
          <a:p>
            <a:r>
              <a:rPr lang="en-US" altLang="ja-JP" sz="1200" dirty="0">
                <a:solidFill>
                  <a:srgbClr val="808080"/>
                </a:solidFill>
                <a:effectLst/>
                <a:latin typeface="HackGen, Ricty Diminished for Powerline, Consolas,  Courier New"/>
              </a:rPr>
              <a:t>&lt;</a:t>
            </a:r>
            <a:r>
              <a:rPr lang="en-US" altLang="ja-JP" sz="1200" dirty="0">
                <a:solidFill>
                  <a:srgbClr val="569CD6"/>
                </a:solidFill>
                <a:effectLst/>
                <a:latin typeface="HackGen, Ricty Diminished for Powerline, Consolas,  Courier New"/>
              </a:rPr>
              <a:t>html</a:t>
            </a:r>
            <a:r>
              <a:rPr lang="en-US" altLang="ja-JP" sz="1200" dirty="0">
                <a:solidFill>
                  <a:srgbClr val="808080"/>
                </a:solidFill>
                <a:effectLst/>
                <a:latin typeface="HackGen, Ricty Diminished for Powerline, Consolas,  Courier New"/>
              </a:rPr>
              <a:t>&gt;</a:t>
            </a:r>
            <a:endParaRPr lang="en-US" altLang="ja-JP" sz="1200" dirty="0">
              <a:solidFill>
                <a:srgbClr val="D4D4D4"/>
              </a:solidFill>
              <a:effectLst/>
              <a:latin typeface="HackGen, Ricty Diminished for Powerline, Consolas,  Courier New"/>
            </a:endParaRPr>
          </a:p>
          <a:p>
            <a:r>
              <a:rPr lang="en-US" altLang="ja-JP" sz="1200" dirty="0">
                <a:solidFill>
                  <a:srgbClr val="808080"/>
                </a:solidFill>
                <a:effectLst/>
                <a:latin typeface="HackGen, Ricty Diminished for Powerline, Consolas,  Courier New"/>
              </a:rPr>
              <a:t>&lt;</a:t>
            </a:r>
            <a:r>
              <a:rPr lang="en-US" altLang="ja-JP" sz="1200" dirty="0">
                <a:solidFill>
                  <a:srgbClr val="569CD6"/>
                </a:solidFill>
                <a:effectLst/>
                <a:latin typeface="HackGen, Ricty Diminished for Powerline, Consolas,  Courier New"/>
              </a:rPr>
              <a:t>head</a:t>
            </a:r>
            <a:r>
              <a:rPr lang="en-US" altLang="ja-JP" sz="1200" dirty="0">
                <a:solidFill>
                  <a:srgbClr val="808080"/>
                </a:solidFill>
                <a:effectLst/>
                <a:latin typeface="HackGen, Ricty Diminished for Powerline, Consolas,  Courier New"/>
              </a:rPr>
              <a:t>&gt;</a:t>
            </a:r>
            <a:endParaRPr lang="en-US" altLang="ja-JP" sz="1200" dirty="0">
              <a:solidFill>
                <a:srgbClr val="D4D4D4"/>
              </a:solidFill>
              <a:effectLst/>
              <a:latin typeface="HackGen, Ricty Diminished for Powerline, Consolas,  Courier New"/>
            </a:endParaRPr>
          </a:p>
          <a:p>
            <a:r>
              <a:rPr lang="en-US" altLang="ja-JP" sz="1200" dirty="0">
                <a:solidFill>
                  <a:srgbClr val="D4D4D4"/>
                </a:solidFill>
                <a:effectLst/>
                <a:latin typeface="HackGen, Ricty Diminished for Powerline, Consolas,  Courier New"/>
              </a:rPr>
              <a:t>    </a:t>
            </a:r>
            <a:r>
              <a:rPr lang="en-US" altLang="ja-JP" sz="1200" dirty="0">
                <a:solidFill>
                  <a:srgbClr val="808080"/>
                </a:solidFill>
                <a:effectLst/>
                <a:latin typeface="HackGen, Ricty Diminished for Powerline, Consolas,  Courier New"/>
              </a:rPr>
              <a:t>&lt;</a:t>
            </a:r>
            <a:r>
              <a:rPr lang="en-US" altLang="ja-JP" sz="1200" dirty="0">
                <a:solidFill>
                  <a:srgbClr val="569CD6"/>
                </a:solidFill>
                <a:effectLst/>
                <a:latin typeface="HackGen, Ricty Diminished for Powerline, Consolas,  Courier New"/>
              </a:rPr>
              <a:t>meta</a:t>
            </a:r>
            <a:r>
              <a:rPr lang="en-US" altLang="ja-JP" sz="1200" dirty="0">
                <a:solidFill>
                  <a:srgbClr val="D4D4D4"/>
                </a:solidFill>
                <a:effectLst/>
                <a:latin typeface="HackGen, Ricty Diminished for Powerline, Consolas,  Courier New"/>
              </a:rPr>
              <a:t> </a:t>
            </a:r>
            <a:r>
              <a:rPr lang="en-US" altLang="ja-JP" sz="1200" dirty="0">
                <a:solidFill>
                  <a:srgbClr val="9CDCFE"/>
                </a:solidFill>
                <a:effectLst/>
                <a:latin typeface="HackGen, Ricty Diminished for Powerline, Consolas,  Courier New"/>
              </a:rPr>
              <a:t>charset</a:t>
            </a:r>
            <a:r>
              <a:rPr lang="en-US" altLang="ja-JP" sz="1200" dirty="0">
                <a:solidFill>
                  <a:srgbClr val="D4D4D4"/>
                </a:solidFill>
                <a:effectLst/>
                <a:latin typeface="HackGen, Ricty Diminished for Powerline, Consolas,  Courier New"/>
              </a:rPr>
              <a:t>=</a:t>
            </a:r>
            <a:r>
              <a:rPr lang="en-US" altLang="ja-JP" sz="1200" dirty="0">
                <a:solidFill>
                  <a:srgbClr val="CE9178"/>
                </a:solidFill>
                <a:effectLst/>
                <a:latin typeface="HackGen, Ricty Diminished for Powerline, Consolas,  Courier New"/>
              </a:rPr>
              <a:t>"UTF-8"</a:t>
            </a:r>
            <a:r>
              <a:rPr lang="en-US" altLang="ja-JP" sz="1200" dirty="0">
                <a:solidFill>
                  <a:srgbClr val="808080"/>
                </a:solidFill>
                <a:effectLst/>
                <a:latin typeface="HackGen, Ricty Diminished for Powerline, Consolas,  Courier New"/>
              </a:rPr>
              <a:t>&gt;</a:t>
            </a:r>
          </a:p>
          <a:p>
            <a:r>
              <a:rPr lang="en-US" altLang="ja-JP" sz="1200" dirty="0">
                <a:solidFill>
                  <a:srgbClr val="808080"/>
                </a:solidFill>
                <a:latin typeface="HackGen, Ricty Diminished for Powerline, Consolas,  Courier New"/>
              </a:rPr>
              <a:t>…</a:t>
            </a:r>
            <a:endParaRPr lang="en-US" altLang="ja-JP" sz="1200" dirty="0">
              <a:solidFill>
                <a:srgbClr val="D4D4D4"/>
              </a:solidFill>
              <a:effectLst/>
              <a:latin typeface="HackGen, Ricty Diminished for Powerline, Consolas,  Courier New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4C62247-5C84-6260-C0B2-7020204A3DBA}"/>
              </a:ext>
            </a:extLst>
          </p:cNvPr>
          <p:cNvCxnSpPr>
            <a:cxnSpLocks/>
          </p:cNvCxnSpPr>
          <p:nvPr/>
        </p:nvCxnSpPr>
        <p:spPr>
          <a:xfrm>
            <a:off x="7033334" y="3153978"/>
            <a:ext cx="0" cy="16225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831233F-FAD3-78C6-5233-B788FFED6EF3}"/>
              </a:ext>
            </a:extLst>
          </p:cNvPr>
          <p:cNvSpPr txBox="1"/>
          <p:nvPr/>
        </p:nvSpPr>
        <p:spPr>
          <a:xfrm>
            <a:off x="6540619" y="5775773"/>
            <a:ext cx="174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コンピュータ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547665B-5076-E3EB-56FF-6826E5D1213F}"/>
              </a:ext>
            </a:extLst>
          </p:cNvPr>
          <p:cNvSpPr txBox="1"/>
          <p:nvPr/>
        </p:nvSpPr>
        <p:spPr>
          <a:xfrm>
            <a:off x="3512239" y="3328220"/>
            <a:ext cx="308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Web</a:t>
            </a:r>
            <a:r>
              <a:rPr kumimoji="1" lang="ja-JP" altLang="en-US" b="1" dirty="0"/>
              <a:t>ページの中身</a:t>
            </a:r>
          </a:p>
        </p:txBody>
      </p:sp>
    </p:spTree>
    <p:extLst>
      <p:ext uri="{BB962C8B-B14F-4D97-AF65-F5344CB8AC3E}">
        <p14:creationId xmlns:p14="http://schemas.microsoft.com/office/powerpoint/2010/main" val="156771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55B8EEA-8E45-4D92-9C26-FB067F875FFF}"/>
              </a:ext>
            </a:extLst>
          </p:cNvPr>
          <p:cNvSpPr/>
          <p:nvPr/>
        </p:nvSpPr>
        <p:spPr>
          <a:xfrm>
            <a:off x="0" y="542260"/>
            <a:ext cx="12191999" cy="631574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1026" name="Picture 2" descr="ãç ãã¦åå°½ããããªç«ã">
            <a:extLst>
              <a:ext uri="{FF2B5EF4-FFF2-40B4-BE49-F238E27FC236}">
                <a16:creationId xmlns:a16="http://schemas.microsoft.com/office/drawing/2014/main" id="{AE30C78A-F4CA-425E-8172-F91187AF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53" y="1903012"/>
            <a:ext cx="3189767" cy="179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æ¤ç´¢ããäººå·¥ç¥è½ã®ã¤ã©ã¹ã">
            <a:extLst>
              <a:ext uri="{FF2B5EF4-FFF2-40B4-BE49-F238E27FC236}">
                <a16:creationId xmlns:a16="http://schemas.microsoft.com/office/drawing/2014/main" id="{89F979B4-7ED5-4175-B003-CE453B4BB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659" y="940565"/>
            <a:ext cx="2089625" cy="20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矢印: 右 1">
            <a:extLst>
              <a:ext uri="{FF2B5EF4-FFF2-40B4-BE49-F238E27FC236}">
                <a16:creationId xmlns:a16="http://schemas.microsoft.com/office/drawing/2014/main" id="{DF7F1DB2-70D5-4412-ADC1-6E1DCD5FCBB8}"/>
              </a:ext>
            </a:extLst>
          </p:cNvPr>
          <p:cNvSpPr/>
          <p:nvPr/>
        </p:nvSpPr>
        <p:spPr>
          <a:xfrm>
            <a:off x="4125432" y="2540966"/>
            <a:ext cx="893135" cy="659219"/>
          </a:xfrm>
          <a:prstGeom prst="rightArrow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5ED25E4-92DD-4074-B64C-CE8D98273BB9}"/>
              </a:ext>
            </a:extLst>
          </p:cNvPr>
          <p:cNvSpPr/>
          <p:nvPr/>
        </p:nvSpPr>
        <p:spPr>
          <a:xfrm>
            <a:off x="5295007" y="2615994"/>
            <a:ext cx="2296632" cy="857762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プログラム</a:t>
            </a:r>
            <a:br>
              <a:rPr kumimoji="1" lang="en-US" altLang="ja-JP" sz="2400" b="1" dirty="0"/>
            </a:br>
            <a:r>
              <a:rPr kumimoji="1" lang="ja-JP" altLang="en-US" sz="2400" b="1" dirty="0"/>
              <a:t>（ルール）</a:t>
            </a:r>
          </a:p>
        </p:txBody>
      </p:sp>
      <p:pic>
        <p:nvPicPr>
          <p:cNvPr id="1030" name="Picture 6" descr="ãã­ã°ã©ãã³ã°ãããäººã®ã¤ã©ã¹ãï¼ç·æ§ï¼">
            <a:extLst>
              <a:ext uri="{FF2B5EF4-FFF2-40B4-BE49-F238E27FC236}">
                <a16:creationId xmlns:a16="http://schemas.microsoft.com/office/drawing/2014/main" id="{4CFD1A72-F712-4DDE-8BC6-92B30174F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007" y="4934478"/>
            <a:ext cx="1991174" cy="181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7B6BF89B-543F-450A-88FB-52C2F03B09DE}"/>
              </a:ext>
            </a:extLst>
          </p:cNvPr>
          <p:cNvSpPr/>
          <p:nvPr/>
        </p:nvSpPr>
        <p:spPr>
          <a:xfrm rot="16200000">
            <a:off x="5900394" y="3721396"/>
            <a:ext cx="859689" cy="585014"/>
          </a:xfrm>
          <a:prstGeom prst="rightArrow">
            <a:avLst/>
          </a:prstGeom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BE76914-8A25-4BC8-93AF-A5E9FFFDD09A}"/>
              </a:ext>
            </a:extLst>
          </p:cNvPr>
          <p:cNvSpPr txBox="1"/>
          <p:nvPr/>
        </p:nvSpPr>
        <p:spPr>
          <a:xfrm>
            <a:off x="4948005" y="4581492"/>
            <a:ext cx="276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2"/>
                </a:solidFill>
              </a:rPr>
              <a:t>ルールは人が記述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020F6056-74F2-4E8E-8BF2-2BB6E601A27B}"/>
              </a:ext>
            </a:extLst>
          </p:cNvPr>
          <p:cNvSpPr/>
          <p:nvPr/>
        </p:nvSpPr>
        <p:spPr>
          <a:xfrm>
            <a:off x="7985051" y="2540966"/>
            <a:ext cx="893135" cy="659219"/>
          </a:xfrm>
          <a:prstGeom prst="rightArrow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EB5200B1-CCEB-49A6-86DE-F2599705314E}"/>
              </a:ext>
            </a:extLst>
          </p:cNvPr>
          <p:cNvSpPr/>
          <p:nvPr/>
        </p:nvSpPr>
        <p:spPr>
          <a:xfrm>
            <a:off x="9104681" y="2126511"/>
            <a:ext cx="2537969" cy="1347244"/>
          </a:xfrm>
          <a:prstGeom prst="wedgeRoundRectCallout">
            <a:avLst>
              <a:gd name="adj1" fmla="val -82485"/>
              <a:gd name="adj2" fmla="val -62079"/>
              <a:gd name="adj3" fmla="val 16667"/>
            </a:avLst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これはネコです</a:t>
            </a:r>
            <a:endParaRPr kumimoji="1" lang="ja-JP" altLang="en-US" sz="20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B4CFF14-A6E7-4667-8E95-BAE8CFFBE379}"/>
              </a:ext>
            </a:extLst>
          </p:cNvPr>
          <p:cNvSpPr txBox="1"/>
          <p:nvPr/>
        </p:nvSpPr>
        <p:spPr>
          <a:xfrm>
            <a:off x="1329068" y="1398602"/>
            <a:ext cx="180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入力データ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6A02E6-4D1C-4AEC-B3E9-7786ECB24214}"/>
              </a:ext>
            </a:extLst>
          </p:cNvPr>
          <p:cNvSpPr txBox="1"/>
          <p:nvPr/>
        </p:nvSpPr>
        <p:spPr>
          <a:xfrm>
            <a:off x="9005278" y="1441347"/>
            <a:ext cx="273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出力（推論結果）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C8BE064-A320-4D16-A386-5AE2D9868863}"/>
              </a:ext>
            </a:extLst>
          </p:cNvPr>
          <p:cNvSpPr txBox="1"/>
          <p:nvPr/>
        </p:nvSpPr>
        <p:spPr>
          <a:xfrm>
            <a:off x="5209600" y="640861"/>
            <a:ext cx="2261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人工知能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43FE4DE-5608-4E13-8778-ED08545C4294}"/>
              </a:ext>
            </a:extLst>
          </p:cNvPr>
          <p:cNvSpPr txBox="1"/>
          <p:nvPr/>
        </p:nvSpPr>
        <p:spPr>
          <a:xfrm>
            <a:off x="0" y="80595"/>
            <a:ext cx="12191998" cy="461665"/>
          </a:xfrm>
          <a:prstGeom prst="rect">
            <a:avLst/>
          </a:prstGeom>
          <a:ln w="254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ルールベースによる人工知能</a:t>
            </a:r>
          </a:p>
        </p:txBody>
      </p:sp>
    </p:spTree>
    <p:extLst>
      <p:ext uri="{BB962C8B-B14F-4D97-AF65-F5344CB8AC3E}">
        <p14:creationId xmlns:p14="http://schemas.microsoft.com/office/powerpoint/2010/main" val="2458643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E029F1F-A967-1989-650D-BB17EFF863A8}"/>
              </a:ext>
            </a:extLst>
          </p:cNvPr>
          <p:cNvSpPr txBox="1"/>
          <p:nvPr/>
        </p:nvSpPr>
        <p:spPr>
          <a:xfrm>
            <a:off x="5260016" y="4447712"/>
            <a:ext cx="1380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/>
              <a:t>💻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314F12-B91C-1C87-0AA1-59C62826CA53}"/>
              </a:ext>
            </a:extLst>
          </p:cNvPr>
          <p:cNvSpPr txBox="1"/>
          <p:nvPr/>
        </p:nvSpPr>
        <p:spPr>
          <a:xfrm>
            <a:off x="6427433" y="3450244"/>
            <a:ext cx="308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GET https://example.com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A5F941C-06D1-3D99-82EE-89F61169A7C7}"/>
              </a:ext>
            </a:extLst>
          </p:cNvPr>
          <p:cNvCxnSpPr>
            <a:cxnSpLocks/>
          </p:cNvCxnSpPr>
          <p:nvPr/>
        </p:nvCxnSpPr>
        <p:spPr>
          <a:xfrm flipV="1">
            <a:off x="6223244" y="2783149"/>
            <a:ext cx="0" cy="16205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143FA63-BA88-E536-47CA-C11BA7EDF4E0}"/>
              </a:ext>
            </a:extLst>
          </p:cNvPr>
          <p:cNvSpPr txBox="1"/>
          <p:nvPr/>
        </p:nvSpPr>
        <p:spPr>
          <a:xfrm>
            <a:off x="5273336" y="1153928"/>
            <a:ext cx="1180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dirty="0"/>
              <a:t>🖥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FE9C4FD-9103-807E-48F3-6D624C80793C}"/>
              </a:ext>
            </a:extLst>
          </p:cNvPr>
          <p:cNvSpPr txBox="1"/>
          <p:nvPr/>
        </p:nvSpPr>
        <p:spPr>
          <a:xfrm>
            <a:off x="5095779" y="848146"/>
            <a:ext cx="157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サーバー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4C62247-5C84-6260-C0B2-7020204A3DBA}"/>
              </a:ext>
            </a:extLst>
          </p:cNvPr>
          <p:cNvCxnSpPr>
            <a:cxnSpLocks/>
          </p:cNvCxnSpPr>
          <p:nvPr/>
        </p:nvCxnSpPr>
        <p:spPr>
          <a:xfrm>
            <a:off x="5568518" y="2781116"/>
            <a:ext cx="0" cy="16225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831233F-FAD3-78C6-5233-B788FFED6EF3}"/>
              </a:ext>
            </a:extLst>
          </p:cNvPr>
          <p:cNvSpPr txBox="1"/>
          <p:nvPr/>
        </p:nvSpPr>
        <p:spPr>
          <a:xfrm>
            <a:off x="5075803" y="5402911"/>
            <a:ext cx="174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コンピュータ</a:t>
            </a:r>
          </a:p>
        </p:txBody>
      </p:sp>
    </p:spTree>
    <p:extLst>
      <p:ext uri="{BB962C8B-B14F-4D97-AF65-F5344CB8AC3E}">
        <p14:creationId xmlns:p14="http://schemas.microsoft.com/office/powerpoint/2010/main" val="3962552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E029F1F-A967-1989-650D-BB17EFF863A8}"/>
              </a:ext>
            </a:extLst>
          </p:cNvPr>
          <p:cNvSpPr txBox="1"/>
          <p:nvPr/>
        </p:nvSpPr>
        <p:spPr>
          <a:xfrm>
            <a:off x="5073585" y="4350057"/>
            <a:ext cx="1380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/>
              <a:t>💻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A5F941C-06D1-3D99-82EE-89F61169A7C7}"/>
              </a:ext>
            </a:extLst>
          </p:cNvPr>
          <p:cNvCxnSpPr>
            <a:cxnSpLocks/>
          </p:cNvCxnSpPr>
          <p:nvPr/>
        </p:nvCxnSpPr>
        <p:spPr>
          <a:xfrm flipV="1">
            <a:off x="6036813" y="2685494"/>
            <a:ext cx="0" cy="16205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143FA63-BA88-E536-47CA-C11BA7EDF4E0}"/>
              </a:ext>
            </a:extLst>
          </p:cNvPr>
          <p:cNvSpPr txBox="1"/>
          <p:nvPr/>
        </p:nvSpPr>
        <p:spPr>
          <a:xfrm>
            <a:off x="5166802" y="1199296"/>
            <a:ext cx="1180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dirty="0"/>
              <a:t>🖥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FE9C4FD-9103-807E-48F3-6D624C80793C}"/>
              </a:ext>
            </a:extLst>
          </p:cNvPr>
          <p:cNvSpPr txBox="1"/>
          <p:nvPr/>
        </p:nvSpPr>
        <p:spPr>
          <a:xfrm>
            <a:off x="4971492" y="893514"/>
            <a:ext cx="157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サーバー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4C62247-5C84-6260-C0B2-7020204A3DBA}"/>
              </a:ext>
            </a:extLst>
          </p:cNvPr>
          <p:cNvCxnSpPr>
            <a:cxnSpLocks/>
          </p:cNvCxnSpPr>
          <p:nvPr/>
        </p:nvCxnSpPr>
        <p:spPr>
          <a:xfrm>
            <a:off x="5382087" y="2683461"/>
            <a:ext cx="0" cy="16225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831233F-FAD3-78C6-5233-B788FFED6EF3}"/>
              </a:ext>
            </a:extLst>
          </p:cNvPr>
          <p:cNvSpPr txBox="1"/>
          <p:nvPr/>
        </p:nvSpPr>
        <p:spPr>
          <a:xfrm>
            <a:off x="4889372" y="5305256"/>
            <a:ext cx="174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コンピュータ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BE96172-6A26-DF93-3E05-B6A27DD52E90}"/>
              </a:ext>
            </a:extLst>
          </p:cNvPr>
          <p:cNvSpPr txBox="1"/>
          <p:nvPr/>
        </p:nvSpPr>
        <p:spPr>
          <a:xfrm>
            <a:off x="2268241" y="3290379"/>
            <a:ext cx="2621131" cy="10156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808080"/>
                </a:solidFill>
                <a:effectLst/>
                <a:latin typeface="HackGen, Ricty Diminished for Powerline, Consolas,  Courier New"/>
              </a:rPr>
              <a:t>&lt;!</a:t>
            </a:r>
            <a:r>
              <a:rPr lang="en-US" altLang="ja-JP" sz="1200" dirty="0">
                <a:solidFill>
                  <a:srgbClr val="569CD6"/>
                </a:solidFill>
                <a:effectLst/>
                <a:latin typeface="HackGen, Ricty Diminished for Powerline, Consolas,  Courier New"/>
              </a:rPr>
              <a:t>DOCTYPE</a:t>
            </a:r>
            <a:r>
              <a:rPr lang="en-US" altLang="ja-JP" sz="1200" dirty="0">
                <a:solidFill>
                  <a:srgbClr val="D4D4D4"/>
                </a:solidFill>
                <a:effectLst/>
                <a:latin typeface="HackGen, Ricty Diminished for Powerline, Consolas,  Courier New"/>
              </a:rPr>
              <a:t> </a:t>
            </a:r>
            <a:r>
              <a:rPr lang="en-US" altLang="ja-JP" sz="1200" dirty="0">
                <a:solidFill>
                  <a:srgbClr val="9CDCFE"/>
                </a:solidFill>
                <a:effectLst/>
                <a:latin typeface="HackGen, Ricty Diminished for Powerline, Consolas,  Courier New"/>
              </a:rPr>
              <a:t>html</a:t>
            </a:r>
            <a:r>
              <a:rPr lang="en-US" altLang="ja-JP" sz="1200" dirty="0">
                <a:solidFill>
                  <a:srgbClr val="808080"/>
                </a:solidFill>
                <a:effectLst/>
                <a:latin typeface="HackGen, Ricty Diminished for Powerline, Consolas,  Courier New"/>
              </a:rPr>
              <a:t>&gt;</a:t>
            </a:r>
            <a:endParaRPr lang="en-US" altLang="ja-JP" sz="1200" dirty="0">
              <a:solidFill>
                <a:srgbClr val="D4D4D4"/>
              </a:solidFill>
              <a:effectLst/>
              <a:latin typeface="HackGen, Ricty Diminished for Powerline, Consolas,  Courier New"/>
            </a:endParaRPr>
          </a:p>
          <a:p>
            <a:r>
              <a:rPr lang="en-US" altLang="ja-JP" sz="1200" dirty="0">
                <a:solidFill>
                  <a:srgbClr val="808080"/>
                </a:solidFill>
                <a:effectLst/>
                <a:latin typeface="HackGen, Ricty Diminished for Powerline, Consolas,  Courier New"/>
              </a:rPr>
              <a:t>&lt;</a:t>
            </a:r>
            <a:r>
              <a:rPr lang="en-US" altLang="ja-JP" sz="1200" dirty="0">
                <a:solidFill>
                  <a:srgbClr val="569CD6"/>
                </a:solidFill>
                <a:effectLst/>
                <a:latin typeface="HackGen, Ricty Diminished for Powerline, Consolas,  Courier New"/>
              </a:rPr>
              <a:t>html</a:t>
            </a:r>
            <a:r>
              <a:rPr lang="en-US" altLang="ja-JP" sz="1200" dirty="0">
                <a:solidFill>
                  <a:srgbClr val="808080"/>
                </a:solidFill>
                <a:effectLst/>
                <a:latin typeface="HackGen, Ricty Diminished for Powerline, Consolas,  Courier New"/>
              </a:rPr>
              <a:t>&gt;</a:t>
            </a:r>
            <a:endParaRPr lang="en-US" altLang="ja-JP" sz="1200" dirty="0">
              <a:solidFill>
                <a:srgbClr val="D4D4D4"/>
              </a:solidFill>
              <a:effectLst/>
              <a:latin typeface="HackGen, Ricty Diminished for Powerline, Consolas,  Courier New"/>
            </a:endParaRPr>
          </a:p>
          <a:p>
            <a:r>
              <a:rPr lang="en-US" altLang="ja-JP" sz="1200" dirty="0">
                <a:solidFill>
                  <a:srgbClr val="808080"/>
                </a:solidFill>
                <a:effectLst/>
                <a:latin typeface="HackGen, Ricty Diminished for Powerline, Consolas,  Courier New"/>
              </a:rPr>
              <a:t>&lt;</a:t>
            </a:r>
            <a:r>
              <a:rPr lang="en-US" altLang="ja-JP" sz="1200" dirty="0">
                <a:solidFill>
                  <a:srgbClr val="569CD6"/>
                </a:solidFill>
                <a:effectLst/>
                <a:latin typeface="HackGen, Ricty Diminished for Powerline, Consolas,  Courier New"/>
              </a:rPr>
              <a:t>head</a:t>
            </a:r>
            <a:r>
              <a:rPr lang="en-US" altLang="ja-JP" sz="1200" dirty="0">
                <a:solidFill>
                  <a:srgbClr val="808080"/>
                </a:solidFill>
                <a:effectLst/>
                <a:latin typeface="HackGen, Ricty Diminished for Powerline, Consolas,  Courier New"/>
              </a:rPr>
              <a:t>&gt;</a:t>
            </a:r>
            <a:endParaRPr lang="en-US" altLang="ja-JP" sz="1200" dirty="0">
              <a:solidFill>
                <a:srgbClr val="D4D4D4"/>
              </a:solidFill>
              <a:effectLst/>
              <a:latin typeface="HackGen, Ricty Diminished for Powerline, Consolas,  Courier New"/>
            </a:endParaRPr>
          </a:p>
          <a:p>
            <a:r>
              <a:rPr lang="en-US" altLang="ja-JP" sz="1200" dirty="0">
                <a:solidFill>
                  <a:srgbClr val="D4D4D4"/>
                </a:solidFill>
                <a:effectLst/>
                <a:latin typeface="HackGen, Ricty Diminished for Powerline, Consolas,  Courier New"/>
              </a:rPr>
              <a:t>    </a:t>
            </a:r>
            <a:r>
              <a:rPr lang="en-US" altLang="ja-JP" sz="1200" dirty="0">
                <a:solidFill>
                  <a:srgbClr val="808080"/>
                </a:solidFill>
                <a:effectLst/>
                <a:latin typeface="HackGen, Ricty Diminished for Powerline, Consolas,  Courier New"/>
              </a:rPr>
              <a:t>&lt;</a:t>
            </a:r>
            <a:r>
              <a:rPr lang="en-US" altLang="ja-JP" sz="1200" dirty="0">
                <a:solidFill>
                  <a:srgbClr val="569CD6"/>
                </a:solidFill>
                <a:effectLst/>
                <a:latin typeface="HackGen, Ricty Diminished for Powerline, Consolas,  Courier New"/>
              </a:rPr>
              <a:t>meta</a:t>
            </a:r>
            <a:r>
              <a:rPr lang="en-US" altLang="ja-JP" sz="1200" dirty="0">
                <a:solidFill>
                  <a:srgbClr val="D4D4D4"/>
                </a:solidFill>
                <a:effectLst/>
                <a:latin typeface="HackGen, Ricty Diminished for Powerline, Consolas,  Courier New"/>
              </a:rPr>
              <a:t> </a:t>
            </a:r>
            <a:r>
              <a:rPr lang="en-US" altLang="ja-JP" sz="1200" dirty="0">
                <a:solidFill>
                  <a:srgbClr val="9CDCFE"/>
                </a:solidFill>
                <a:effectLst/>
                <a:latin typeface="HackGen, Ricty Diminished for Powerline, Consolas,  Courier New"/>
              </a:rPr>
              <a:t>charset</a:t>
            </a:r>
            <a:r>
              <a:rPr lang="en-US" altLang="ja-JP" sz="1200" dirty="0">
                <a:solidFill>
                  <a:srgbClr val="D4D4D4"/>
                </a:solidFill>
                <a:effectLst/>
                <a:latin typeface="HackGen, Ricty Diminished for Powerline, Consolas,  Courier New"/>
              </a:rPr>
              <a:t>=</a:t>
            </a:r>
            <a:r>
              <a:rPr lang="en-US" altLang="ja-JP" sz="1200" dirty="0">
                <a:solidFill>
                  <a:srgbClr val="CE9178"/>
                </a:solidFill>
                <a:effectLst/>
                <a:latin typeface="HackGen, Ricty Diminished for Powerline, Consolas,  Courier New"/>
              </a:rPr>
              <a:t>"UTF-8"</a:t>
            </a:r>
            <a:r>
              <a:rPr lang="en-US" altLang="ja-JP" sz="1200" dirty="0">
                <a:solidFill>
                  <a:srgbClr val="808080"/>
                </a:solidFill>
                <a:effectLst/>
                <a:latin typeface="HackGen, Ricty Diminished for Powerline, Consolas,  Courier New"/>
              </a:rPr>
              <a:t>&gt;</a:t>
            </a:r>
          </a:p>
          <a:p>
            <a:r>
              <a:rPr lang="en-US" altLang="ja-JP" sz="1200" dirty="0">
                <a:solidFill>
                  <a:srgbClr val="808080"/>
                </a:solidFill>
                <a:latin typeface="HackGen, Ricty Diminished for Powerline, Consolas,  Courier New"/>
              </a:rPr>
              <a:t>…</a:t>
            </a:r>
            <a:endParaRPr lang="en-US" altLang="ja-JP" sz="1200" dirty="0">
              <a:solidFill>
                <a:srgbClr val="D4D4D4"/>
              </a:solidFill>
              <a:effectLst/>
              <a:latin typeface="HackGen, Ricty Diminished for Powerline, Consolas,  Courier New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1E3CE6-425B-1AC6-30D7-B269A52F5C81}"/>
              </a:ext>
            </a:extLst>
          </p:cNvPr>
          <p:cNvSpPr txBox="1"/>
          <p:nvPr/>
        </p:nvSpPr>
        <p:spPr>
          <a:xfrm>
            <a:off x="2268242" y="2921047"/>
            <a:ext cx="262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Web</a:t>
            </a:r>
            <a:r>
              <a:rPr kumimoji="1" lang="ja-JP" altLang="en-US" b="1" dirty="0"/>
              <a:t>ページの中身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C62F03-3394-5F9E-7E15-83299687A5EA}"/>
              </a:ext>
            </a:extLst>
          </p:cNvPr>
          <p:cNvSpPr txBox="1"/>
          <p:nvPr/>
        </p:nvSpPr>
        <p:spPr>
          <a:xfrm>
            <a:off x="6427433" y="3450244"/>
            <a:ext cx="308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GET https://example.com</a:t>
            </a:r>
          </a:p>
        </p:txBody>
      </p:sp>
    </p:spTree>
    <p:extLst>
      <p:ext uri="{BB962C8B-B14F-4D97-AF65-F5344CB8AC3E}">
        <p14:creationId xmlns:p14="http://schemas.microsoft.com/office/powerpoint/2010/main" val="1655039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E029F1F-A967-1989-650D-BB17EFF863A8}"/>
              </a:ext>
            </a:extLst>
          </p:cNvPr>
          <p:cNvSpPr txBox="1"/>
          <p:nvPr/>
        </p:nvSpPr>
        <p:spPr>
          <a:xfrm>
            <a:off x="5073585" y="4350057"/>
            <a:ext cx="1380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/>
              <a:t>💻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314F12-B91C-1C87-0AA1-59C62826CA53}"/>
              </a:ext>
            </a:extLst>
          </p:cNvPr>
          <p:cNvSpPr txBox="1"/>
          <p:nvPr/>
        </p:nvSpPr>
        <p:spPr>
          <a:xfrm>
            <a:off x="6347533" y="3318460"/>
            <a:ext cx="534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GET https://example.com/api/v1/get_values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A5F941C-06D1-3D99-82EE-89F61169A7C7}"/>
              </a:ext>
            </a:extLst>
          </p:cNvPr>
          <p:cNvCxnSpPr>
            <a:cxnSpLocks/>
          </p:cNvCxnSpPr>
          <p:nvPr/>
        </p:nvCxnSpPr>
        <p:spPr>
          <a:xfrm flipV="1">
            <a:off x="6036813" y="2685494"/>
            <a:ext cx="0" cy="16205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143FA63-BA88-E536-47CA-C11BA7EDF4E0}"/>
              </a:ext>
            </a:extLst>
          </p:cNvPr>
          <p:cNvSpPr txBox="1"/>
          <p:nvPr/>
        </p:nvSpPr>
        <p:spPr>
          <a:xfrm>
            <a:off x="5166802" y="1199296"/>
            <a:ext cx="1180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dirty="0"/>
              <a:t>🖥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FE9C4FD-9103-807E-48F3-6D624C80793C}"/>
              </a:ext>
            </a:extLst>
          </p:cNvPr>
          <p:cNvSpPr txBox="1"/>
          <p:nvPr/>
        </p:nvSpPr>
        <p:spPr>
          <a:xfrm>
            <a:off x="4971492" y="893514"/>
            <a:ext cx="157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サーバー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7AA79A-46D1-3C8C-7F7D-AA9407A01867}"/>
              </a:ext>
            </a:extLst>
          </p:cNvPr>
          <p:cNvSpPr txBox="1"/>
          <p:nvPr/>
        </p:nvSpPr>
        <p:spPr>
          <a:xfrm>
            <a:off x="2384759" y="3013501"/>
            <a:ext cx="2586733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i-FI" altLang="ja-JP" sz="1200" b="0" dirty="0">
                <a:solidFill>
                  <a:srgbClr val="D4D4D4"/>
                </a:solidFill>
                <a:effectLst/>
                <a:latin typeface="HackGen, Ricty Diminished for Powerline, Consolas,  Courier New"/>
              </a:rPr>
              <a:t>{</a:t>
            </a:r>
          </a:p>
          <a:p>
            <a:r>
              <a:rPr lang="fi-FI" altLang="ja-JP" sz="1200" b="0" dirty="0">
                <a:solidFill>
                  <a:srgbClr val="D4D4D4"/>
                </a:solidFill>
                <a:effectLst/>
                <a:latin typeface="HackGen, Ricty Diminished for Powerline, Consolas,  Courier New"/>
              </a:rPr>
              <a:t>    </a:t>
            </a:r>
            <a:r>
              <a:rPr lang="fi-FI" altLang="ja-JP" sz="1200" b="0" dirty="0">
                <a:solidFill>
                  <a:srgbClr val="9CDCFE"/>
                </a:solidFill>
                <a:effectLst/>
                <a:latin typeface="HackGen, Ricty Diminished for Powerline, Consolas,  Courier New"/>
              </a:rPr>
              <a:t>"status"</a:t>
            </a:r>
            <a:r>
              <a:rPr lang="fi-FI" altLang="ja-JP" sz="1200" b="0" dirty="0">
                <a:solidFill>
                  <a:srgbClr val="D4D4D4"/>
                </a:solidFill>
                <a:effectLst/>
                <a:latin typeface="HackGen, Ricty Diminished for Powerline, Consolas,  Courier New"/>
              </a:rPr>
              <a:t>: </a:t>
            </a:r>
            <a:r>
              <a:rPr lang="fi-FI" altLang="ja-JP" sz="1200" b="0" dirty="0">
                <a:solidFill>
                  <a:srgbClr val="CE9178"/>
                </a:solidFill>
                <a:effectLst/>
                <a:latin typeface="HackGen, Ricty Diminished for Powerline, Consolas,  Courier New"/>
              </a:rPr>
              <a:t>"OK"</a:t>
            </a:r>
            <a:r>
              <a:rPr lang="fi-FI" altLang="ja-JP" sz="1200" b="0" dirty="0">
                <a:solidFill>
                  <a:srgbClr val="D4D4D4"/>
                </a:solidFill>
                <a:effectLst/>
                <a:latin typeface="HackGen, Ricty Diminished for Powerline, Consolas,  Courier New"/>
              </a:rPr>
              <a:t>,</a:t>
            </a:r>
          </a:p>
          <a:p>
            <a:r>
              <a:rPr lang="fi-FI" altLang="ja-JP" sz="1200" b="0" dirty="0">
                <a:solidFill>
                  <a:srgbClr val="D4D4D4"/>
                </a:solidFill>
                <a:effectLst/>
                <a:latin typeface="HackGen, Ricty Diminished for Powerline, Consolas,  Courier New"/>
              </a:rPr>
              <a:t>    </a:t>
            </a:r>
            <a:r>
              <a:rPr lang="fi-FI" altLang="ja-JP" sz="1200" b="0" dirty="0">
                <a:solidFill>
                  <a:srgbClr val="9CDCFE"/>
                </a:solidFill>
                <a:effectLst/>
                <a:latin typeface="HackGen, Ricty Diminished for Powerline, Consolas,  Courier New"/>
              </a:rPr>
              <a:t>"values"</a:t>
            </a:r>
            <a:r>
              <a:rPr lang="fi-FI" altLang="ja-JP" sz="1200" b="0" dirty="0">
                <a:solidFill>
                  <a:srgbClr val="D4D4D4"/>
                </a:solidFill>
                <a:effectLst/>
                <a:latin typeface="HackGen, Ricty Diminished for Powerline, Consolas,  Courier New"/>
              </a:rPr>
              <a:t>: [</a:t>
            </a:r>
            <a:r>
              <a:rPr lang="fi-FI" altLang="ja-JP" sz="1200" b="0" dirty="0">
                <a:solidFill>
                  <a:srgbClr val="B5CEA8"/>
                </a:solidFill>
                <a:effectLst/>
                <a:latin typeface="HackGen, Ricty Diminished for Powerline, Consolas,  Courier New"/>
              </a:rPr>
              <a:t>1</a:t>
            </a:r>
            <a:r>
              <a:rPr lang="fi-FI" altLang="ja-JP" sz="1200" b="0" dirty="0">
                <a:solidFill>
                  <a:srgbClr val="D4D4D4"/>
                </a:solidFill>
                <a:effectLst/>
                <a:latin typeface="HackGen, Ricty Diminished for Powerline, Consolas,  Courier New"/>
              </a:rPr>
              <a:t>, </a:t>
            </a:r>
            <a:r>
              <a:rPr lang="fi-FI" altLang="ja-JP" sz="1200" b="0" dirty="0">
                <a:solidFill>
                  <a:srgbClr val="B5CEA8"/>
                </a:solidFill>
                <a:effectLst/>
                <a:latin typeface="HackGen, Ricty Diminished for Powerline, Consolas,  Courier New"/>
              </a:rPr>
              <a:t>2</a:t>
            </a:r>
            <a:r>
              <a:rPr lang="fi-FI" altLang="ja-JP" sz="1200" b="0" dirty="0">
                <a:solidFill>
                  <a:srgbClr val="D4D4D4"/>
                </a:solidFill>
                <a:effectLst/>
                <a:latin typeface="HackGen, Ricty Diminished for Powerline, Consolas,  Courier New"/>
              </a:rPr>
              <a:t>, </a:t>
            </a:r>
            <a:r>
              <a:rPr lang="fi-FI" altLang="ja-JP" sz="1200" b="0" dirty="0">
                <a:solidFill>
                  <a:srgbClr val="B5CEA8"/>
                </a:solidFill>
                <a:effectLst/>
                <a:latin typeface="HackGen, Ricty Diminished for Powerline, Consolas,  Courier New"/>
              </a:rPr>
              <a:t>3</a:t>
            </a:r>
            <a:r>
              <a:rPr lang="fi-FI" altLang="ja-JP" sz="1200" b="0" dirty="0">
                <a:solidFill>
                  <a:srgbClr val="D4D4D4"/>
                </a:solidFill>
                <a:effectLst/>
                <a:latin typeface="HackGen, Ricty Diminished for Powerline, Consolas,  Courier New"/>
              </a:rPr>
              <a:t>]</a:t>
            </a:r>
          </a:p>
          <a:p>
            <a:r>
              <a:rPr lang="fi-FI" altLang="ja-JP" sz="1200" b="0" dirty="0">
                <a:solidFill>
                  <a:srgbClr val="D4D4D4"/>
                </a:solidFill>
                <a:effectLst/>
                <a:latin typeface="HackGen, Ricty Diminished for Powerline, Consolas,  Courier New"/>
              </a:rPr>
              <a:t>}</a:t>
            </a:r>
            <a:endParaRPr lang="en-US" altLang="ja-JP" sz="1200" dirty="0">
              <a:solidFill>
                <a:srgbClr val="D4D4D4"/>
              </a:solidFill>
              <a:effectLst/>
              <a:latin typeface="HackGen, Ricty Diminished for Powerline, Consolas,  Courier New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4C62247-5C84-6260-C0B2-7020204A3DBA}"/>
              </a:ext>
            </a:extLst>
          </p:cNvPr>
          <p:cNvCxnSpPr>
            <a:cxnSpLocks/>
          </p:cNvCxnSpPr>
          <p:nvPr/>
        </p:nvCxnSpPr>
        <p:spPr>
          <a:xfrm>
            <a:off x="5382087" y="2683461"/>
            <a:ext cx="0" cy="16225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831233F-FAD3-78C6-5233-B788FFED6EF3}"/>
              </a:ext>
            </a:extLst>
          </p:cNvPr>
          <p:cNvSpPr txBox="1"/>
          <p:nvPr/>
        </p:nvSpPr>
        <p:spPr>
          <a:xfrm>
            <a:off x="4889372" y="5305256"/>
            <a:ext cx="174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コンピュータ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F1271A0-2E12-3360-4D31-C7902D433294}"/>
              </a:ext>
            </a:extLst>
          </p:cNvPr>
          <p:cNvSpPr txBox="1"/>
          <p:nvPr/>
        </p:nvSpPr>
        <p:spPr>
          <a:xfrm>
            <a:off x="2384759" y="2644169"/>
            <a:ext cx="258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API</a:t>
            </a:r>
            <a:r>
              <a:rPr lang="ja-JP" altLang="en-US" b="1" dirty="0"/>
              <a:t>のレスポンス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80857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9BF7044-056E-1D1E-30A0-1B370E5AB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5" y="507818"/>
            <a:ext cx="5056451" cy="112567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D31586-D540-FB22-BC6C-D6E1719CCED3}"/>
              </a:ext>
            </a:extLst>
          </p:cNvPr>
          <p:cNvSpPr txBox="1"/>
          <p:nvPr/>
        </p:nvSpPr>
        <p:spPr>
          <a:xfrm>
            <a:off x="248575" y="230819"/>
            <a:ext cx="4021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Zero-shot</a:t>
            </a:r>
            <a:endParaRPr kumimoji="1" lang="ja-JP" altLang="en-US" sz="1200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BDAC8B9-D1BE-82CA-ACEE-E025B1112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75" y="2053367"/>
            <a:ext cx="4952862" cy="147919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E11AB50-0430-3050-63CE-AD5CFCCB1ABD}"/>
              </a:ext>
            </a:extLst>
          </p:cNvPr>
          <p:cNvSpPr txBox="1"/>
          <p:nvPr/>
        </p:nvSpPr>
        <p:spPr>
          <a:xfrm>
            <a:off x="248575" y="1771990"/>
            <a:ext cx="4021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One-shot</a:t>
            </a:r>
            <a:endParaRPr kumimoji="1" lang="ja-JP" altLang="en-US" sz="1200" b="1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B38FDAF-42BC-8073-867C-0FBE13B5B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732" y="1373623"/>
            <a:ext cx="5104189" cy="215894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07B1F4-F113-D15A-706F-AE5271EABB8B}"/>
              </a:ext>
            </a:extLst>
          </p:cNvPr>
          <p:cNvSpPr txBox="1"/>
          <p:nvPr/>
        </p:nvSpPr>
        <p:spPr>
          <a:xfrm>
            <a:off x="5941732" y="1008927"/>
            <a:ext cx="4021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Few</a:t>
            </a:r>
            <a:r>
              <a:rPr kumimoji="1" lang="en-US" altLang="ja-JP" sz="1200" b="1" dirty="0"/>
              <a:t>-shot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2540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55B8EEA-8E45-4D92-9C26-FB067F875FFF}"/>
              </a:ext>
            </a:extLst>
          </p:cNvPr>
          <p:cNvSpPr/>
          <p:nvPr/>
        </p:nvSpPr>
        <p:spPr>
          <a:xfrm>
            <a:off x="1" y="542260"/>
            <a:ext cx="12191999" cy="631574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1028" name="Picture 4" descr="æ¤ç´¢ããäººå·¥ç¥è½ã®ã¤ã©ã¹ã">
            <a:extLst>
              <a:ext uri="{FF2B5EF4-FFF2-40B4-BE49-F238E27FC236}">
                <a16:creationId xmlns:a16="http://schemas.microsoft.com/office/drawing/2014/main" id="{89F979B4-7ED5-4175-B003-CE453B4BB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746" y="955250"/>
            <a:ext cx="2089625" cy="20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矢印: 右 1">
            <a:extLst>
              <a:ext uri="{FF2B5EF4-FFF2-40B4-BE49-F238E27FC236}">
                <a16:creationId xmlns:a16="http://schemas.microsoft.com/office/drawing/2014/main" id="{DF7F1DB2-70D5-4412-ADC1-6E1DCD5FCBB8}"/>
              </a:ext>
            </a:extLst>
          </p:cNvPr>
          <p:cNvSpPr/>
          <p:nvPr/>
        </p:nvSpPr>
        <p:spPr>
          <a:xfrm>
            <a:off x="4125432" y="2276806"/>
            <a:ext cx="893135" cy="659219"/>
          </a:xfrm>
          <a:prstGeom prst="rightArrow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020F6056-74F2-4E8E-8BF2-2BB6E601A27B}"/>
              </a:ext>
            </a:extLst>
          </p:cNvPr>
          <p:cNvSpPr/>
          <p:nvPr/>
        </p:nvSpPr>
        <p:spPr>
          <a:xfrm>
            <a:off x="7985051" y="2276806"/>
            <a:ext cx="893135" cy="659219"/>
          </a:xfrm>
          <a:prstGeom prst="rightArrow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EB5200B1-CCEB-49A6-86DE-F2599705314E}"/>
              </a:ext>
            </a:extLst>
          </p:cNvPr>
          <p:cNvSpPr/>
          <p:nvPr/>
        </p:nvSpPr>
        <p:spPr>
          <a:xfrm>
            <a:off x="9104681" y="1862351"/>
            <a:ext cx="2537969" cy="1347244"/>
          </a:xfrm>
          <a:prstGeom prst="wedgeRoundRectCallout">
            <a:avLst>
              <a:gd name="adj1" fmla="val -82485"/>
              <a:gd name="adj2" fmla="val -62079"/>
              <a:gd name="adj3" fmla="val 16667"/>
            </a:avLst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これはネコです</a:t>
            </a:r>
            <a:endParaRPr kumimoji="1" lang="ja-JP" altLang="en-US" sz="20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B4CFF14-A6E7-4667-8E95-BAE8CFFBE379}"/>
              </a:ext>
            </a:extLst>
          </p:cNvPr>
          <p:cNvSpPr txBox="1"/>
          <p:nvPr/>
        </p:nvSpPr>
        <p:spPr>
          <a:xfrm>
            <a:off x="1329068" y="1134442"/>
            <a:ext cx="180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入力データ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6A02E6-4D1C-4AEC-B3E9-7786ECB24214}"/>
              </a:ext>
            </a:extLst>
          </p:cNvPr>
          <p:cNvSpPr txBox="1"/>
          <p:nvPr/>
        </p:nvSpPr>
        <p:spPr>
          <a:xfrm>
            <a:off x="9005278" y="1177187"/>
            <a:ext cx="273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出力（推論結果）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C8BE064-A320-4D16-A386-5AE2D9868863}"/>
              </a:ext>
            </a:extLst>
          </p:cNvPr>
          <p:cNvSpPr txBox="1"/>
          <p:nvPr/>
        </p:nvSpPr>
        <p:spPr>
          <a:xfrm>
            <a:off x="5209600" y="640861"/>
            <a:ext cx="2261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人工知能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43FE4DE-5608-4E13-8778-ED08545C4294}"/>
              </a:ext>
            </a:extLst>
          </p:cNvPr>
          <p:cNvSpPr txBox="1"/>
          <p:nvPr/>
        </p:nvSpPr>
        <p:spPr>
          <a:xfrm>
            <a:off x="0" y="80595"/>
            <a:ext cx="12191998" cy="461665"/>
          </a:xfrm>
          <a:prstGeom prst="rect">
            <a:avLst/>
          </a:prstGeom>
          <a:ln w="254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機械学習による人工知能</a:t>
            </a:r>
          </a:p>
        </p:txBody>
      </p:sp>
      <p:pic>
        <p:nvPicPr>
          <p:cNvPr id="1026" name="Picture 2" descr="ãç ãã¦åå°½ããããªç«ã">
            <a:extLst>
              <a:ext uri="{FF2B5EF4-FFF2-40B4-BE49-F238E27FC236}">
                <a16:creationId xmlns:a16="http://schemas.microsoft.com/office/drawing/2014/main" id="{AE30C78A-F4CA-425E-8172-F91187AF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95" y="1618049"/>
            <a:ext cx="3189767" cy="179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DDD74FE-442A-4B92-B7BA-579E73AD1B9A}"/>
              </a:ext>
            </a:extLst>
          </p:cNvPr>
          <p:cNvSpPr/>
          <p:nvPr/>
        </p:nvSpPr>
        <p:spPr>
          <a:xfrm>
            <a:off x="5329746" y="2351833"/>
            <a:ext cx="2296632" cy="857762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推論のルール</a:t>
            </a: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D7F4A642-10B3-4109-AC2B-2CCE3609CBAD}"/>
              </a:ext>
            </a:extLst>
          </p:cNvPr>
          <p:cNvSpPr/>
          <p:nvPr/>
        </p:nvSpPr>
        <p:spPr>
          <a:xfrm rot="16200000">
            <a:off x="6102817" y="3273877"/>
            <a:ext cx="571381" cy="585014"/>
          </a:xfrm>
          <a:prstGeom prst="rightArrow">
            <a:avLst/>
          </a:prstGeom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74B8FCA-C046-4338-BD72-0DF762D75D62}"/>
              </a:ext>
            </a:extLst>
          </p:cNvPr>
          <p:cNvSpPr txBox="1"/>
          <p:nvPr/>
        </p:nvSpPr>
        <p:spPr>
          <a:xfrm>
            <a:off x="4413712" y="391246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2"/>
                </a:solidFill>
              </a:rPr>
              <a:t>ルールはデータから学習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pic>
        <p:nvPicPr>
          <p:cNvPr id="2058" name="Picture 10" descr="ãæãæ¯ã¥ãããããç«ã">
            <a:extLst>
              <a:ext uri="{FF2B5EF4-FFF2-40B4-BE49-F238E27FC236}">
                <a16:creationId xmlns:a16="http://schemas.microsoft.com/office/drawing/2014/main" id="{EB4D1EC8-27C5-4D97-8840-F959B750A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27" y="4792384"/>
            <a:ext cx="2299183" cy="153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ãäººè¦ç¥ãã«ãããã">
            <a:extLst>
              <a:ext uri="{FF2B5EF4-FFF2-40B4-BE49-F238E27FC236}">
                <a16:creationId xmlns:a16="http://schemas.microsoft.com/office/drawing/2014/main" id="{BC73E97C-A744-45C5-BC30-A20BE5468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496" y="4539555"/>
            <a:ext cx="2463015" cy="164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ãæ ãèãèå³æ´¥ãï¼ç«ï¼ã">
            <a:extLst>
              <a:ext uri="{FF2B5EF4-FFF2-40B4-BE49-F238E27FC236}">
                <a16:creationId xmlns:a16="http://schemas.microsoft.com/office/drawing/2014/main" id="{E900ABBE-3FA8-43F9-8A7F-0AA588023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65980"/>
            <a:ext cx="2391492" cy="15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58CDB0F-814B-453E-9B3E-35CA5F4B5FFC}"/>
              </a:ext>
            </a:extLst>
          </p:cNvPr>
          <p:cNvSpPr txBox="1"/>
          <p:nvPr/>
        </p:nvSpPr>
        <p:spPr>
          <a:xfrm>
            <a:off x="5018567" y="6344547"/>
            <a:ext cx="305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学習用データ</a:t>
            </a:r>
          </a:p>
        </p:txBody>
      </p:sp>
    </p:spTree>
    <p:extLst>
      <p:ext uri="{BB962C8B-B14F-4D97-AF65-F5344CB8AC3E}">
        <p14:creationId xmlns:p14="http://schemas.microsoft.com/office/powerpoint/2010/main" val="347496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ここで用いる予測精度指標の定義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38200" y="4230081"/>
                <a:ext cx="5562600" cy="1946882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000" dirty="0"/>
                  <a:t>正解率</a:t>
                </a:r>
                <a14:m>
                  <m:oMath xmlns:m="http://schemas.openxmlformats.org/officeDocument/2006/math">
                    <m:r>
                      <a:rPr lang="en-US" altLang="ja-JP" sz="2000">
                        <a:latin typeface="Cambria Math" panose="02040503050406030204" pitchFamily="18" charset="0"/>
                      </a:rPr>
                      <m:t>𝐴𝑐𝑐𝑢𝑟𝑎𝑐</m:t>
                    </m:r>
                    <m:r>
                      <a:rPr lang="ja-JP" altLang="en-US" sz="20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altLang="ja-JP" sz="2000" dirty="0"/>
              </a:p>
              <a:p>
                <a:r>
                  <a:rPr lang="ja-JP" altLang="en-US" sz="2000" dirty="0"/>
                  <a:t>再現率</a:t>
                </a:r>
                <a14:m>
                  <m:oMath xmlns:m="http://schemas.openxmlformats.org/officeDocument/2006/math">
                    <m:r>
                      <a:rPr lang="en-US" altLang="ja-JP" sz="2000" dirty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altLang="ja-JP" sz="20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altLang="ja-JP" sz="2000" dirty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altLang="ja-JP" sz="2000" dirty="0"/>
              </a:p>
              <a:p>
                <a:r>
                  <a:rPr lang="ja-JP" altLang="en-US" sz="2000" dirty="0"/>
                  <a:t>適合率</a:t>
                </a:r>
                <a14:m>
                  <m:oMath xmlns:m="http://schemas.openxmlformats.org/officeDocument/2006/math">
                    <m:r>
                      <a:rPr lang="en-US" altLang="ja-JP" sz="2000" dirty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altLang="ja-JP" sz="20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altLang="ja-JP" sz="2000" dirty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ja-JP" altLang="en-US" sz="2000" dirty="0"/>
              </a:p>
              <a:p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38200" y="4230081"/>
                <a:ext cx="5562600" cy="1946882"/>
              </a:xfrm>
              <a:blipFill>
                <a:blip r:embed="rId3"/>
                <a:stretch>
                  <a:fillRect l="-9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9422400" y="6353175"/>
            <a:ext cx="2160000" cy="368935"/>
          </a:xfrm>
          <a:prstGeom prst="rect">
            <a:avLst/>
          </a:prstGeom>
        </p:spPr>
        <p:txBody>
          <a:bodyPr vert="horz" anchor="ctr"/>
          <a:lstStyle>
            <a:defPPr>
              <a:defRPr lang="ja-JP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/>
              <a:t>2017/9/13</a:t>
            </a:r>
            <a:endParaRPr lang="ja-JP" altLang="en-US" dirty="0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3"/>
          </p:nvPr>
        </p:nvSpPr>
        <p:spPr>
          <a:xfrm>
            <a:off x="2976863" y="6356350"/>
            <a:ext cx="6445537" cy="365760"/>
          </a:xfrm>
          <a:prstGeom prst="rect">
            <a:avLst/>
          </a:prstGeom>
        </p:spPr>
        <p:txBody>
          <a:bodyPr vert="horz" anchor="ctr"/>
          <a:lstStyle>
            <a:defPPr>
              <a:defRPr lang="ja-JP"/>
            </a:defPPr>
            <a:lvl1pPr marL="0" algn="ctr" defTabSz="914400" rtl="0" eaLnBrk="1" latinLnBrk="0" hangingPunct="1">
              <a:defRPr kumimoji="1" lang="ja-JP" altLang="en-US" sz="1400" b="0" i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経済統計学会 </a:t>
            </a:r>
            <a:r>
              <a:rPr lang="en-US" altLang="ja-JP" dirty="0"/>
              <a:t>2017</a:t>
            </a:r>
            <a:r>
              <a:rPr lang="ja-JP" altLang="en-US" dirty="0"/>
              <a:t>年全国研究大会 学生研究報告会</a:t>
            </a:r>
            <a:r>
              <a:rPr lang="en-US" altLang="ja-JP" dirty="0"/>
              <a:t>(</a:t>
            </a:r>
            <a:r>
              <a:rPr lang="ja-JP" altLang="en-US" dirty="0"/>
              <a:t>法政大学市ヶ谷キャンパス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816863" y="6356350"/>
            <a:ext cx="2160000" cy="365760"/>
          </a:xfrm>
          <a:prstGeom prst="rect">
            <a:avLst/>
          </a:prstGeom>
        </p:spPr>
        <p:txBody>
          <a:bodyPr vert="horz"/>
          <a:lstStyle>
            <a:defPPr>
              <a:defRPr lang="ja-JP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D91A2B-ED5E-4FFA-9339-291FC2D4174A}" type="slidenum">
              <a:rPr kumimoji="1" lang="ja-JP" altLang="en-US" smtClean="0"/>
              <a:pPr/>
              <a:t>5</a:t>
            </a:fld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00800" y="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997343" y="3036542"/>
            <a:ext cx="4507607" cy="646331"/>
            <a:chOff x="1143124" y="4958363"/>
            <a:chExt cx="4507607" cy="646331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1684038" y="4958363"/>
              <a:ext cx="39666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のセル：正しく分類されたサンプル数</a:t>
              </a:r>
              <a:endParaRPr kumimoji="1" lang="en-US" altLang="ja-JP" sz="1600" dirty="0"/>
            </a:p>
            <a:p>
              <a:r>
                <a:rPr lang="ja-JP" altLang="en-US" sz="1600" dirty="0"/>
                <a:t>のセル：誤って分類されたサンプル数</a:t>
              </a:r>
              <a:endParaRPr kumimoji="1" lang="ja-JP" altLang="en-US" sz="16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143125" y="4991664"/>
              <a:ext cx="540913" cy="2833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143124" y="5321359"/>
              <a:ext cx="540913" cy="2833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graphicFrame>
        <p:nvGraphicFramePr>
          <p:cNvPr id="20" name="表 19"/>
          <p:cNvGraphicFramePr>
            <a:graphicFrameLocks noGrp="1"/>
          </p:cNvGraphicFramePr>
          <p:nvPr/>
        </p:nvGraphicFramePr>
        <p:xfrm>
          <a:off x="7529362" y="3835297"/>
          <a:ext cx="274606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予測値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TP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FP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FN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TN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角丸四角形 21"/>
          <p:cNvSpPr/>
          <p:nvPr/>
        </p:nvSpPr>
        <p:spPr>
          <a:xfrm>
            <a:off x="7495496" y="4568257"/>
            <a:ext cx="2808000" cy="3600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7495496" y="4965023"/>
            <a:ext cx="2808000" cy="3600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6277026" y="4743591"/>
                <a:ext cx="1235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𝑃𝑟𝑒𝑐𝑖𝑠𝑖𝑜𝑛</m:t>
                      </m:r>
                    </m:oMath>
                  </m:oMathPara>
                </a14:m>
                <a:endParaRPr lang="ja-JP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026" y="4743591"/>
                <a:ext cx="123540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角丸四角形 25"/>
          <p:cNvSpPr/>
          <p:nvPr/>
        </p:nvSpPr>
        <p:spPr>
          <a:xfrm>
            <a:off x="9575509" y="3803882"/>
            <a:ext cx="671512" cy="15480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/>
              <p:cNvSpPr/>
              <p:nvPr/>
            </p:nvSpPr>
            <p:spPr>
              <a:xfrm>
                <a:off x="9116488" y="3445907"/>
                <a:ext cx="8956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𝑅𝑒𝑐𝑎𝑙𝑙</m:t>
                      </m:r>
                    </m:oMath>
                  </m:oMathPara>
                </a14:m>
                <a:endParaRPr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正方形/長方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488" y="3445907"/>
                <a:ext cx="89569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表 28"/>
          <p:cNvGraphicFramePr>
            <a:graphicFrameLocks noGrp="1"/>
          </p:cNvGraphicFramePr>
          <p:nvPr/>
        </p:nvGraphicFramePr>
        <p:xfrm>
          <a:off x="7492165" y="1331500"/>
          <a:ext cx="274606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予測値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TP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FP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FN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TN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15009"/>
              </p:ext>
            </p:extLst>
          </p:nvPr>
        </p:nvGraphicFramePr>
        <p:xfrm>
          <a:off x="997343" y="1503294"/>
          <a:ext cx="274606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予測値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TP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FP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FN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TN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角丸四角形 24"/>
          <p:cNvSpPr/>
          <p:nvPr/>
        </p:nvSpPr>
        <p:spPr>
          <a:xfrm>
            <a:off x="8797208" y="2040860"/>
            <a:ext cx="1457497" cy="79405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9496767" y="2429651"/>
            <a:ext cx="716748" cy="365220"/>
          </a:xfrm>
          <a:prstGeom prst="roundRect">
            <a:avLst/>
          </a:prstGeom>
          <a:solidFill>
            <a:srgbClr val="00B050">
              <a:alpha val="5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8809208" y="2073180"/>
            <a:ext cx="716748" cy="365220"/>
          </a:xfrm>
          <a:prstGeom prst="roundRect">
            <a:avLst/>
          </a:prstGeom>
          <a:solidFill>
            <a:srgbClr val="00B050">
              <a:alpha val="5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/>
              <p:cNvSpPr/>
              <p:nvPr/>
            </p:nvSpPr>
            <p:spPr>
              <a:xfrm>
                <a:off x="10216049" y="2242929"/>
                <a:ext cx="1216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</m:oMath>
                  </m:oMathPara>
                </a14:m>
                <a:endParaRPr lang="ja-JP" altLang="en-US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正方形/長方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049" y="2242929"/>
                <a:ext cx="121616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角丸四角形 33"/>
          <p:cNvSpPr/>
          <p:nvPr/>
        </p:nvSpPr>
        <p:spPr>
          <a:xfrm>
            <a:off x="8878272" y="3802495"/>
            <a:ext cx="671512" cy="15480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8902394" y="4594332"/>
            <a:ext cx="623562" cy="333925"/>
          </a:xfrm>
          <a:prstGeom prst="roundRect">
            <a:avLst/>
          </a:prstGeom>
          <a:solidFill>
            <a:srgbClr val="0070C0">
              <a:alpha val="5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9590692" y="4969893"/>
            <a:ext cx="623562" cy="333925"/>
          </a:xfrm>
          <a:prstGeom prst="roundRect">
            <a:avLst/>
          </a:prstGeom>
          <a:solidFill>
            <a:srgbClr val="0070C0">
              <a:alpha val="5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26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DB57B162-7096-4C1F-B473-1382538AC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6762"/>
              </p:ext>
            </p:extLst>
          </p:nvPr>
        </p:nvGraphicFramePr>
        <p:xfrm>
          <a:off x="959634" y="843416"/>
          <a:ext cx="8057907" cy="22489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7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0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3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373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accent2"/>
                          </a:solidFill>
                        </a:rPr>
                        <a:t>予測値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73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Positive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Negative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accent6"/>
                          </a:solidFill>
                        </a:rPr>
                        <a:t>実測値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Positive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真陽性</a:t>
                      </a:r>
                      <a:endParaRPr kumimoji="1" lang="en-US" altLang="ja-JP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Positive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：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TP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偽陰性</a:t>
                      </a:r>
                      <a:endParaRPr kumimoji="1" lang="en-US" altLang="ja-JP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 Negative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：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FN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7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Negative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偽陽性</a:t>
                      </a:r>
                      <a:endParaRPr kumimoji="1" lang="en-US" altLang="ja-JP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 Positive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：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FP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真陰性</a:t>
                      </a:r>
                      <a:endParaRPr kumimoji="1" lang="en-US" altLang="ja-JP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Negative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：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TN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352DAC-0B92-4BE1-8E0B-EBD7D563BF12}"/>
              </a:ext>
            </a:extLst>
          </p:cNvPr>
          <p:cNvSpPr txBox="1"/>
          <p:nvPr/>
        </p:nvSpPr>
        <p:spPr>
          <a:xfrm>
            <a:off x="2784540" y="3473291"/>
            <a:ext cx="422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のセル：正しく分類されたサンプル数</a:t>
            </a:r>
            <a:endParaRPr kumimoji="1"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5E18BF-5DE9-411E-8197-7CE78CB15BA4}"/>
              </a:ext>
            </a:extLst>
          </p:cNvPr>
          <p:cNvSpPr/>
          <p:nvPr/>
        </p:nvSpPr>
        <p:spPr>
          <a:xfrm>
            <a:off x="1692613" y="3444107"/>
            <a:ext cx="1091927" cy="359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E1E2921-1CCA-4011-B4F5-DA27C51222B2}"/>
              </a:ext>
            </a:extLst>
          </p:cNvPr>
          <p:cNvSpPr/>
          <p:nvPr/>
        </p:nvSpPr>
        <p:spPr>
          <a:xfrm>
            <a:off x="2784540" y="3854771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のセル：誤って分類されたサンプル数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5D4990A-EE03-4BA9-8BCD-9C2D77E0948B}"/>
              </a:ext>
            </a:extLst>
          </p:cNvPr>
          <p:cNvSpPr/>
          <p:nvPr/>
        </p:nvSpPr>
        <p:spPr>
          <a:xfrm>
            <a:off x="1692613" y="3866600"/>
            <a:ext cx="1091927" cy="3599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19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B0359FA7-A5B5-4156-B4CB-CBC9DFB1F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474926"/>
              </p:ext>
            </p:extLst>
          </p:nvPr>
        </p:nvGraphicFramePr>
        <p:xfrm>
          <a:off x="803991" y="843415"/>
          <a:ext cx="8057907" cy="22489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7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0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3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373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accent2"/>
                          </a:solidFill>
                        </a:rPr>
                        <a:t>予測値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73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Positive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Negative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accent6"/>
                          </a:solidFill>
                        </a:rPr>
                        <a:t>実測値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Positive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真陽性</a:t>
                      </a:r>
                      <a:endParaRPr kumimoji="1" lang="en-US" altLang="ja-JP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Positive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：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TP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偽陰性</a:t>
                      </a:r>
                      <a:endParaRPr kumimoji="1" lang="en-US" altLang="ja-JP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 Negative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：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FN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7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Negative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偽陽性</a:t>
                      </a:r>
                      <a:endParaRPr kumimoji="1" lang="en-US" altLang="ja-JP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 Positive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：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FP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真陰性</a:t>
                      </a:r>
                      <a:endParaRPr kumimoji="1" lang="en-US" altLang="ja-JP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Negative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：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TN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角丸四角形 24">
            <a:extLst>
              <a:ext uri="{FF2B5EF4-FFF2-40B4-BE49-F238E27FC236}">
                <a16:creationId xmlns:a16="http://schemas.microsoft.com/office/drawing/2014/main" id="{76B0C31C-B41B-4059-962A-8A5AE45DEFDF}"/>
              </a:ext>
            </a:extLst>
          </p:cNvPr>
          <p:cNvSpPr/>
          <p:nvPr/>
        </p:nvSpPr>
        <p:spPr>
          <a:xfrm>
            <a:off x="3056284" y="1796798"/>
            <a:ext cx="5805614" cy="12955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31">
            <a:extLst>
              <a:ext uri="{FF2B5EF4-FFF2-40B4-BE49-F238E27FC236}">
                <a16:creationId xmlns:a16="http://schemas.microsoft.com/office/drawing/2014/main" id="{B012DE8D-35AF-41E0-85D5-5769473EA5D6}"/>
              </a:ext>
            </a:extLst>
          </p:cNvPr>
          <p:cNvSpPr/>
          <p:nvPr/>
        </p:nvSpPr>
        <p:spPr>
          <a:xfrm>
            <a:off x="3053750" y="1796797"/>
            <a:ext cx="2811902" cy="64439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8F42F326-861F-432A-A0DD-8F89F5B10500}"/>
                  </a:ext>
                </a:extLst>
              </p:cNvPr>
              <p:cNvSpPr/>
              <p:nvPr/>
            </p:nvSpPr>
            <p:spPr>
              <a:xfrm>
                <a:off x="8951453" y="2256523"/>
                <a:ext cx="1216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</m:oMath>
                  </m:oMathPara>
                </a14:m>
                <a:endParaRPr lang="ja-JP" alt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8F42F326-861F-432A-A0DD-8F89F5B10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453" y="2256523"/>
                <a:ext cx="1216166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 31">
            <a:extLst>
              <a:ext uri="{FF2B5EF4-FFF2-40B4-BE49-F238E27FC236}">
                <a16:creationId xmlns:a16="http://schemas.microsoft.com/office/drawing/2014/main" id="{CCFFC81D-4E57-4985-94C6-47FEA1EA81BC}"/>
              </a:ext>
            </a:extLst>
          </p:cNvPr>
          <p:cNvSpPr/>
          <p:nvPr/>
        </p:nvSpPr>
        <p:spPr>
          <a:xfrm>
            <a:off x="5865652" y="2441189"/>
            <a:ext cx="2996246" cy="64439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1C85779-1D45-4EC0-A9D6-E7FC27B68824}"/>
                  </a:ext>
                </a:extLst>
              </p:cNvPr>
              <p:cNvSpPr/>
              <p:nvPr/>
            </p:nvSpPr>
            <p:spPr>
              <a:xfrm>
                <a:off x="2759023" y="3394570"/>
                <a:ext cx="5939511" cy="791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200" dirty="0">
                    <a:solidFill>
                      <a:schemeClr val="accent1"/>
                    </a:solidFill>
                  </a:rPr>
                  <a:t>正解率</a:t>
                </a:r>
                <a14:m>
                  <m:oMath xmlns:m="http://schemas.openxmlformats.org/officeDocument/2006/math">
                    <m:r>
                      <a:rPr lang="en-US" altLang="ja-JP" sz="32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𝐴𝑐𝑐𝑢𝑟𝑎𝑐</m:t>
                    </m:r>
                    <m:r>
                      <a:rPr lang="ja-JP" altLang="en-US" sz="32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3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ja-JP" altLang="en-US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1C85779-1D45-4EC0-A9D6-E7FC27B68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023" y="3394570"/>
                <a:ext cx="5939511" cy="791563"/>
              </a:xfrm>
              <a:prstGeom prst="rect">
                <a:avLst/>
              </a:prstGeom>
              <a:blipFill>
                <a:blip r:embed="rId3"/>
                <a:stretch>
                  <a:fillRect l="-2669" b="-1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71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B0359FA7-A5B5-4156-B4CB-CBC9DFB1F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805264"/>
              </p:ext>
            </p:extLst>
          </p:nvPr>
        </p:nvGraphicFramePr>
        <p:xfrm>
          <a:off x="743761" y="493318"/>
          <a:ext cx="2260283" cy="1937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373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</a:t>
                      </a:r>
                      <a:endParaRPr kumimoji="1" lang="ja-JP" altLang="en-US" sz="18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73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kumimoji="1" lang="ja-JP" altLang="en-US" sz="18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7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角丸四角形 24">
            <a:extLst>
              <a:ext uri="{FF2B5EF4-FFF2-40B4-BE49-F238E27FC236}">
                <a16:creationId xmlns:a16="http://schemas.microsoft.com/office/drawing/2014/main" id="{76B0C31C-B41B-4059-962A-8A5AE45DEFDF}"/>
              </a:ext>
            </a:extLst>
          </p:cNvPr>
          <p:cNvSpPr/>
          <p:nvPr/>
        </p:nvSpPr>
        <p:spPr>
          <a:xfrm>
            <a:off x="1879959" y="1445526"/>
            <a:ext cx="1128687" cy="985285"/>
          </a:xfrm>
          <a:prstGeom prst="roundRect">
            <a:avLst>
              <a:gd name="adj" fmla="val 1066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角丸四角形 31">
            <a:extLst>
              <a:ext uri="{FF2B5EF4-FFF2-40B4-BE49-F238E27FC236}">
                <a16:creationId xmlns:a16="http://schemas.microsoft.com/office/drawing/2014/main" id="{B012DE8D-35AF-41E0-85D5-5769473EA5D6}"/>
              </a:ext>
            </a:extLst>
          </p:cNvPr>
          <p:cNvSpPr/>
          <p:nvPr/>
        </p:nvSpPr>
        <p:spPr>
          <a:xfrm>
            <a:off x="1879959" y="1445526"/>
            <a:ext cx="542228" cy="49264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角丸四角形 31">
            <a:extLst>
              <a:ext uri="{FF2B5EF4-FFF2-40B4-BE49-F238E27FC236}">
                <a16:creationId xmlns:a16="http://schemas.microsoft.com/office/drawing/2014/main" id="{CCFFC81D-4E57-4985-94C6-47FEA1EA81BC}"/>
              </a:ext>
            </a:extLst>
          </p:cNvPr>
          <p:cNvSpPr/>
          <p:nvPr/>
        </p:nvSpPr>
        <p:spPr>
          <a:xfrm>
            <a:off x="2444302" y="1938168"/>
            <a:ext cx="564344" cy="49264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7B470CA-7FE2-4CEF-9392-7BD78864B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469154"/>
              </p:ext>
            </p:extLst>
          </p:nvPr>
        </p:nvGraphicFramePr>
        <p:xfrm>
          <a:off x="743761" y="2613715"/>
          <a:ext cx="2260283" cy="1937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373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</a:t>
                      </a:r>
                      <a:endParaRPr kumimoji="1" lang="ja-JP" altLang="en-US" sz="18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73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kumimoji="1" lang="ja-JP" altLang="en-US" sz="18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7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角丸四角形 24">
            <a:extLst>
              <a:ext uri="{FF2B5EF4-FFF2-40B4-BE49-F238E27FC236}">
                <a16:creationId xmlns:a16="http://schemas.microsoft.com/office/drawing/2014/main" id="{CC02F248-F654-4499-A55C-6A3C3106C418}"/>
              </a:ext>
            </a:extLst>
          </p:cNvPr>
          <p:cNvSpPr/>
          <p:nvPr/>
        </p:nvSpPr>
        <p:spPr>
          <a:xfrm>
            <a:off x="1889204" y="3585150"/>
            <a:ext cx="542228" cy="985285"/>
          </a:xfrm>
          <a:prstGeom prst="roundRect">
            <a:avLst>
              <a:gd name="adj" fmla="val 10660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角丸四角形 31">
            <a:extLst>
              <a:ext uri="{FF2B5EF4-FFF2-40B4-BE49-F238E27FC236}">
                <a16:creationId xmlns:a16="http://schemas.microsoft.com/office/drawing/2014/main" id="{629359B7-E76B-47C9-848E-BDE0030321B7}"/>
              </a:ext>
            </a:extLst>
          </p:cNvPr>
          <p:cNvSpPr/>
          <p:nvPr/>
        </p:nvSpPr>
        <p:spPr>
          <a:xfrm>
            <a:off x="1889203" y="3585150"/>
            <a:ext cx="542228" cy="49264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9F63A735-DCAA-4637-99E3-847E43A264F3}"/>
                  </a:ext>
                </a:extLst>
              </p:cNvPr>
              <p:cNvSpPr/>
              <p:nvPr/>
            </p:nvSpPr>
            <p:spPr>
              <a:xfrm>
                <a:off x="3679955" y="5588540"/>
                <a:ext cx="2290884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altLang="ja-JP" sz="200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ja-JP" sz="20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ja-JP" sz="20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ja-JP" alt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9F63A735-DCAA-4637-99E3-847E43A26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955" y="5588540"/>
                <a:ext cx="2290884" cy="6737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18F5EA85-5712-47E5-8880-5CC125576C3B}"/>
                  </a:ext>
                </a:extLst>
              </p:cNvPr>
              <p:cNvSpPr/>
              <p:nvPr/>
            </p:nvSpPr>
            <p:spPr>
              <a:xfrm>
                <a:off x="3460088" y="1118274"/>
                <a:ext cx="3927101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𝐴𝑐𝑐𝑢𝑟𝑎𝑐</m:t>
                      </m:r>
                      <m:r>
                        <a:rPr lang="ja-JP" altLang="en-US" sz="20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18F5EA85-5712-47E5-8880-5CC125576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088" y="1118274"/>
                <a:ext cx="3927101" cy="673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260DADE5-5CA3-4666-88E7-795ECA01D24F}"/>
                  </a:ext>
                </a:extLst>
              </p:cNvPr>
              <p:cNvSpPr/>
              <p:nvPr/>
            </p:nvSpPr>
            <p:spPr>
              <a:xfrm>
                <a:off x="3460088" y="3345192"/>
                <a:ext cx="2730619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altLang="ja-JP" sz="200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ja-JP" sz="2000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ja-JP" sz="2000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ja-JP" altLang="en-US" sz="2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260DADE5-5CA3-4666-88E7-795ECA01D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088" y="3345192"/>
                <a:ext cx="2730619" cy="673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2ADC31E6-18AF-4EE0-BAD1-93E9C7092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98217"/>
              </p:ext>
            </p:extLst>
          </p:nvPr>
        </p:nvGraphicFramePr>
        <p:xfrm>
          <a:off x="737705" y="4695434"/>
          <a:ext cx="2260283" cy="1937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373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</a:t>
                      </a:r>
                      <a:endParaRPr kumimoji="1" lang="ja-JP" altLang="en-US" sz="18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73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kumimoji="1" lang="ja-JP" altLang="en-US" sz="18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7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角丸四角形 24">
            <a:extLst>
              <a:ext uri="{FF2B5EF4-FFF2-40B4-BE49-F238E27FC236}">
                <a16:creationId xmlns:a16="http://schemas.microsoft.com/office/drawing/2014/main" id="{4B6677B4-2C4D-49FE-A2CE-5BA7E8471A6A}"/>
              </a:ext>
            </a:extLst>
          </p:cNvPr>
          <p:cNvSpPr/>
          <p:nvPr/>
        </p:nvSpPr>
        <p:spPr>
          <a:xfrm flipV="1">
            <a:off x="1889204" y="5666869"/>
            <a:ext cx="1128686" cy="492641"/>
          </a:xfrm>
          <a:prstGeom prst="roundRect">
            <a:avLst>
              <a:gd name="adj" fmla="val 10660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角丸四角形 31">
            <a:extLst>
              <a:ext uri="{FF2B5EF4-FFF2-40B4-BE49-F238E27FC236}">
                <a16:creationId xmlns:a16="http://schemas.microsoft.com/office/drawing/2014/main" id="{898DCECD-0270-42CF-96DE-4F317E53BA24}"/>
              </a:ext>
            </a:extLst>
          </p:cNvPr>
          <p:cNvSpPr/>
          <p:nvPr/>
        </p:nvSpPr>
        <p:spPr>
          <a:xfrm>
            <a:off x="1867846" y="5657255"/>
            <a:ext cx="542228" cy="492642"/>
          </a:xfrm>
          <a:prstGeom prst="roundRect">
            <a:avLst/>
          </a:prstGeom>
          <a:solidFill>
            <a:srgbClr val="7030A0">
              <a:alpha val="5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28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B0359FA7-A5B5-4156-B4CB-CBC9DFB1F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889998"/>
              </p:ext>
            </p:extLst>
          </p:nvPr>
        </p:nvGraphicFramePr>
        <p:xfrm>
          <a:off x="1113412" y="526068"/>
          <a:ext cx="2260283" cy="1937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373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</a:t>
                      </a:r>
                      <a:endParaRPr kumimoji="1" lang="ja-JP" altLang="en-US" sz="18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73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kumimoji="1" lang="ja-JP" altLang="en-US" sz="18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7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角丸四角形 24">
            <a:extLst>
              <a:ext uri="{FF2B5EF4-FFF2-40B4-BE49-F238E27FC236}">
                <a16:creationId xmlns:a16="http://schemas.microsoft.com/office/drawing/2014/main" id="{76B0C31C-B41B-4059-962A-8A5AE45DEFDF}"/>
              </a:ext>
            </a:extLst>
          </p:cNvPr>
          <p:cNvSpPr/>
          <p:nvPr/>
        </p:nvSpPr>
        <p:spPr>
          <a:xfrm>
            <a:off x="2249610" y="1478276"/>
            <a:ext cx="1128687" cy="985285"/>
          </a:xfrm>
          <a:prstGeom prst="roundRect">
            <a:avLst>
              <a:gd name="adj" fmla="val 1066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角丸四角形 31">
            <a:extLst>
              <a:ext uri="{FF2B5EF4-FFF2-40B4-BE49-F238E27FC236}">
                <a16:creationId xmlns:a16="http://schemas.microsoft.com/office/drawing/2014/main" id="{B012DE8D-35AF-41E0-85D5-5769473EA5D6}"/>
              </a:ext>
            </a:extLst>
          </p:cNvPr>
          <p:cNvSpPr/>
          <p:nvPr/>
        </p:nvSpPr>
        <p:spPr>
          <a:xfrm>
            <a:off x="2249610" y="1478276"/>
            <a:ext cx="542228" cy="49264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角丸四角形 31">
            <a:extLst>
              <a:ext uri="{FF2B5EF4-FFF2-40B4-BE49-F238E27FC236}">
                <a16:creationId xmlns:a16="http://schemas.microsoft.com/office/drawing/2014/main" id="{CCFFC81D-4E57-4985-94C6-47FEA1EA81BC}"/>
              </a:ext>
            </a:extLst>
          </p:cNvPr>
          <p:cNvSpPr/>
          <p:nvPr/>
        </p:nvSpPr>
        <p:spPr>
          <a:xfrm>
            <a:off x="2813953" y="1970918"/>
            <a:ext cx="564344" cy="49264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7B470CA-7FE2-4CEF-9392-7BD78864B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878638"/>
              </p:ext>
            </p:extLst>
          </p:nvPr>
        </p:nvGraphicFramePr>
        <p:xfrm>
          <a:off x="4752896" y="526068"/>
          <a:ext cx="2260283" cy="1937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373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</a:t>
                      </a:r>
                      <a:endParaRPr kumimoji="1" lang="ja-JP" altLang="en-US" sz="18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73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kumimoji="1" lang="ja-JP" altLang="en-US" sz="18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7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角丸四角形 24">
            <a:extLst>
              <a:ext uri="{FF2B5EF4-FFF2-40B4-BE49-F238E27FC236}">
                <a16:creationId xmlns:a16="http://schemas.microsoft.com/office/drawing/2014/main" id="{CC02F248-F654-4499-A55C-6A3C3106C418}"/>
              </a:ext>
            </a:extLst>
          </p:cNvPr>
          <p:cNvSpPr/>
          <p:nvPr/>
        </p:nvSpPr>
        <p:spPr>
          <a:xfrm>
            <a:off x="5898339" y="1497504"/>
            <a:ext cx="542228" cy="955224"/>
          </a:xfrm>
          <a:prstGeom prst="roundRect">
            <a:avLst>
              <a:gd name="adj" fmla="val 10660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角丸四角形 31">
            <a:extLst>
              <a:ext uri="{FF2B5EF4-FFF2-40B4-BE49-F238E27FC236}">
                <a16:creationId xmlns:a16="http://schemas.microsoft.com/office/drawing/2014/main" id="{629359B7-E76B-47C9-848E-BDE0030321B7}"/>
              </a:ext>
            </a:extLst>
          </p:cNvPr>
          <p:cNvSpPr/>
          <p:nvPr/>
        </p:nvSpPr>
        <p:spPr>
          <a:xfrm>
            <a:off x="5898338" y="1497503"/>
            <a:ext cx="542228" cy="49264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9F63A735-DCAA-4637-99E3-847E43A264F3}"/>
                  </a:ext>
                </a:extLst>
              </p:cNvPr>
              <p:cNvSpPr/>
              <p:nvPr/>
            </p:nvSpPr>
            <p:spPr>
              <a:xfrm>
                <a:off x="7452587" y="2588116"/>
                <a:ext cx="2290884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altLang="ja-JP" sz="200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ja-JP" sz="20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ja-JP" sz="20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ja-JP" alt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9F63A735-DCAA-4637-99E3-847E43A26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587" y="2588116"/>
                <a:ext cx="2290884" cy="6737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18F5EA85-5712-47E5-8880-5CC125576C3B}"/>
                  </a:ext>
                </a:extLst>
              </p:cNvPr>
              <p:cNvSpPr/>
              <p:nvPr/>
            </p:nvSpPr>
            <p:spPr>
              <a:xfrm>
                <a:off x="290328" y="2588116"/>
                <a:ext cx="3927101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𝐴𝑐𝑐𝑢𝑟𝑎𝑐</m:t>
                      </m:r>
                      <m:r>
                        <a:rPr lang="ja-JP" altLang="en-US" sz="20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18F5EA85-5712-47E5-8880-5CC125576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8" y="2588116"/>
                <a:ext cx="3927101" cy="673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260DADE5-5CA3-4666-88E7-795ECA01D24F}"/>
                  </a:ext>
                </a:extLst>
              </p:cNvPr>
              <p:cNvSpPr/>
              <p:nvPr/>
            </p:nvSpPr>
            <p:spPr>
              <a:xfrm>
                <a:off x="4377363" y="2588116"/>
                <a:ext cx="2730619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altLang="ja-JP" sz="200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ja-JP" sz="2000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ja-JP" sz="2000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ja-JP" altLang="en-US" sz="2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260DADE5-5CA3-4666-88E7-795ECA01D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363" y="2588116"/>
                <a:ext cx="2730619" cy="673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2ADC31E6-18AF-4EE0-BAD1-93E9C7092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713291"/>
              </p:ext>
            </p:extLst>
          </p:nvPr>
        </p:nvGraphicFramePr>
        <p:xfrm>
          <a:off x="7352439" y="526068"/>
          <a:ext cx="2260283" cy="1937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373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</a:t>
                      </a:r>
                      <a:endParaRPr kumimoji="1" lang="ja-JP" altLang="en-US" sz="18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73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kumimoji="1" lang="ja-JP" altLang="en-US" sz="18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7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角丸四角形 24">
            <a:extLst>
              <a:ext uri="{FF2B5EF4-FFF2-40B4-BE49-F238E27FC236}">
                <a16:creationId xmlns:a16="http://schemas.microsoft.com/office/drawing/2014/main" id="{4B6677B4-2C4D-49FE-A2CE-5BA7E8471A6A}"/>
              </a:ext>
            </a:extLst>
          </p:cNvPr>
          <p:cNvSpPr/>
          <p:nvPr/>
        </p:nvSpPr>
        <p:spPr>
          <a:xfrm flipV="1">
            <a:off x="8503938" y="1497502"/>
            <a:ext cx="1108784" cy="492641"/>
          </a:xfrm>
          <a:prstGeom prst="roundRect">
            <a:avLst>
              <a:gd name="adj" fmla="val 10660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角丸四角形 31">
            <a:extLst>
              <a:ext uri="{FF2B5EF4-FFF2-40B4-BE49-F238E27FC236}">
                <a16:creationId xmlns:a16="http://schemas.microsoft.com/office/drawing/2014/main" id="{898DCECD-0270-42CF-96DE-4F317E53BA24}"/>
              </a:ext>
            </a:extLst>
          </p:cNvPr>
          <p:cNvSpPr/>
          <p:nvPr/>
        </p:nvSpPr>
        <p:spPr>
          <a:xfrm>
            <a:off x="8482580" y="1487889"/>
            <a:ext cx="542228" cy="492642"/>
          </a:xfrm>
          <a:prstGeom prst="roundRect">
            <a:avLst/>
          </a:prstGeom>
          <a:solidFill>
            <a:srgbClr val="7030A0">
              <a:alpha val="5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0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8029</TotalTime>
  <Words>853</Words>
  <Application>Microsoft Office PowerPoint</Application>
  <PresentationFormat>ワイド画面</PresentationFormat>
  <Paragraphs>412</Paragraphs>
  <Slides>33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9" baseType="lpstr">
      <vt:lpstr>HackGen, Ricty Diminished for Powerline, Consolas,  Courier New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ここで用いる予測精度指標の定義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mitama nigi</dc:creator>
  <cp:lastModifiedBy>匡能 三田</cp:lastModifiedBy>
  <cp:revision>43</cp:revision>
  <dcterms:created xsi:type="dcterms:W3CDTF">2019-02-05T14:47:01Z</dcterms:created>
  <dcterms:modified xsi:type="dcterms:W3CDTF">2024-01-05T01:05:41Z</dcterms:modified>
</cp:coreProperties>
</file>