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12" r:id="rId6"/>
    <p:sldId id="313" r:id="rId7"/>
    <p:sldId id="260" r:id="rId8"/>
    <p:sldId id="315" r:id="rId9"/>
    <p:sldId id="316" r:id="rId10"/>
    <p:sldId id="314" r:id="rId11"/>
    <p:sldId id="319" r:id="rId12"/>
    <p:sldId id="322" r:id="rId13"/>
    <p:sldId id="321" r:id="rId14"/>
    <p:sldId id="320" r:id="rId15"/>
    <p:sldId id="317" r:id="rId16"/>
    <p:sldId id="318" r:id="rId17"/>
    <p:sldId id="324" r:id="rId18"/>
    <p:sldId id="325" r:id="rId19"/>
    <p:sldId id="326" r:id="rId20"/>
    <p:sldId id="327" r:id="rId21"/>
    <p:sldId id="328" r:id="rId22"/>
    <p:sldId id="329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ama nigi" userId="57d9ef4e351d65cf" providerId="LiveId" clId="{6E9E27A2-AD23-4C2B-9858-DF04A76C2478}"/>
    <pc:docChg chg="undo custSel addSld delSld modSld sldOrd">
      <pc:chgData name="mitama nigi" userId="57d9ef4e351d65cf" providerId="LiveId" clId="{6E9E27A2-AD23-4C2B-9858-DF04A76C2478}" dt="2019-03-15T11:00:32.636" v="3233" actId="1076"/>
      <pc:docMkLst>
        <pc:docMk/>
      </pc:docMkLst>
      <pc:sldChg chg="add">
        <pc:chgData name="mitama nigi" userId="57d9ef4e351d65cf" providerId="LiveId" clId="{6E9E27A2-AD23-4C2B-9858-DF04A76C2478}" dt="2019-02-05T14:47:41.957" v="0"/>
        <pc:sldMkLst>
          <pc:docMk/>
          <pc:sldMk cId="2383604170" sldId="256"/>
        </pc:sldMkLst>
      </pc:sldChg>
      <pc:sldChg chg="addSp delSp modSp add">
        <pc:chgData name="mitama nigi" userId="57d9ef4e351d65cf" providerId="LiveId" clId="{6E9E27A2-AD23-4C2B-9858-DF04A76C2478}" dt="2019-02-05T14:57:30.560" v="142" actId="12789"/>
        <pc:sldMkLst>
          <pc:docMk/>
          <pc:sldMk cId="2502088531" sldId="257"/>
        </pc:sldMkLst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2" creationId="{0F7B507E-2135-4CBD-B59D-302FC4A8B90E}"/>
          </ac:spMkLst>
        </pc:spChg>
        <pc:spChg chg="del">
          <ac:chgData name="mitama nigi" userId="57d9ef4e351d65cf" providerId="LiveId" clId="{6E9E27A2-AD23-4C2B-9858-DF04A76C2478}" dt="2019-02-05T14:47:48.689" v="2"/>
          <ac:spMkLst>
            <pc:docMk/>
            <pc:sldMk cId="2502088531" sldId="257"/>
            <ac:spMk id="3" creationId="{ECACD8CE-A6AA-42C2-8C6B-6812F0909447}"/>
          </ac:spMkLst>
        </pc:spChg>
        <pc:spChg chg="add del mod">
          <ac:chgData name="mitama nigi" userId="57d9ef4e351d65cf" providerId="LiveId" clId="{6E9E27A2-AD23-4C2B-9858-DF04A76C2478}" dt="2019-02-05T14:48:16.330" v="11" actId="478"/>
          <ac:spMkLst>
            <pc:docMk/>
            <pc:sldMk cId="2502088531" sldId="257"/>
            <ac:spMk id="4" creationId="{E59344CD-3596-4B3F-9F80-990D3CB5D413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5" creationId="{22F53EE0-86D4-4874-876D-F7FF844B2CD5}"/>
          </ac:spMkLst>
        </pc:spChg>
        <pc:spChg chg="add 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6" creationId="{7AED5387-947C-4AA9-9AA5-916924EFE3F2}"/>
          </ac:spMkLst>
        </pc:spChg>
        <pc:spChg chg="add del mod">
          <ac:chgData name="mitama nigi" userId="57d9ef4e351d65cf" providerId="LiveId" clId="{6E9E27A2-AD23-4C2B-9858-DF04A76C2478}" dt="2019-02-05T14:48:34.736" v="15" actId="11529"/>
          <ac:spMkLst>
            <pc:docMk/>
            <pc:sldMk cId="2502088531" sldId="257"/>
            <ac:spMk id="7" creationId="{4AAE7D87-98E2-4CB5-9093-C54B3B7761B4}"/>
          </ac:spMkLst>
        </pc:spChg>
        <pc:spChg chg="add del mod">
          <ac:chgData name="mitama nigi" userId="57d9ef4e351d65cf" providerId="LiveId" clId="{6E9E27A2-AD23-4C2B-9858-DF04A76C2478}" dt="2019-02-05T14:48:39.688" v="17" actId="11529"/>
          <ac:spMkLst>
            <pc:docMk/>
            <pc:sldMk cId="2502088531" sldId="257"/>
            <ac:spMk id="8" creationId="{EE1D3720-BF15-4025-B1EE-A353EA4A0F40}"/>
          </ac:spMkLst>
        </pc:spChg>
        <pc:spChg chg="add del mod">
          <ac:chgData name="mitama nigi" userId="57d9ef4e351d65cf" providerId="LiveId" clId="{6E9E27A2-AD23-4C2B-9858-DF04A76C2478}" dt="2019-02-05T14:48:53.645" v="19" actId="478"/>
          <ac:spMkLst>
            <pc:docMk/>
            <pc:sldMk cId="2502088531" sldId="257"/>
            <ac:spMk id="9" creationId="{B6727249-E9CE-4DC3-99AF-7FB6D0C8582C}"/>
          </ac:spMkLst>
        </pc:spChg>
        <pc:spChg chg="add del mod">
          <ac:chgData name="mitama nigi" userId="57d9ef4e351d65cf" providerId="LiveId" clId="{6E9E27A2-AD23-4C2B-9858-DF04A76C2478}" dt="2019-02-05T14:49:09.051" v="21" actId="478"/>
          <ac:spMkLst>
            <pc:docMk/>
            <pc:sldMk cId="2502088531" sldId="257"/>
            <ac:spMk id="10" creationId="{4138C570-985C-4022-9CDE-C13A98A77856}"/>
          </ac:spMkLst>
        </pc:spChg>
        <pc:spChg chg="add del mod ord">
          <ac:chgData name="mitama nigi" userId="57d9ef4e351d65cf" providerId="LiveId" clId="{6E9E27A2-AD23-4C2B-9858-DF04A76C2478}" dt="2019-02-05T14:50:38.524" v="35" actId="478"/>
          <ac:spMkLst>
            <pc:docMk/>
            <pc:sldMk cId="2502088531" sldId="257"/>
            <ac:spMk id="11" creationId="{E13994FB-6377-4A3B-8A87-3CDCD6E3B1C0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4" creationId="{E3DEE6FE-1C5A-4C2E-BE90-09D82800C51B}"/>
          </ac:spMkLst>
        </pc:spChg>
        <pc:spChg chg="del mod topLvl">
          <ac:chgData name="mitama nigi" userId="57d9ef4e351d65cf" providerId="LiveId" clId="{6E9E27A2-AD23-4C2B-9858-DF04A76C2478}" dt="2019-02-05T14:53:10.622" v="40"/>
          <ac:spMkLst>
            <pc:docMk/>
            <pc:sldMk cId="2502088531" sldId="257"/>
            <ac:spMk id="15" creationId="{96318A61-11D5-4FBA-BB8F-4C976B4352A3}"/>
          </ac:spMkLst>
        </pc:spChg>
        <pc:spChg chg="del mod">
          <ac:chgData name="mitama nigi" userId="57d9ef4e351d65cf" providerId="LiveId" clId="{6E9E27A2-AD23-4C2B-9858-DF04A76C2478}" dt="2019-02-05T14:53:44.675" v="51" actId="478"/>
          <ac:spMkLst>
            <pc:docMk/>
            <pc:sldMk cId="2502088531" sldId="257"/>
            <ac:spMk id="16" creationId="{B3502F6A-792F-43FE-BD2E-45B469CF585B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8" creationId="{28EB7075-1E5A-43C9-AFE2-2FCE7CBD2863}"/>
          </ac:spMkLst>
        </pc:spChg>
        <pc:spChg chg="del mod topLvl">
          <ac:chgData name="mitama nigi" userId="57d9ef4e351d65cf" providerId="LiveId" clId="{6E9E27A2-AD23-4C2B-9858-DF04A76C2478}" dt="2019-02-05T14:53:28.959" v="46"/>
          <ac:spMkLst>
            <pc:docMk/>
            <pc:sldMk cId="2502088531" sldId="257"/>
            <ac:spMk id="19" creationId="{1A8ED634-E254-4110-B51F-4FF99F9961CA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0" creationId="{4D5DB71B-DCAE-45B6-9E03-FAA6E569A7B9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2" creationId="{4CA76DB9-DC9F-4986-8D59-383CFF3EEB9C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3" creationId="{DAC2A397-3739-4ABC-8E90-92648FC3E1C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5" creationId="{6C3ECE75-EBA7-410D-86C4-79B17F7706C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6" creationId="{5A4A9DD6-B357-4F39-B558-D19F6F889325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29" creationId="{118D338B-604B-4278-80BE-44A0BE641246}"/>
          </ac:spMkLst>
        </pc:spChg>
        <pc:spChg chg="mod">
          <ac:chgData name="mitama nigi" userId="57d9ef4e351d65cf" providerId="LiveId" clId="{6E9E27A2-AD23-4C2B-9858-DF04A76C2478}" dt="2019-02-05T14:55:46.681" v="72" actId="1582"/>
          <ac:spMkLst>
            <pc:docMk/>
            <pc:sldMk cId="2502088531" sldId="257"/>
            <ac:spMk id="30" creationId="{C52E0919-D5A7-49D4-9B81-182EB7EBC5A2}"/>
          </ac:spMkLst>
        </pc:spChg>
        <pc:spChg chg="add mod">
          <ac:chgData name="mitama nigi" userId="57d9ef4e351d65cf" providerId="LiveId" clId="{6E9E27A2-AD23-4C2B-9858-DF04A76C2478}" dt="2019-02-05T14:55:02.433" v="65" actId="571"/>
          <ac:spMkLst>
            <pc:docMk/>
            <pc:sldMk cId="2502088531" sldId="257"/>
            <ac:spMk id="31" creationId="{1A25CB0A-B429-4CBB-9429-904B3C78F93C}"/>
          </ac:spMkLst>
        </pc:spChg>
        <pc:spChg chg="add mod">
          <ac:chgData name="mitama nigi" userId="57d9ef4e351d65cf" providerId="LiveId" clId="{6E9E27A2-AD23-4C2B-9858-DF04A76C2478}" dt="2019-02-05T14:56:11.287" v="75" actId="1037"/>
          <ac:spMkLst>
            <pc:docMk/>
            <pc:sldMk cId="2502088531" sldId="257"/>
            <ac:spMk id="32" creationId="{CA40780F-52C0-4FEC-A0E3-EA7148C14C53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4" creationId="{57BC880C-A01E-4295-B61D-30B5B939ABB4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5" creationId="{93DE242A-6659-4984-8AD3-CA2DE82B30D1}"/>
          </ac:spMkLst>
        </pc:spChg>
        <pc:spChg chg="add mod">
          <ac:chgData name="mitama nigi" userId="57d9ef4e351d65cf" providerId="LiveId" clId="{6E9E27A2-AD23-4C2B-9858-DF04A76C2478}" dt="2019-02-05T14:57:30.560" v="142" actId="12789"/>
          <ac:spMkLst>
            <pc:docMk/>
            <pc:sldMk cId="2502088531" sldId="257"/>
            <ac:spMk id="36" creationId="{43250D11-7C00-4594-A534-ECF4970EB5DB}"/>
          </ac:spMkLst>
        </pc:spChg>
        <pc:spChg chg="add mod">
          <ac:chgData name="mitama nigi" userId="57d9ef4e351d65cf" providerId="LiveId" clId="{6E9E27A2-AD23-4C2B-9858-DF04A76C2478}" dt="2019-02-05T14:57:25.755" v="141" actId="12789"/>
          <ac:spMkLst>
            <pc:docMk/>
            <pc:sldMk cId="2502088531" sldId="257"/>
            <ac:spMk id="37" creationId="{64C5C05B-6144-4DC2-B463-31772F6ACD65}"/>
          </ac:spMkLst>
        </pc:s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12" creationId="{C3F3AF5D-A532-428F-AF51-64DE1FD61F1C}"/>
          </ac:grpSpMkLst>
        </pc:grpChg>
        <pc:grpChg chg="add del mod">
          <ac:chgData name="mitama nigi" userId="57d9ef4e351d65cf" providerId="LiveId" clId="{6E9E27A2-AD23-4C2B-9858-DF04A76C2478}" dt="2019-02-05T14:53:08.871" v="39" actId="165"/>
          <ac:grpSpMkLst>
            <pc:docMk/>
            <pc:sldMk cId="2502088531" sldId="257"/>
            <ac:grpSpMk id="13" creationId="{D6986044-8813-413D-872F-946FD4995637}"/>
          </ac:grpSpMkLst>
        </pc:grpChg>
        <pc:grpChg chg="add del mod">
          <ac:chgData name="mitama nigi" userId="57d9ef4e351d65cf" providerId="LiveId" clId="{6E9E27A2-AD23-4C2B-9858-DF04A76C2478}" dt="2019-02-05T14:53:25.173" v="44" actId="165"/>
          <ac:grpSpMkLst>
            <pc:docMk/>
            <pc:sldMk cId="2502088531" sldId="257"/>
            <ac:grpSpMk id="17" creationId="{BBE2660C-2DE9-4CEC-AEF3-0A3EF9BABFB3}"/>
          </ac:grpSpMkLst>
        </pc:grpChg>
        <pc:grpChg chg="add mod">
          <ac:chgData name="mitama nigi" userId="57d9ef4e351d65cf" providerId="LiveId" clId="{6E9E27A2-AD23-4C2B-9858-DF04A76C2478}" dt="2019-02-05T14:53:55.527" v="53" actId="164"/>
          <ac:grpSpMkLst>
            <pc:docMk/>
            <pc:sldMk cId="2502088531" sldId="257"/>
            <ac:grpSpMk id="21" creationId="{7209C4C9-968C-4320-B9BB-0058CDCAFB6C}"/>
          </ac:grpSpMkLst>
        </pc:grpChg>
        <pc:grpChg chg="add mod">
          <ac:chgData name="mitama nigi" userId="57d9ef4e351d65cf" providerId="LiveId" clId="{6E9E27A2-AD23-4C2B-9858-DF04A76C2478}" dt="2019-02-05T14:55:24.578" v="70" actId="164"/>
          <ac:grpSpMkLst>
            <pc:docMk/>
            <pc:sldMk cId="2502088531" sldId="257"/>
            <ac:grpSpMk id="24" creationId="{32E31937-42EB-4E46-BEB5-AA255A66E181}"/>
          </ac:grpSpMkLst>
        </pc:grpChg>
        <pc:grpChg chg="add mod">
          <ac:chgData name="mitama nigi" userId="57d9ef4e351d65cf" providerId="LiveId" clId="{6E9E27A2-AD23-4C2B-9858-DF04A76C2478}" dt="2019-02-05T14:57:15.525" v="140" actId="12788"/>
          <ac:grpSpMkLst>
            <pc:docMk/>
            <pc:sldMk cId="2502088531" sldId="257"/>
            <ac:grpSpMk id="27" creationId="{B4E59A2C-7D92-4486-8B2B-29D6FBA75FC0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28" creationId="{362C1ADC-D344-4049-8AB2-470760A45DEA}"/>
          </ac:grpSpMkLst>
        </pc:grpChg>
        <pc:grpChg chg="add mod">
          <ac:chgData name="mitama nigi" userId="57d9ef4e351d65cf" providerId="LiveId" clId="{6E9E27A2-AD23-4C2B-9858-DF04A76C2478}" dt="2019-02-05T14:57:07.045" v="139" actId="12788"/>
          <ac:grpSpMkLst>
            <pc:docMk/>
            <pc:sldMk cId="2502088531" sldId="257"/>
            <ac:grpSpMk id="33" creationId="{AF9FAAB4-48FE-438B-B6B3-9020F9D493A9}"/>
          </ac:grpSpMkLst>
        </pc:grpChg>
      </pc:sldChg>
      <pc:sldChg chg="addSp delSp modSp add">
        <pc:chgData name="mitama nigi" userId="57d9ef4e351d65cf" providerId="LiveId" clId="{6E9E27A2-AD23-4C2B-9858-DF04A76C2478}" dt="2019-02-21T08:40:31.545" v="1880" actId="692"/>
        <pc:sldMkLst>
          <pc:docMk/>
          <pc:sldMk cId="2458643683" sldId="258"/>
        </pc:sldMkLst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" creationId="{DF7F1DB2-70D5-4412-ADC1-6E1DCD5FCBB8}"/>
          </ac:spMkLst>
        </pc:spChg>
        <pc:spChg chg="add del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3" creationId="{C5ED25E4-92DD-4074-B64C-CE8D98273BB9}"/>
          </ac:spMkLst>
        </pc:spChg>
        <pc:spChg chg="add del mod">
          <ac:chgData name="mitama nigi" userId="57d9ef4e351d65cf" providerId="LiveId" clId="{6E9E27A2-AD23-4C2B-9858-DF04A76C2478}" dt="2019-02-19T15:56:44.226" v="303" actId="478"/>
          <ac:spMkLst>
            <pc:docMk/>
            <pc:sldMk cId="2458643683" sldId="258"/>
            <ac:spMk id="7" creationId="{932189F5-4ADC-4AE6-9B67-EA76EF1C9A0C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0" creationId="{7B6BF89B-543F-450A-88FB-52C2F03B09D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1" creationId="{FBE76914-8A25-4BC8-93AF-A5E9FFFDD09A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2" creationId="{EB5200B1-CCEB-49A6-86DE-F2599705314E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3" creationId="{6B4CFF14-A6E7-4667-8E95-BAE8CFFBE379}"/>
          </ac:spMkLst>
        </pc:spChg>
        <pc:spChg chg="add del mod ord">
          <ac:chgData name="mitama nigi" userId="57d9ef4e351d65cf" providerId="LiveId" clId="{6E9E27A2-AD23-4C2B-9858-DF04A76C2478}" dt="2019-02-19T16:05:31.621" v="685" actId="478"/>
          <ac:spMkLst>
            <pc:docMk/>
            <pc:sldMk cId="2458643683" sldId="258"/>
            <ac:spMk id="14" creationId="{7C7A60D0-3653-43A3-BA33-D0E6E2CCD3A0}"/>
          </ac:spMkLst>
        </pc:spChg>
        <pc:spChg chg="add del mod">
          <ac:chgData name="mitama nigi" userId="57d9ef4e351d65cf" providerId="LiveId" clId="{6E9E27A2-AD23-4C2B-9858-DF04A76C2478}" dt="2019-02-19T15:57:35.735" v="409" actId="478"/>
          <ac:spMkLst>
            <pc:docMk/>
            <pc:sldMk cId="2458643683" sldId="258"/>
            <ac:spMk id="15" creationId="{286E796E-F484-4DF1-B035-E0131D4C90E6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6" creationId="{020F6056-74F2-4E8E-8BF2-2BB6E601A27B}"/>
          </ac:spMkLst>
        </pc:spChg>
        <pc:spChg chg="add del mod">
          <ac:chgData name="mitama nigi" userId="57d9ef4e351d65cf" providerId="LiveId" clId="{6E9E27A2-AD23-4C2B-9858-DF04A76C2478}" dt="2019-02-19T16:07:03.598" v="745" actId="478"/>
          <ac:spMkLst>
            <pc:docMk/>
            <pc:sldMk cId="2458643683" sldId="258"/>
            <ac:spMk id="17" creationId="{F1422056-4E39-424A-9C63-84DD4E805A4C}"/>
          </ac:spMkLst>
        </pc:spChg>
        <pc:spChg chg="add mod or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18" creationId="{755B8EEA-8E45-4D92-9C26-FB067F875FFF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19" creationId="{756A02E6-4D1C-4AEC-B3E9-7786ECB24214}"/>
          </ac:spMkLst>
        </pc:spChg>
        <pc:spChg chg="add mod">
          <ac:chgData name="mitama nigi" userId="57d9ef4e351d65cf" providerId="LiveId" clId="{6E9E27A2-AD23-4C2B-9858-DF04A76C2478}" dt="2019-02-21T08:40:16.049" v="1879" actId="113"/>
          <ac:spMkLst>
            <pc:docMk/>
            <pc:sldMk cId="2458643683" sldId="258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0:31.545" v="1880" actId="692"/>
          <ac:spMkLst>
            <pc:docMk/>
            <pc:sldMk cId="2458643683" sldId="258"/>
            <ac:spMk id="22" creationId="{F43FE4DE-5608-4E13-8778-ED08545C4294}"/>
          </ac:spMkLst>
        </pc:spChg>
        <pc:picChg chg="add del mod">
          <ac:chgData name="mitama nigi" userId="57d9ef4e351d65cf" providerId="LiveId" clId="{6E9E27A2-AD23-4C2B-9858-DF04A76C2478}" dt="2019-02-19T15:56:42.291" v="301" actId="478"/>
          <ac:picMkLst>
            <pc:docMk/>
            <pc:sldMk cId="2458643683" sldId="258"/>
            <ac:picMk id="8" creationId="{364AB103-F2DC-4B01-B259-4C9F3487FD96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26" creationId="{AE30C78A-F4CA-425E-8172-F91187AFFD2E}"/>
          </ac:picMkLst>
        </pc:picChg>
        <pc:picChg chg="add mod">
          <ac:chgData name="mitama nigi" userId="57d9ef4e351d65cf" providerId="LiveId" clId="{6E9E27A2-AD23-4C2B-9858-DF04A76C2478}" dt="2019-02-19T16:07:33.086" v="752" actId="1076"/>
          <ac:picMkLst>
            <pc:docMk/>
            <pc:sldMk cId="2458643683" sldId="258"/>
            <ac:picMk id="1028" creationId="{89F979B4-7ED5-4175-B003-CE453B4BBE11}"/>
          </ac:picMkLst>
        </pc:picChg>
        <pc:picChg chg="add mod">
          <ac:chgData name="mitama nigi" userId="57d9ef4e351d65cf" providerId="LiveId" clId="{6E9E27A2-AD23-4C2B-9858-DF04A76C2478}" dt="2019-02-19T16:04:53.990" v="682" actId="1076"/>
          <ac:picMkLst>
            <pc:docMk/>
            <pc:sldMk cId="2458643683" sldId="258"/>
            <ac:picMk id="1030" creationId="{4CFD1A72-F712-4DDE-8BC6-92B30174F42A}"/>
          </ac:picMkLst>
        </pc:picChg>
        <pc:cxnChg chg="add del mod">
          <ac:chgData name="mitama nigi" userId="57d9ef4e351d65cf" providerId="LiveId" clId="{6E9E27A2-AD23-4C2B-9858-DF04A76C2478}" dt="2019-02-19T15:56:50.541" v="306" actId="11529"/>
          <ac:cxnSpMkLst>
            <pc:docMk/>
            <pc:sldMk cId="2458643683" sldId="258"/>
            <ac:cxnSpMk id="5" creationId="{49F5D916-74E2-4C19-B223-F5E573744A25}"/>
          </ac:cxnSpMkLst>
        </pc:cxnChg>
        <pc:cxnChg chg="add del mod">
          <ac:chgData name="mitama nigi" userId="57d9ef4e351d65cf" providerId="LiveId" clId="{6E9E27A2-AD23-4C2B-9858-DF04A76C2478}" dt="2019-02-19T15:56:55.235" v="308" actId="478"/>
          <ac:cxnSpMkLst>
            <pc:docMk/>
            <pc:sldMk cId="2458643683" sldId="258"/>
            <ac:cxnSpMk id="9" creationId="{54E645A2-1316-4154-85E1-C98EC02D83E2}"/>
          </ac:cxnSpMkLst>
        </pc:cxnChg>
      </pc:sldChg>
      <pc:sldChg chg="addSp delSp modSp add">
        <pc:chgData name="mitama nigi" userId="57d9ef4e351d65cf" providerId="LiveId" clId="{6E9E27A2-AD23-4C2B-9858-DF04A76C2478}" dt="2019-02-21T08:41:03.917" v="1882" actId="692"/>
        <pc:sldMkLst>
          <pc:docMk/>
          <pc:sldMk cId="3474963382" sldId="259"/>
        </pc:sldMkLst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" creationId="{DF7F1DB2-70D5-4412-ADC1-6E1DCD5FCBB8}"/>
          </ac:spMkLst>
        </pc:spChg>
        <pc:spChg chg="del">
          <ac:chgData name="mitama nigi" userId="57d9ef4e351d65cf" providerId="LiveId" clId="{6E9E27A2-AD23-4C2B-9858-DF04A76C2478}" dt="2019-02-19T16:56:55.654" v="828" actId="478"/>
          <ac:spMkLst>
            <pc:docMk/>
            <pc:sldMk cId="3474963382" sldId="259"/>
            <ac:spMk id="3" creationId="{C5ED25E4-92DD-4074-B64C-CE8D98273BB9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0" creationId="{7B6BF89B-543F-450A-88FB-52C2F03B09DE}"/>
          </ac:spMkLst>
        </pc:spChg>
        <pc:spChg chg="del">
          <ac:chgData name="mitama nigi" userId="57d9ef4e351d65cf" providerId="LiveId" clId="{6E9E27A2-AD23-4C2B-9858-DF04A76C2478}" dt="2019-02-19T16:57:01.364" v="830" actId="478"/>
          <ac:spMkLst>
            <pc:docMk/>
            <pc:sldMk cId="3474963382" sldId="259"/>
            <ac:spMk id="11" creationId="{FBE76914-8A25-4BC8-93AF-A5E9FFFDD0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2" creationId="{EB5200B1-CCEB-49A6-86DE-F2599705314E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3" creationId="{6B4CFF14-A6E7-4667-8E95-BAE8CFFBE379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6" creationId="{020F6056-74F2-4E8E-8BF2-2BB6E601A27B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18" creationId="{755B8EEA-8E45-4D92-9C26-FB067F875FFF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19" creationId="{756A02E6-4D1C-4AEC-B3E9-7786ECB24214}"/>
          </ac:spMkLst>
        </pc:spChg>
        <pc:spChg chg="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0" creationId="{5C8BE064-A320-4D16-A386-5AE2D9868863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1" creationId="{0DDD74FE-442A-4B92-B7BA-579E73AD1B9A}"/>
          </ac:spMkLst>
        </pc:spChg>
        <pc:spChg chg="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2" creationId="{F43FE4DE-5608-4E13-8778-ED08545C4294}"/>
          </ac:spMkLst>
        </pc:spChg>
        <pc:spChg chg="add mod">
          <ac:chgData name="mitama nigi" userId="57d9ef4e351d65cf" providerId="LiveId" clId="{6E9E27A2-AD23-4C2B-9858-DF04A76C2478}" dt="2019-02-21T08:41:03.917" v="1882" actId="692"/>
          <ac:spMkLst>
            <pc:docMk/>
            <pc:sldMk cId="3474963382" sldId="259"/>
            <ac:spMk id="23" creationId="{D7F4A642-10B3-4109-AC2B-2CCE3609CBAD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4" creationId="{E74B8FCA-C046-4338-BD72-0DF762D75D62}"/>
          </ac:spMkLst>
        </pc:spChg>
        <pc:spChg chg="add mod">
          <ac:chgData name="mitama nigi" userId="57d9ef4e351d65cf" providerId="LiveId" clId="{6E9E27A2-AD23-4C2B-9858-DF04A76C2478}" dt="2019-02-21T08:40:55.190" v="1881" actId="113"/>
          <ac:spMkLst>
            <pc:docMk/>
            <pc:sldMk cId="3474963382" sldId="259"/>
            <ac:spMk id="25" creationId="{058CDB0F-814B-453E-9B3E-35CA5F4B5FFC}"/>
          </ac:spMkLst>
        </pc:spChg>
        <pc:picChg chg="mod ord">
          <ac:chgData name="mitama nigi" userId="57d9ef4e351d65cf" providerId="LiveId" clId="{6E9E27A2-AD23-4C2B-9858-DF04A76C2478}" dt="2019-02-19T17:01:45.400" v="1063" actId="1035"/>
          <ac:picMkLst>
            <pc:docMk/>
            <pc:sldMk cId="3474963382" sldId="259"/>
            <ac:picMk id="1026" creationId="{AE30C78A-F4CA-425E-8172-F91187AFFD2E}"/>
          </ac:picMkLst>
        </pc:picChg>
        <pc:picChg chg="mod">
          <ac:chgData name="mitama nigi" userId="57d9ef4e351d65cf" providerId="LiveId" clId="{6E9E27A2-AD23-4C2B-9858-DF04A76C2478}" dt="2019-02-19T16:59:44.269" v="894" actId="1037"/>
          <ac:picMkLst>
            <pc:docMk/>
            <pc:sldMk cId="3474963382" sldId="259"/>
            <ac:picMk id="1028" creationId="{89F979B4-7ED5-4175-B003-CE453B4BBE11}"/>
          </ac:picMkLst>
        </pc:picChg>
        <pc:picChg chg="del">
          <ac:chgData name="mitama nigi" userId="57d9ef4e351d65cf" providerId="LiveId" clId="{6E9E27A2-AD23-4C2B-9858-DF04A76C2478}" dt="2019-02-19T16:57:01.364" v="830" actId="478"/>
          <ac:picMkLst>
            <pc:docMk/>
            <pc:sldMk cId="3474963382" sldId="259"/>
            <ac:picMk id="1030" creationId="{4CFD1A72-F712-4DDE-8BC6-92B30174F42A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0" creationId="{E900ABBE-3FA8-43F9-8A7F-0AA5880239B2}"/>
          </ac:picMkLst>
        </pc:picChg>
        <pc:picChg chg="add del mod">
          <ac:chgData name="mitama nigi" userId="57d9ef4e351d65cf" providerId="LiveId" clId="{6E9E27A2-AD23-4C2B-9858-DF04A76C2478}" dt="2019-02-19T16:58:05.199" v="853"/>
          <ac:picMkLst>
            <pc:docMk/>
            <pc:sldMk cId="3474963382" sldId="259"/>
            <ac:picMk id="2052" creationId="{38BE71A9-F41B-4CFC-9B77-C88B51486232}"/>
          </ac:picMkLst>
        </pc:picChg>
        <pc:picChg chg="add del mod">
          <ac:chgData name="mitama nigi" userId="57d9ef4e351d65cf" providerId="LiveId" clId="{6E9E27A2-AD23-4C2B-9858-DF04A76C2478}" dt="2019-02-19T16:59:00.740" v="866" actId="478"/>
          <ac:picMkLst>
            <pc:docMk/>
            <pc:sldMk cId="3474963382" sldId="259"/>
            <ac:picMk id="2054" creationId="{63638370-E271-4E97-AEF7-456DCD357B47}"/>
          </ac:picMkLst>
        </pc:picChg>
        <pc:picChg chg="add mod or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6" creationId="{BC73E97C-A744-45C5-BC30-A20BE54687A2}"/>
          </ac:picMkLst>
        </pc:picChg>
        <pc:picChg chg="add mod">
          <ac:chgData name="mitama nigi" userId="57d9ef4e351d65cf" providerId="LiveId" clId="{6E9E27A2-AD23-4C2B-9858-DF04A76C2478}" dt="2019-02-19T17:02:14.869" v="1073" actId="1035"/>
          <ac:picMkLst>
            <pc:docMk/>
            <pc:sldMk cId="3474963382" sldId="259"/>
            <ac:picMk id="2058" creationId="{EB4D1EC8-27C5-4D97-8840-F959B750A4D0}"/>
          </ac:picMkLst>
        </pc:picChg>
      </pc:sldChg>
      <pc:sldChg chg="addSp delSp modSp add">
        <pc:chgData name="mitama nigi" userId="57d9ef4e351d65cf" providerId="LiveId" clId="{6E9E27A2-AD23-4C2B-9858-DF04A76C2478}" dt="2019-02-21T07:44:42.568" v="1708" actId="14100"/>
        <pc:sldMkLst>
          <pc:docMk/>
          <pc:sldMk cId="2131716219" sldId="260"/>
        </pc:sldMkLst>
        <pc:spChg chg="add mod">
          <ac:chgData name="mitama nigi" userId="57d9ef4e351d65cf" providerId="LiveId" clId="{6E9E27A2-AD23-4C2B-9858-DF04A76C2478}" dt="2019-02-21T07:44:31.824" v="1704" actId="14100"/>
          <ac:spMkLst>
            <pc:docMk/>
            <pc:sldMk cId="2131716219" sldId="260"/>
            <ac:spMk id="3" creationId="{76B0C31C-B41B-4059-962A-8A5AE45DEFDF}"/>
          </ac:spMkLst>
        </pc:spChg>
        <pc:spChg chg="add del">
          <ac:chgData name="mitama nigi" userId="57d9ef4e351d65cf" providerId="LiveId" clId="{6E9E27A2-AD23-4C2B-9858-DF04A76C2478}" dt="2019-02-21T07:39:26.136" v="1654" actId="478"/>
          <ac:spMkLst>
            <pc:docMk/>
            <pc:sldMk cId="2131716219" sldId="260"/>
            <ac:spMk id="4" creationId="{307D5816-D965-48B6-B790-F09D3182D523}"/>
          </ac:spMkLst>
        </pc:spChg>
        <pc:spChg chg="add mod">
          <ac:chgData name="mitama nigi" userId="57d9ef4e351d65cf" providerId="LiveId" clId="{6E9E27A2-AD23-4C2B-9858-DF04A76C2478}" dt="2019-02-21T07:44:42.568" v="1708" actId="14100"/>
          <ac:spMkLst>
            <pc:docMk/>
            <pc:sldMk cId="2131716219" sldId="260"/>
            <ac:spMk id="5" creationId="{B012DE8D-35AF-41E0-85D5-5769473EA5D6}"/>
          </ac:spMkLst>
        </pc:spChg>
        <pc:spChg chg="add mod">
          <ac:chgData name="mitama nigi" userId="57d9ef4e351d65cf" providerId="LiveId" clId="{6E9E27A2-AD23-4C2B-9858-DF04A76C2478}" dt="2019-02-21T07:44:33.067" v="1705" actId="1076"/>
          <ac:spMkLst>
            <pc:docMk/>
            <pc:sldMk cId="2131716219" sldId="260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4:40.395" v="1707" actId="14100"/>
          <ac:spMkLst>
            <pc:docMk/>
            <pc:sldMk cId="2131716219" sldId="260"/>
            <ac:spMk id="7" creationId="{CCFFC81D-4E57-4985-94C6-47FEA1EA81BC}"/>
          </ac:spMkLst>
        </pc:spChg>
        <pc:spChg chg="add mod">
          <ac:chgData name="mitama nigi" userId="57d9ef4e351d65cf" providerId="LiveId" clId="{6E9E27A2-AD23-4C2B-9858-DF04A76C2478}" dt="2019-02-21T07:39:58.319" v="1666" actId="1076"/>
          <ac:spMkLst>
            <pc:docMk/>
            <pc:sldMk cId="2131716219" sldId="260"/>
            <ac:spMk id="8" creationId="{B1C85779-1D45-4EC0-A9D6-E7FC27B68824}"/>
          </ac:spMkLst>
        </pc:spChg>
        <pc:graphicFrameChg chg="add del mod modGraphic">
          <ac:chgData name="mitama nigi" userId="57d9ef4e351d65cf" providerId="LiveId" clId="{6E9E27A2-AD23-4C2B-9858-DF04A76C2478}" dt="2019-02-21T07:44:19.758" v="1700" actId="478"/>
          <ac:graphicFrameMkLst>
            <pc:docMk/>
            <pc:sldMk cId="2131716219" sldId="260"/>
            <ac:graphicFrameMk id="2" creationId="{DB57B162-7096-4C1F-B473-1382538ACBC4}"/>
          </ac:graphicFrameMkLst>
        </pc:graphicFrameChg>
        <pc:graphicFrameChg chg="add del">
          <ac:chgData name="mitama nigi" userId="57d9ef4e351d65cf" providerId="LiveId" clId="{6E9E27A2-AD23-4C2B-9858-DF04A76C2478}" dt="2019-02-21T07:44:18.198" v="1699"/>
          <ac:graphicFrameMkLst>
            <pc:docMk/>
            <pc:sldMk cId="2131716219" sldId="260"/>
            <ac:graphicFrameMk id="9" creationId="{1EA8D5CD-F633-4C4D-B26D-6F6D963F5C6D}"/>
          </ac:graphicFrameMkLst>
        </pc:graphicFrameChg>
        <pc:graphicFrameChg chg="add mod ord">
          <ac:chgData name="mitama nigi" userId="57d9ef4e351d65cf" providerId="LiveId" clId="{6E9E27A2-AD23-4C2B-9858-DF04A76C2478}" dt="2019-02-21T07:44:27.291" v="1703" actId="1076"/>
          <ac:graphicFrameMkLst>
            <pc:docMk/>
            <pc:sldMk cId="2131716219" sldId="260"/>
            <ac:graphicFrameMk id="10" creationId="{B0359FA7-A5B5-4156-B4CB-CBC9DFB1F03B}"/>
          </ac:graphicFrameMkLst>
        </pc:graphicFrameChg>
      </pc:sldChg>
      <pc:sldChg chg="modSp add">
        <pc:chgData name="mitama nigi" userId="57d9ef4e351d65cf" providerId="LiveId" clId="{6E9E27A2-AD23-4C2B-9858-DF04A76C2478}" dt="2019-02-21T07:32:18.830" v="1128" actId="403"/>
        <pc:sldMkLst>
          <pc:docMk/>
          <pc:sldMk cId="3794261409" sldId="312"/>
        </pc:sldMkLst>
        <pc:spChg chg="mod">
          <ac:chgData name="mitama nigi" userId="57d9ef4e351d65cf" providerId="LiveId" clId="{6E9E27A2-AD23-4C2B-9858-DF04A76C2478}" dt="2019-02-21T07:31:39.025" v="1117" actId="404"/>
          <ac:spMkLst>
            <pc:docMk/>
            <pc:sldMk cId="3794261409" sldId="312"/>
            <ac:spMk id="3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9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0:58.595" v="1088"/>
          <ac:spMkLst>
            <pc:docMk/>
            <pc:sldMk cId="3794261409" sldId="312"/>
            <ac:spMk id="10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2:18.830" v="1128" actId="403"/>
          <ac:spMkLst>
            <pc:docMk/>
            <pc:sldMk cId="3794261409" sldId="312"/>
            <ac:spMk id="14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6" creationId="{00000000-0000-0000-0000-000000000000}"/>
          </ac:spMkLst>
        </pc:spChg>
        <pc:spChg chg="mod">
          <ac:chgData name="mitama nigi" userId="57d9ef4e351d65cf" providerId="LiveId" clId="{6E9E27A2-AD23-4C2B-9858-DF04A76C2478}" dt="2019-02-21T07:31:48.082" v="1118" actId="404"/>
          <ac:spMkLst>
            <pc:docMk/>
            <pc:sldMk cId="3794261409" sldId="312"/>
            <ac:spMk id="17" creationId="{00000000-0000-0000-0000-000000000000}"/>
          </ac:spMkLst>
        </pc:spChg>
        <pc:grpChg chg="mod">
          <ac:chgData name="mitama nigi" userId="57d9ef4e351d65cf" providerId="LiveId" clId="{6E9E27A2-AD23-4C2B-9858-DF04A76C2478}" dt="2019-02-21T07:32:18.287" v="1127" actId="14100"/>
          <ac:grpSpMkLst>
            <pc:docMk/>
            <pc:sldMk cId="3794261409" sldId="312"/>
            <ac:grpSpMk id="19" creationId="{00000000-0000-0000-0000-000000000000}"/>
          </ac:grpSpMkLst>
        </pc:grpChg>
        <pc:graphicFrameChg chg="mod">
          <ac:chgData name="mitama nigi" userId="57d9ef4e351d65cf" providerId="LiveId" clId="{6E9E27A2-AD23-4C2B-9858-DF04A76C2478}" dt="2019-02-21T07:31:07.791" v="1091" actId="1076"/>
          <ac:graphicFrameMkLst>
            <pc:docMk/>
            <pc:sldMk cId="3794261409" sldId="312"/>
            <ac:graphicFrameMk id="30" creationId="{00000000-0000-0000-0000-000000000000}"/>
          </ac:graphicFrameMkLst>
        </pc:graphicFrameChg>
      </pc:sldChg>
      <pc:sldChg chg="addSp delSp modSp add ord">
        <pc:chgData name="mitama nigi" userId="57d9ef4e351d65cf" providerId="LiveId" clId="{6E9E27A2-AD23-4C2B-9858-DF04A76C2478}" dt="2019-02-21T07:44:10.221" v="1697" actId="692"/>
        <pc:sldMkLst>
          <pc:docMk/>
          <pc:sldMk cId="1339198632" sldId="313"/>
        </pc:sldMkLst>
        <pc:spChg chg="del mod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3" creationId="{76B0C31C-B41B-4059-962A-8A5AE45DEFDF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4" creationId="{307D5816-D965-48B6-B790-F09D3182D523}"/>
          </ac:spMkLst>
        </pc:spChg>
        <pc:spChg chg="del">
          <ac:chgData name="mitama nigi" userId="57d9ef4e351d65cf" providerId="LiveId" clId="{6E9E27A2-AD23-4C2B-9858-DF04A76C2478}" dt="2019-02-21T07:38:50.776" v="1641" actId="478"/>
          <ac:spMkLst>
            <pc:docMk/>
            <pc:sldMk cId="1339198632" sldId="313"/>
            <ac:spMk id="5" creationId="{B012DE8D-35AF-41E0-85D5-5769473EA5D6}"/>
          </ac:spMkLst>
        </pc:spChg>
        <pc:spChg chg="del">
          <ac:chgData name="mitama nigi" userId="57d9ef4e351d65cf" providerId="LiveId" clId="{6E9E27A2-AD23-4C2B-9858-DF04A76C2478}" dt="2019-02-21T07:38:54.882" v="1643" actId="478"/>
          <ac:spMkLst>
            <pc:docMk/>
            <pc:sldMk cId="1339198632" sldId="313"/>
            <ac:spMk id="6" creationId="{8F42F326-861F-432A-A0DD-8F89F5B10500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7" creationId="{AE352DAC-0B92-4BE1-8E0B-EBD7D563BF1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8" creationId="{845E18BF-5DE9-411E-8197-7CE78CB15BA4}"/>
          </ac:spMkLst>
        </pc:spChg>
        <pc:spChg chg="add mod">
          <ac:chgData name="mitama nigi" userId="57d9ef4e351d65cf" providerId="LiveId" clId="{6E9E27A2-AD23-4C2B-9858-DF04A76C2478}" dt="2019-02-21T07:43:35.179" v="1688" actId="207"/>
          <ac:spMkLst>
            <pc:docMk/>
            <pc:sldMk cId="1339198632" sldId="313"/>
            <ac:spMk id="9" creationId="{BE1E2921-1CCA-4011-B4F5-DA27C51222B2}"/>
          </ac:spMkLst>
        </pc:spChg>
        <pc:spChg chg="add mod">
          <ac:chgData name="mitama nigi" userId="57d9ef4e351d65cf" providerId="LiveId" clId="{6E9E27A2-AD23-4C2B-9858-DF04A76C2478}" dt="2019-02-21T07:44:10.221" v="1697" actId="692"/>
          <ac:spMkLst>
            <pc:docMk/>
            <pc:sldMk cId="1339198632" sldId="313"/>
            <ac:spMk id="10" creationId="{E5D4990A-EE03-4BA9-8BCD-9C2D77E0948B}"/>
          </ac:spMkLst>
        </pc:spChg>
        <pc:graphicFrameChg chg="mod modGraphic">
          <ac:chgData name="mitama nigi" userId="57d9ef4e351d65cf" providerId="LiveId" clId="{6E9E27A2-AD23-4C2B-9858-DF04A76C2478}" dt="2019-02-21T07:43:45.253" v="1691" actId="207"/>
          <ac:graphicFrameMkLst>
            <pc:docMk/>
            <pc:sldMk cId="1339198632" sldId="313"/>
            <ac:graphicFrameMk id="2" creationId="{DB57B162-7096-4C1F-B473-1382538ACBC4}"/>
          </ac:graphicFrameMkLst>
        </pc:graphicFrameChg>
      </pc:sldChg>
      <pc:sldChg chg="addSp delSp modSp add">
        <pc:chgData name="mitama nigi" userId="57d9ef4e351d65cf" providerId="LiveId" clId="{6E9E27A2-AD23-4C2B-9858-DF04A76C2478}" dt="2019-03-05T15:06:59.607" v="2093" actId="113"/>
        <pc:sldMkLst>
          <pc:docMk/>
          <pc:sldMk cId="1539289634" sldId="314"/>
        </pc:sldMkLst>
        <pc:spChg chg="add del mod">
          <ac:chgData name="mitama nigi" userId="57d9ef4e351d65cf" providerId="LiveId" clId="{6E9E27A2-AD23-4C2B-9858-DF04A76C2478}" dt="2019-02-21T07:49:44.208" v="1715"/>
          <ac:spMkLst>
            <pc:docMk/>
            <pc:sldMk cId="1539289634" sldId="314"/>
            <ac:spMk id="2" creationId="{8935E697-5B7F-479A-ABAA-9382C235A2AE}"/>
          </ac:spMkLst>
        </pc:spChg>
        <pc:spChg chg="add mod">
          <ac:chgData name="mitama nigi" userId="57d9ef4e351d65cf" providerId="LiveId" clId="{6E9E27A2-AD23-4C2B-9858-DF04A76C2478}" dt="2019-03-05T15:05:36.935" v="2022" actId="208"/>
          <ac:spMkLst>
            <pc:docMk/>
            <pc:sldMk cId="1539289634" sldId="314"/>
            <ac:spMk id="6" creationId="{C56F406B-6895-4730-BD2D-24FE5A5A4300}"/>
          </ac:spMkLst>
        </pc:spChg>
        <pc:spChg chg="add mod">
          <ac:chgData name="mitama nigi" userId="57d9ef4e351d65cf" providerId="LiveId" clId="{6E9E27A2-AD23-4C2B-9858-DF04A76C2478}" dt="2019-03-05T15:04:07.446" v="2009" actId="404"/>
          <ac:spMkLst>
            <pc:docMk/>
            <pc:sldMk cId="1539289634" sldId="314"/>
            <ac:spMk id="7" creationId="{73890BD2-A5E4-4128-A146-0F06FC9C2168}"/>
          </ac:spMkLst>
        </pc:spChg>
        <pc:spChg chg="add mod">
          <ac:chgData name="mitama nigi" userId="57d9ef4e351d65cf" providerId="LiveId" clId="{6E9E27A2-AD23-4C2B-9858-DF04A76C2478}" dt="2019-03-05T15:04:05.738" v="2008" actId="571"/>
          <ac:spMkLst>
            <pc:docMk/>
            <pc:sldMk cId="1539289634" sldId="314"/>
            <ac:spMk id="8" creationId="{483C1DFA-92DC-494B-BE8B-9D49344E3675}"/>
          </ac:spMkLst>
        </pc:spChg>
        <pc:spChg chg="add mod">
          <ac:chgData name="mitama nigi" userId="57d9ef4e351d65cf" providerId="LiveId" clId="{6E9E27A2-AD23-4C2B-9858-DF04A76C2478}" dt="2019-03-05T15:04:05.455" v="2007" actId="571"/>
          <ac:spMkLst>
            <pc:docMk/>
            <pc:sldMk cId="1539289634" sldId="314"/>
            <ac:spMk id="9" creationId="{6F2AFF85-3776-434C-9E49-FF80353DCCF9}"/>
          </ac:spMkLst>
        </pc:spChg>
        <pc:spChg chg="add mod">
          <ac:chgData name="mitama nigi" userId="57d9ef4e351d65cf" providerId="LiveId" clId="{6E9E27A2-AD23-4C2B-9858-DF04A76C2478}" dt="2019-03-05T15:04:12.756" v="2011" actId="20577"/>
          <ac:spMkLst>
            <pc:docMk/>
            <pc:sldMk cId="1539289634" sldId="314"/>
            <ac:spMk id="10" creationId="{2B12D98A-ECB8-4674-B7BB-19C477AB35E2}"/>
          </ac:spMkLst>
        </pc:spChg>
        <pc:spChg chg="add mod ord">
          <ac:chgData name="mitama nigi" userId="57d9ef4e351d65cf" providerId="LiveId" clId="{6E9E27A2-AD23-4C2B-9858-DF04A76C2478}" dt="2019-03-05T15:05:41.503" v="2023" actId="208"/>
          <ac:spMkLst>
            <pc:docMk/>
            <pc:sldMk cId="1539289634" sldId="314"/>
            <ac:spMk id="11" creationId="{42B0A7ED-B58B-445E-A9E3-9140EC678C0A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4" creationId="{B4A97590-96DB-434E-91F1-BD1635EA7844}"/>
          </ac:spMkLst>
        </pc:spChg>
        <pc:spChg chg="add mod">
          <ac:chgData name="mitama nigi" userId="57d9ef4e351d65cf" providerId="LiveId" clId="{6E9E27A2-AD23-4C2B-9858-DF04A76C2478}" dt="2019-03-05T15:04:46.659" v="2014" actId="1076"/>
          <ac:spMkLst>
            <pc:docMk/>
            <pc:sldMk cId="1539289634" sldId="314"/>
            <ac:spMk id="15" creationId="{DE3CA996-ED10-406D-884C-FEAF2ED03FE5}"/>
          </ac:spMkLst>
        </pc:spChg>
        <pc:spChg chg="add mod ord">
          <ac:chgData name="mitama nigi" userId="57d9ef4e351d65cf" providerId="LiveId" clId="{6E9E27A2-AD23-4C2B-9858-DF04A76C2478}" dt="2019-03-05T15:05:29.098" v="2021" actId="207"/>
          <ac:spMkLst>
            <pc:docMk/>
            <pc:sldMk cId="1539289634" sldId="314"/>
            <ac:spMk id="16" creationId="{C150F30D-0D8D-49FC-ACA0-5E86330B22B9}"/>
          </ac:spMkLst>
        </pc:spChg>
        <pc:spChg chg="add mod">
          <ac:chgData name="mitama nigi" userId="57d9ef4e351d65cf" providerId="LiveId" clId="{6E9E27A2-AD23-4C2B-9858-DF04A76C2478}" dt="2019-03-05T15:06:59.607" v="2093" actId="113"/>
          <ac:spMkLst>
            <pc:docMk/>
            <pc:sldMk cId="1539289634" sldId="314"/>
            <ac:spMk id="17" creationId="{A0DE71D5-5536-458F-A2D0-34DDC5911D59}"/>
          </ac:spMkLst>
        </pc:spChg>
        <pc:spChg chg="add mod">
          <ac:chgData name="mitama nigi" userId="57d9ef4e351d65cf" providerId="LiveId" clId="{6E9E27A2-AD23-4C2B-9858-DF04A76C2478}" dt="2019-03-05T15:06:57.329" v="2092" actId="113"/>
          <ac:spMkLst>
            <pc:docMk/>
            <pc:sldMk cId="1539289634" sldId="314"/>
            <ac:spMk id="18" creationId="{F7C32A43-26C6-42AB-B500-EB2A9BF6ACB7}"/>
          </ac:spMkLst>
        </pc:sp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3" creationId="{DD56BACB-6A0A-4202-BF1D-94B1B87059C6}"/>
          </ac:cxnSpMkLst>
        </pc:cxnChg>
        <pc:cxnChg chg="add mod ord">
          <ac:chgData name="mitama nigi" userId="57d9ef4e351d65cf" providerId="LiveId" clId="{6E9E27A2-AD23-4C2B-9858-DF04A76C2478}" dt="2019-03-05T15:04:29.914" v="2012"/>
          <ac:cxnSpMkLst>
            <pc:docMk/>
            <pc:sldMk cId="1539289634" sldId="314"/>
            <ac:cxnSpMk id="5" creationId="{AD18DC13-914B-4C57-B334-6E6E1513A231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2" creationId="{8C768CF1-41EE-47D1-8133-F89B64F97819}"/>
          </ac:cxnSpMkLst>
        </pc:cxnChg>
        <pc:cxnChg chg="add mod">
          <ac:chgData name="mitama nigi" userId="57d9ef4e351d65cf" providerId="LiveId" clId="{6E9E27A2-AD23-4C2B-9858-DF04A76C2478}" dt="2019-03-05T15:04:46.659" v="2014" actId="1076"/>
          <ac:cxnSpMkLst>
            <pc:docMk/>
            <pc:sldMk cId="1539289634" sldId="314"/>
            <ac:cxnSpMk id="13" creationId="{0A9FAA83-8679-4AAA-8787-2EF257FBFA01}"/>
          </ac:cxnSpMkLst>
        </pc:cxnChg>
      </pc:sldChg>
      <pc:sldChg chg="addSp delSp modSp add">
        <pc:chgData name="mitama nigi" userId="57d9ef4e351d65cf" providerId="LiveId" clId="{6E9E27A2-AD23-4C2B-9858-DF04A76C2478}" dt="2019-02-21T07:58:25.591" v="1853" actId="207"/>
        <pc:sldMkLst>
          <pc:docMk/>
          <pc:sldMk cId="1112287358" sldId="315"/>
        </pc:sldMkLst>
        <pc:spChg chg="add mod">
          <ac:chgData name="mitama nigi" userId="57d9ef4e351d65cf" providerId="LiveId" clId="{6E9E27A2-AD23-4C2B-9858-DF04A76C2478}" dt="2019-02-21T07:58:25.591" v="1853" actId="207"/>
          <ac:spMkLst>
            <pc:docMk/>
            <pc:sldMk cId="1112287358" sldId="315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3" creationId="{76B0C31C-B41B-4059-962A-8A5AE45DEFDF}"/>
          </ac:spMkLst>
        </pc:spChg>
        <pc:spChg chg="add mod">
          <ac:chgData name="mitama nigi" userId="57d9ef4e351d65cf" providerId="LiveId" clId="{6E9E27A2-AD23-4C2B-9858-DF04A76C2478}" dt="2019-02-21T07:55:28.671" v="1816" actId="1076"/>
          <ac:spMkLst>
            <pc:docMk/>
            <pc:sldMk cId="1112287358" sldId="315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5" creationId="{B012DE8D-35AF-41E0-85D5-5769473EA5D6}"/>
          </ac:spMkLst>
        </pc:spChg>
        <pc:spChg chg="del mod">
          <ac:chgData name="mitama nigi" userId="57d9ef4e351d65cf" providerId="LiveId" clId="{6E9E27A2-AD23-4C2B-9858-DF04A76C2478}" dt="2019-02-21T07:55:00.619" v="1811" actId="478"/>
          <ac:spMkLst>
            <pc:docMk/>
            <pc:sldMk cId="1112287358" sldId="315"/>
            <ac:spMk id="6" creationId="{8F42F326-861F-432A-A0DD-8F89F5B10500}"/>
          </ac:spMkLst>
        </pc:spChg>
        <pc:spChg chg="mod">
          <ac:chgData name="mitama nigi" userId="57d9ef4e351d65cf" providerId="LiveId" clId="{6E9E27A2-AD23-4C2B-9858-DF04A76C2478}" dt="2019-02-21T07:56:21.787" v="1830" actId="2711"/>
          <ac:spMkLst>
            <pc:docMk/>
            <pc:sldMk cId="1112287358" sldId="315"/>
            <ac:spMk id="7" creationId="{CCFFC81D-4E57-4985-94C6-47FEA1EA81BC}"/>
          </ac:spMkLst>
        </pc:spChg>
        <pc:spChg chg="del">
          <ac:chgData name="mitama nigi" userId="57d9ef4e351d65cf" providerId="LiveId" clId="{6E9E27A2-AD23-4C2B-9858-DF04A76C2478}" dt="2019-02-21T07:49:50.959" v="1719" actId="478"/>
          <ac:spMkLst>
            <pc:docMk/>
            <pc:sldMk cId="1112287358" sldId="315"/>
            <ac:spMk id="8" creationId="{B1C85779-1D45-4EC0-A9D6-E7FC27B68824}"/>
          </ac:spMkLst>
        </pc:spChg>
        <pc:spChg chg="add del mod">
          <ac:chgData name="mitama nigi" userId="57d9ef4e351d65cf" providerId="LiveId" clId="{6E9E27A2-AD23-4C2B-9858-DF04A76C2478}" dt="2019-02-21T07:56:10.002" v="1828" actId="478"/>
          <ac:spMkLst>
            <pc:docMk/>
            <pc:sldMk cId="1112287358" sldId="315"/>
            <ac:spMk id="9" creationId="{6964066D-8FDE-4009-A937-5D0F97324679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2" creationId="{CC02F248-F654-4499-A55C-6A3C3106C418}"/>
          </ac:spMkLst>
        </pc:spChg>
        <pc:spChg chg="add mod">
          <ac:chgData name="mitama nigi" userId="57d9ef4e351d65cf" providerId="LiveId" clId="{6E9E27A2-AD23-4C2B-9858-DF04A76C2478}" dt="2019-02-21T07:57:19.779" v="1839" actId="1076"/>
          <ac:spMkLst>
            <pc:docMk/>
            <pc:sldMk cId="1112287358" sldId="315"/>
            <ac:spMk id="13" creationId="{629359B7-E76B-47C9-848E-BDE0030321B7}"/>
          </ac:spMkLst>
        </pc:spChg>
        <pc:spChg chg="add del mod">
          <ac:chgData name="mitama nigi" userId="57d9ef4e351d65cf" providerId="LiveId" clId="{6E9E27A2-AD23-4C2B-9858-DF04A76C2478}" dt="2019-02-21T07:54:02.923" v="1780" actId="478"/>
          <ac:spMkLst>
            <pc:docMk/>
            <pc:sldMk cId="1112287358" sldId="315"/>
            <ac:spMk id="14" creationId="{F94D1B3E-BE28-45A5-8313-C7ED7D6030DE}"/>
          </ac:spMkLst>
        </pc:spChg>
        <pc:spChg chg="add del mod">
          <ac:chgData name="mitama nigi" userId="57d9ef4e351d65cf" providerId="LiveId" clId="{6E9E27A2-AD23-4C2B-9858-DF04A76C2478}" dt="2019-02-21T07:53:29.898" v="1774" actId="478"/>
          <ac:spMkLst>
            <pc:docMk/>
            <pc:sldMk cId="1112287358" sldId="315"/>
            <ac:spMk id="15" creationId="{7C5F1B29-68BB-4604-8F32-E2A5808F7959}"/>
          </ac:spMkLst>
        </pc:spChg>
        <pc:spChg chg="add mod">
          <ac:chgData name="mitama nigi" userId="57d9ef4e351d65cf" providerId="LiveId" clId="{6E9E27A2-AD23-4C2B-9858-DF04A76C2478}" dt="2019-02-21T07:58:17.956" v="1851" actId="207"/>
          <ac:spMkLst>
            <pc:docMk/>
            <pc:sldMk cId="1112287358" sldId="315"/>
            <ac:spMk id="16" creationId="{260DADE5-5CA3-4666-88E7-795ECA01D24F}"/>
          </ac:spMkLst>
        </pc:spChg>
        <pc:spChg chg="add del mod">
          <ac:chgData name="mitama nigi" userId="57d9ef4e351d65cf" providerId="LiveId" clId="{6E9E27A2-AD23-4C2B-9858-DF04A76C2478}" dt="2019-02-21T07:57:00.475" v="1837" actId="478"/>
          <ac:spMkLst>
            <pc:docMk/>
            <pc:sldMk cId="1112287358" sldId="315"/>
            <ac:spMk id="17" creationId="{FD38EBE7-42A8-41B0-8303-004F2846CB7E}"/>
          </ac:spMkLst>
        </pc:spChg>
        <pc:spChg chg="add mod">
          <ac:chgData name="mitama nigi" userId="57d9ef4e351d65cf" providerId="LiveId" clId="{6E9E27A2-AD23-4C2B-9858-DF04A76C2478}" dt="2019-02-21T07:57:47.376" v="1846" actId="692"/>
          <ac:spMkLst>
            <pc:docMk/>
            <pc:sldMk cId="1112287358" sldId="315"/>
            <ac:spMk id="19" creationId="{4B6677B4-2C4D-49FE-A2CE-5BA7E8471A6A}"/>
          </ac:spMkLst>
        </pc:spChg>
        <pc:spChg chg="add mod">
          <ac:chgData name="mitama nigi" userId="57d9ef4e351d65cf" providerId="LiveId" clId="{6E9E27A2-AD23-4C2B-9858-DF04A76C2478}" dt="2019-02-21T07:57:43.914" v="1845" actId="692"/>
          <ac:spMkLst>
            <pc:docMk/>
            <pc:sldMk cId="1112287358" sldId="315"/>
            <ac:spMk id="20" creationId="{898DCECD-0270-42CF-96DE-4F317E53BA24}"/>
          </ac:spMkLst>
        </pc:spChg>
        <pc:graphicFrameChg chg="mod modGraphic">
          <ac:chgData name="mitama nigi" userId="57d9ef4e351d65cf" providerId="LiveId" clId="{6E9E27A2-AD23-4C2B-9858-DF04A76C2478}" dt="2019-02-21T07:56:33.121" v="1831" actId="2711"/>
          <ac:graphicFrameMkLst>
            <pc:docMk/>
            <pc:sldMk cId="1112287358" sldId="315"/>
            <ac:graphicFrameMk id="10" creationId="{B0359FA7-A5B5-4156-B4CB-CBC9DFB1F03B}"/>
          </ac:graphicFrameMkLst>
        </pc:graphicFrameChg>
        <pc:graphicFrameChg chg="add mod modGraphic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1" creationId="{37B470CA-7FE2-4CEF-9392-7BD78864BED4}"/>
          </ac:graphicFrameMkLst>
        </pc:graphicFrameChg>
        <pc:graphicFrameChg chg="add mod">
          <ac:chgData name="mitama nigi" userId="57d9ef4e351d65cf" providerId="LiveId" clId="{6E9E27A2-AD23-4C2B-9858-DF04A76C2478}" dt="2019-02-21T07:57:19.779" v="1839" actId="1076"/>
          <ac:graphicFrameMkLst>
            <pc:docMk/>
            <pc:sldMk cId="1112287358" sldId="315"/>
            <ac:graphicFrameMk id="18" creationId="{2ADC31E6-18AF-4EE0-BAD1-93E9C7092E2E}"/>
          </ac:graphicFrameMkLst>
        </pc:graphicFrameChg>
      </pc:sldChg>
      <pc:sldChg chg="modSp add">
        <pc:chgData name="mitama nigi" userId="57d9ef4e351d65cf" providerId="LiveId" clId="{6E9E27A2-AD23-4C2B-9858-DF04A76C2478}" dt="2019-02-21T08:00:52.162" v="1878" actId="12789"/>
        <pc:sldMkLst>
          <pc:docMk/>
          <pc:sldMk cId="871707134" sldId="316"/>
        </pc:sldMkLst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2" creationId="{9F63A735-DCAA-4637-99E3-847E43A264F3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3" creationId="{76B0C31C-B41B-4059-962A-8A5AE45DEFDF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4" creationId="{18F5EA85-5712-47E5-8880-5CC125576C3B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5" creationId="{B012DE8D-35AF-41E0-85D5-5769473EA5D6}"/>
          </ac:spMkLst>
        </pc:spChg>
        <pc:spChg chg="mod">
          <ac:chgData name="mitama nigi" userId="57d9ef4e351d65cf" providerId="LiveId" clId="{6E9E27A2-AD23-4C2B-9858-DF04A76C2478}" dt="2019-02-21T07:59:35.980" v="1868" actId="1076"/>
          <ac:spMkLst>
            <pc:docMk/>
            <pc:sldMk cId="871707134" sldId="316"/>
            <ac:spMk id="7" creationId="{CCFFC81D-4E57-4985-94C6-47FEA1EA81BC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2" creationId="{CC02F248-F654-4499-A55C-6A3C3106C418}"/>
          </ac:spMkLst>
        </pc:spChg>
        <pc:spChg chg="mod">
          <ac:chgData name="mitama nigi" userId="57d9ef4e351d65cf" providerId="LiveId" clId="{6E9E27A2-AD23-4C2B-9858-DF04A76C2478}" dt="2019-02-21T08:00:27.843" v="1876" actId="1076"/>
          <ac:spMkLst>
            <pc:docMk/>
            <pc:sldMk cId="871707134" sldId="316"/>
            <ac:spMk id="13" creationId="{629359B7-E76B-47C9-848E-BDE0030321B7}"/>
          </ac:spMkLst>
        </pc:spChg>
        <pc:spChg chg="mod">
          <ac:chgData name="mitama nigi" userId="57d9ef4e351d65cf" providerId="LiveId" clId="{6E9E27A2-AD23-4C2B-9858-DF04A76C2478}" dt="2019-02-21T08:00:52.162" v="1878" actId="12789"/>
          <ac:spMkLst>
            <pc:docMk/>
            <pc:sldMk cId="871707134" sldId="316"/>
            <ac:spMk id="16" creationId="{260DADE5-5CA3-4666-88E7-795ECA01D24F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19" creationId="{4B6677B4-2C4D-49FE-A2CE-5BA7E8471A6A}"/>
          </ac:spMkLst>
        </pc:spChg>
        <pc:spChg chg="mod">
          <ac:chgData name="mitama nigi" userId="57d9ef4e351d65cf" providerId="LiveId" clId="{6E9E27A2-AD23-4C2B-9858-DF04A76C2478}" dt="2019-02-21T08:00:37.496" v="1877" actId="1076"/>
          <ac:spMkLst>
            <pc:docMk/>
            <pc:sldMk cId="871707134" sldId="316"/>
            <ac:spMk id="20" creationId="{898DCECD-0270-42CF-96DE-4F317E53BA24}"/>
          </ac:spMkLst>
        </pc:spChg>
        <pc:graphicFrameChg chg="mod">
          <ac:chgData name="mitama nigi" userId="57d9ef4e351d65cf" providerId="LiveId" clId="{6E9E27A2-AD23-4C2B-9858-DF04A76C2478}" dt="2019-02-21T07:59:35.980" v="1868" actId="1076"/>
          <ac:graphicFrameMkLst>
            <pc:docMk/>
            <pc:sldMk cId="871707134" sldId="316"/>
            <ac:graphicFrameMk id="10" creationId="{B0359FA7-A5B5-4156-B4CB-CBC9DFB1F03B}"/>
          </ac:graphicFrameMkLst>
        </pc:graphicFrameChg>
        <pc:graphicFrameChg chg="mod">
          <ac:chgData name="mitama nigi" userId="57d9ef4e351d65cf" providerId="LiveId" clId="{6E9E27A2-AD23-4C2B-9858-DF04A76C2478}" dt="2019-02-21T08:00:27.843" v="1876" actId="1076"/>
          <ac:graphicFrameMkLst>
            <pc:docMk/>
            <pc:sldMk cId="871707134" sldId="316"/>
            <ac:graphicFrameMk id="11" creationId="{37B470CA-7FE2-4CEF-9392-7BD78864BED4}"/>
          </ac:graphicFrameMkLst>
        </pc:graphicFrameChg>
        <pc:graphicFrameChg chg="mod">
          <ac:chgData name="mitama nigi" userId="57d9ef4e351d65cf" providerId="LiveId" clId="{6E9E27A2-AD23-4C2B-9858-DF04A76C2478}" dt="2019-02-21T08:00:37.496" v="1877" actId="1076"/>
          <ac:graphicFrameMkLst>
            <pc:docMk/>
            <pc:sldMk cId="871707134" sldId="316"/>
            <ac:graphicFrameMk id="18" creationId="{2ADC31E6-18AF-4EE0-BAD1-93E9C7092E2E}"/>
          </ac:graphicFrameMkLst>
        </pc:graphicFrameChg>
      </pc:sldChg>
      <pc:sldChg chg="addSp delSp modSp add">
        <pc:chgData name="mitama nigi" userId="57d9ef4e351d65cf" providerId="LiveId" clId="{6E9E27A2-AD23-4C2B-9858-DF04A76C2478}" dt="2019-03-10T13:02:09.909" v="3096" actId="14100"/>
        <pc:sldMkLst>
          <pc:docMk/>
          <pc:sldMk cId="3548383942" sldId="317"/>
        </pc:sldMkLst>
        <pc:spChg chg="mod">
          <ac:chgData name="mitama nigi" userId="57d9ef4e351d65cf" providerId="LiveId" clId="{6E9E27A2-AD23-4C2B-9858-DF04A76C2478}" dt="2019-03-10T12:59:37.292" v="3021"/>
          <ac:spMkLst>
            <pc:docMk/>
            <pc:sldMk cId="3548383942" sldId="317"/>
            <ac:spMk id="16" creationId="{7A59B9DE-72F2-49DF-9F3F-9D09C847E14E}"/>
          </ac:spMkLst>
        </pc:spChg>
        <pc:spChg chg="mod">
          <ac:chgData name="mitama nigi" userId="57d9ef4e351d65cf" providerId="LiveId" clId="{6E9E27A2-AD23-4C2B-9858-DF04A76C2478}" dt="2019-03-10T12:59:41.942" v="3022"/>
          <ac:spMkLst>
            <pc:docMk/>
            <pc:sldMk cId="3548383942" sldId="317"/>
            <ac:spMk id="26" creationId="{82E406B5-3985-4BC0-BB8B-3EB16E2669AE}"/>
          </ac:spMkLst>
        </pc:spChg>
        <pc:spChg chg="mod">
          <ac:chgData name="mitama nigi" userId="57d9ef4e351d65cf" providerId="LiveId" clId="{6E9E27A2-AD23-4C2B-9858-DF04A76C2478}" dt="2019-03-10T12:59:12.830" v="3006"/>
          <ac:spMkLst>
            <pc:docMk/>
            <pc:sldMk cId="3548383942" sldId="317"/>
            <ac:spMk id="34" creationId="{76CED7A1-148A-4C91-9CA6-C08FB5D2F3EA}"/>
          </ac:spMkLst>
        </pc:spChg>
        <pc:spChg chg="mod">
          <ac:chgData name="mitama nigi" userId="57d9ef4e351d65cf" providerId="LiveId" clId="{6E9E27A2-AD23-4C2B-9858-DF04A76C2478}" dt="2019-03-10T12:59:44.673" v="3023"/>
          <ac:spMkLst>
            <pc:docMk/>
            <pc:sldMk cId="3548383942" sldId="317"/>
            <ac:spMk id="36" creationId="{DD926C0C-61B7-4996-8DBF-D1D6B35A9ABA}"/>
          </ac:spMkLst>
        </pc:spChg>
        <pc:spChg chg="mod">
          <ac:chgData name="mitama nigi" userId="57d9ef4e351d65cf" providerId="LiveId" clId="{6E9E27A2-AD23-4C2B-9858-DF04A76C2478}" dt="2019-03-10T13:02:09.909" v="3096" actId="14100"/>
          <ac:spMkLst>
            <pc:docMk/>
            <pc:sldMk cId="3548383942" sldId="317"/>
            <ac:spMk id="42" creationId="{1EA40903-FDD1-4AAE-BB56-0D06B9A423A4}"/>
          </ac:spMkLst>
        </pc:spChg>
        <pc:spChg chg="add del mod">
          <ac:chgData name="mitama nigi" userId="57d9ef4e351d65cf" providerId="LiveId" clId="{6E9E27A2-AD23-4C2B-9858-DF04A76C2478}" dt="2019-03-07T10:47:28.817" v="2107"/>
          <ac:spMkLst>
            <pc:docMk/>
            <pc:sldMk cId="3548383942" sldId="317"/>
            <ac:spMk id="85" creationId="{F8A094EC-2CA4-42E6-98DF-D5FFB64C6B79}"/>
          </ac:spMkLst>
        </pc:spChg>
        <pc:grpChg chg="add">
          <ac:chgData name="mitama nigi" userId="57d9ef4e351d65cf" providerId="LiveId" clId="{6E9E27A2-AD23-4C2B-9858-DF04A76C2478}" dt="2019-03-07T10:40:58.616" v="2095"/>
          <ac:grpSpMkLst>
            <pc:docMk/>
            <pc:sldMk cId="3548383942" sldId="317"/>
            <ac:grpSpMk id="2" creationId="{D73D7849-D676-483B-9973-29796A1F6EF6}"/>
          </ac:grpSpMkLst>
        </pc:grpChg>
        <pc:grpChg chg="add del mod">
          <ac:chgData name="mitama nigi" userId="57d9ef4e351d65cf" providerId="LiveId" clId="{6E9E27A2-AD23-4C2B-9858-DF04A76C2478}" dt="2019-03-07T10:41:09.605" v="2097"/>
          <ac:grpSpMkLst>
            <pc:docMk/>
            <pc:sldMk cId="3548383942" sldId="317"/>
            <ac:grpSpMk id="43" creationId="{7DFFCA7E-E6E1-41C8-A17A-6E977DA57EE2}"/>
          </ac:grpSpMkLst>
        </pc:grpChg>
        <pc:picChg chg="add del">
          <ac:chgData name="mitama nigi" userId="57d9ef4e351d65cf" providerId="LiveId" clId="{6E9E27A2-AD23-4C2B-9858-DF04A76C2478}" dt="2019-03-07T10:41:11.564" v="2099"/>
          <ac:picMkLst>
            <pc:docMk/>
            <pc:sldMk cId="3548383942" sldId="317"/>
            <ac:picMk id="84" creationId="{07D0DECC-4F53-4453-830D-7E40CE7385A2}"/>
          </ac:picMkLst>
        </pc:picChg>
      </pc:sldChg>
      <pc:sldChg chg="addSp delSp modSp add">
        <pc:chgData name="mitama nigi" userId="57d9ef4e351d65cf" providerId="LiveId" clId="{6E9E27A2-AD23-4C2B-9858-DF04A76C2478}" dt="2019-03-09T09:08:59.403" v="2469" actId="113"/>
        <pc:sldMkLst>
          <pc:docMk/>
          <pc:sldMk cId="2030748726" sldId="318"/>
        </pc:sldMkLst>
        <pc:spChg chg="add mod topLvl">
          <ac:chgData name="mitama nigi" userId="57d9ef4e351d65cf" providerId="LiveId" clId="{6E9E27A2-AD23-4C2B-9858-DF04A76C2478}" dt="2019-03-09T09:08:55.323" v="2466" actId="113"/>
          <ac:spMkLst>
            <pc:docMk/>
            <pc:sldMk cId="2030748726" sldId="318"/>
            <ac:spMk id="4" creationId="{D280D3EC-1926-42CE-B4FE-644C57DA8637}"/>
          </ac:spMkLst>
        </pc:spChg>
        <pc:spChg chg="add mod topLvl">
          <ac:chgData name="mitama nigi" userId="57d9ef4e351d65cf" providerId="LiveId" clId="{6E9E27A2-AD23-4C2B-9858-DF04A76C2478}" dt="2019-03-09T09:08:59.403" v="2469" actId="113"/>
          <ac:spMkLst>
            <pc:docMk/>
            <pc:sldMk cId="2030748726" sldId="318"/>
            <ac:spMk id="5" creationId="{2BDA9F1A-5034-4066-8076-BFEB204925E7}"/>
          </ac:spMkLst>
        </pc:spChg>
        <pc:spChg chg="add mod">
          <ac:chgData name="mitama nigi" userId="57d9ef4e351d65cf" providerId="LiveId" clId="{6E9E27A2-AD23-4C2B-9858-DF04A76C2478}" dt="2019-03-09T08:29:00.151" v="2229" actId="571"/>
          <ac:spMkLst>
            <pc:docMk/>
            <pc:sldMk cId="2030748726" sldId="318"/>
            <ac:spMk id="7" creationId="{F81D3E72-69A1-4B70-9861-FB70A57914CA}"/>
          </ac:spMkLst>
        </pc:spChg>
        <pc:spChg chg="add del mod">
          <ac:chgData name="mitama nigi" userId="57d9ef4e351d65cf" providerId="LiveId" clId="{6E9E27A2-AD23-4C2B-9858-DF04A76C2478}" dt="2019-03-09T08:30:12.911" v="2254" actId="478"/>
          <ac:spMkLst>
            <pc:docMk/>
            <pc:sldMk cId="2030748726" sldId="318"/>
            <ac:spMk id="8" creationId="{A59E6A0C-FD15-43E4-A1E9-3F5BC82FF9D2}"/>
          </ac:spMkLst>
        </pc:spChg>
        <pc:spChg chg="add mod ord">
          <ac:chgData name="mitama nigi" userId="57d9ef4e351d65cf" providerId="LiveId" clId="{6E9E27A2-AD23-4C2B-9858-DF04A76C2478}" dt="2019-03-09T08:31:51.040" v="2304" actId="1076"/>
          <ac:spMkLst>
            <pc:docMk/>
            <pc:sldMk cId="2030748726" sldId="318"/>
            <ac:spMk id="9" creationId="{BF00BCF8-85EC-449D-BF9E-3575F5412EEE}"/>
          </ac:spMkLst>
        </pc:spChg>
        <pc:spChg chg="add mod">
          <ac:chgData name="mitama nigi" userId="57d9ef4e351d65cf" providerId="LiveId" clId="{6E9E27A2-AD23-4C2B-9858-DF04A76C2478}" dt="2019-03-09T09:08:58.589" v="2468" actId="113"/>
          <ac:spMkLst>
            <pc:docMk/>
            <pc:sldMk cId="2030748726" sldId="318"/>
            <ac:spMk id="16" creationId="{915DC870-087D-4C67-AC8D-5A976CEBFEC4}"/>
          </ac:spMkLst>
        </pc:spChg>
        <pc:spChg chg="add mod">
          <ac:chgData name="mitama nigi" userId="57d9ef4e351d65cf" providerId="LiveId" clId="{6E9E27A2-AD23-4C2B-9858-DF04A76C2478}" dt="2019-03-09T09:08:57.307" v="2467" actId="113"/>
          <ac:spMkLst>
            <pc:docMk/>
            <pc:sldMk cId="2030748726" sldId="318"/>
            <ac:spMk id="17" creationId="{C6032D7B-03E2-4536-A8EB-B3D22A6E1D9D}"/>
          </ac:spMkLst>
        </pc:spChg>
        <pc:spChg chg="add del mod">
          <ac:chgData name="mitama nigi" userId="57d9ef4e351d65cf" providerId="LiveId" clId="{6E9E27A2-AD23-4C2B-9858-DF04A76C2478}" dt="2019-03-09T08:34:51.945" v="2400" actId="11529"/>
          <ac:spMkLst>
            <pc:docMk/>
            <pc:sldMk cId="2030748726" sldId="318"/>
            <ac:spMk id="18" creationId="{0B26CCD5-A792-413D-96E6-FE9B00B3047E}"/>
          </ac:spMkLst>
        </pc:spChg>
        <pc:grpChg chg="add del mod">
          <ac:chgData name="mitama nigi" userId="57d9ef4e351d65cf" providerId="LiveId" clId="{6E9E27A2-AD23-4C2B-9858-DF04A76C2478}" dt="2019-03-09T08:29:36.304" v="2249" actId="165"/>
          <ac:grpSpMkLst>
            <pc:docMk/>
            <pc:sldMk cId="2030748726" sldId="318"/>
            <ac:grpSpMk id="6" creationId="{6153C690-4819-4944-AD26-C8FDD176CA0D}"/>
          </ac:grpSpMkLst>
        </pc:grp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2" creationId="{75F6CC6E-2C01-4D85-8352-B6A781A9F212}"/>
          </ac:cxnSpMkLst>
        </pc:cxnChg>
        <pc:cxnChg chg="add mod topLvl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3" creationId="{162EA231-E89D-48C4-8559-F8D05A745090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1" creationId="{D908B5F2-B404-49B9-BE80-B518117ACDE5}"/>
          </ac:cxnSpMkLst>
        </pc:cxnChg>
        <pc:cxnChg chg="add mod">
          <ac:chgData name="mitama nigi" userId="57d9ef4e351d65cf" providerId="LiveId" clId="{6E9E27A2-AD23-4C2B-9858-DF04A76C2478}" dt="2019-03-09T08:31:51.040" v="2304" actId="1076"/>
          <ac:cxnSpMkLst>
            <pc:docMk/>
            <pc:sldMk cId="2030748726" sldId="318"/>
            <ac:cxnSpMk id="13" creationId="{DD256520-ED33-4566-A54E-A11995945486}"/>
          </ac:cxnSpMkLst>
        </pc:cxnChg>
      </pc:sldChg>
      <pc:sldChg chg="addSp delSp modSp add">
        <pc:chgData name="mitama nigi" userId="57d9ef4e351d65cf" providerId="LiveId" clId="{6E9E27A2-AD23-4C2B-9858-DF04A76C2478}" dt="2019-03-09T13:48:35.302" v="2962" actId="478"/>
        <pc:sldMkLst>
          <pc:docMk/>
          <pc:sldMk cId="2543114693" sldId="319"/>
        </pc:sldMkLst>
        <pc:spChg chg="add mod">
          <ac:chgData name="mitama nigi" userId="57d9ef4e351d65cf" providerId="LiveId" clId="{6E9E27A2-AD23-4C2B-9858-DF04A76C2478}" dt="2019-03-09T11:53:04.751" v="2497" actId="688"/>
          <ac:spMkLst>
            <pc:docMk/>
            <pc:sldMk cId="2543114693" sldId="319"/>
            <ac:spMk id="2" creationId="{CF9DF4CA-93BB-4DDF-957A-94F77E841CD7}"/>
          </ac:spMkLst>
        </pc:spChg>
        <pc:spChg chg="add del mod">
          <ac:chgData name="mitama nigi" userId="57d9ef4e351d65cf" providerId="LiveId" clId="{6E9E27A2-AD23-4C2B-9858-DF04A76C2478}" dt="2019-03-09T13:21:21.667" v="2661" actId="11529"/>
          <ac:spMkLst>
            <pc:docMk/>
            <pc:sldMk cId="2543114693" sldId="319"/>
            <ac:spMk id="4" creationId="{DC668197-001A-4F56-8A1C-36AB0656D786}"/>
          </ac:spMkLst>
        </pc:spChg>
        <pc:spChg chg="add del mod">
          <ac:chgData name="mitama nigi" userId="57d9ef4e351d65cf" providerId="LiveId" clId="{6E9E27A2-AD23-4C2B-9858-DF04A76C2478}" dt="2019-03-09T11:51:51.519" v="2479" actId="207"/>
          <ac:spMkLst>
            <pc:docMk/>
            <pc:sldMk cId="2543114693" sldId="319"/>
            <ac:spMk id="6" creationId="{C56F406B-6895-4730-BD2D-24FE5A5A4300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7" creationId="{73890BD2-A5E4-4128-A146-0F06FC9C2168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8" creationId="{557F9427-F0A7-44C0-8EE8-3E11B06FD8F3}"/>
          </ac:spMkLst>
        </pc:spChg>
        <pc:spChg chg="add del mod">
          <ac:chgData name="mitama nigi" userId="57d9ef4e351d65cf" providerId="LiveId" clId="{6E9E27A2-AD23-4C2B-9858-DF04A76C2478}" dt="2019-03-09T13:22:11.221" v="2672"/>
          <ac:spMkLst>
            <pc:docMk/>
            <pc:sldMk cId="2543114693" sldId="319"/>
            <ac:spMk id="9" creationId="{B98CF68F-34DB-40C4-9C25-2B2B2E899B1A}"/>
          </ac:spMkLst>
        </pc:spChg>
        <pc:spChg chg="add del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0" creationId="{2B12D98A-ECB8-4674-B7BB-19C477AB35E2}"/>
          </ac:spMkLst>
        </pc:spChg>
        <pc:spChg chg="add del mod">
          <ac:chgData name="mitama nigi" userId="57d9ef4e351d65cf" providerId="LiveId" clId="{6E9E27A2-AD23-4C2B-9858-DF04A76C2478}" dt="2019-03-09T11:51:46.843" v="2478" actId="478"/>
          <ac:spMkLst>
            <pc:docMk/>
            <pc:sldMk cId="2543114693" sldId="319"/>
            <ac:spMk id="17" creationId="{A0DE71D5-5536-458F-A2D0-34DDC5911D59}"/>
          </ac:spMkLst>
        </pc:spChg>
        <pc:spChg chg="add del mod">
          <ac:chgData name="mitama nigi" userId="57d9ef4e351d65cf" providerId="LiveId" clId="{6E9E27A2-AD23-4C2B-9858-DF04A76C2478}" dt="2019-03-09T11:52:24.135" v="2490" actId="478"/>
          <ac:spMkLst>
            <pc:docMk/>
            <pc:sldMk cId="2543114693" sldId="319"/>
            <ac:spMk id="19" creationId="{1588D130-0CC2-49EA-BBB0-E4AA7AEC3AF8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0" creationId="{98D3283B-6F5A-4EE7-B319-4B18717872B7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3" creationId="{95036C0E-AB14-427C-B654-955C7317587C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4" creationId="{5BFA01DF-B3D5-4FDB-96D4-D82C2C815564}"/>
          </ac:spMkLst>
        </pc:spChg>
        <pc:spChg chg="add del">
          <ac:chgData name="mitama nigi" userId="57d9ef4e351d65cf" providerId="LiveId" clId="{6E9E27A2-AD23-4C2B-9858-DF04A76C2478}" dt="2019-03-09T11:55:08.582" v="2499"/>
          <ac:spMkLst>
            <pc:docMk/>
            <pc:sldMk cId="2543114693" sldId="319"/>
            <ac:spMk id="25" creationId="{1638EF63-ED1B-44E6-BC62-05206993D4DF}"/>
          </ac:spMkLst>
        </pc:spChg>
        <pc:spChg chg="add del">
          <ac:chgData name="mitama nigi" userId="57d9ef4e351d65cf" providerId="LiveId" clId="{6E9E27A2-AD23-4C2B-9858-DF04A76C2478}" dt="2019-03-09T13:48:35.302" v="2962" actId="478"/>
          <ac:spMkLst>
            <pc:docMk/>
            <pc:sldMk cId="2543114693" sldId="319"/>
            <ac:spMk id="26" creationId="{331977AE-6667-4330-966E-547448F79744}"/>
          </ac:spMkLst>
        </pc:sp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3" creationId="{DD56BACB-6A0A-4202-BF1D-94B1B87059C6}"/>
          </ac:cxnSpMkLst>
        </pc:cxnChg>
        <pc:cxnChg chg="add del ord">
          <ac:chgData name="mitama nigi" userId="57d9ef4e351d65cf" providerId="LiveId" clId="{6E9E27A2-AD23-4C2B-9858-DF04A76C2478}" dt="2019-03-09T11:52:39.324" v="2493" actId="166"/>
          <ac:cxnSpMkLst>
            <pc:docMk/>
            <pc:sldMk cId="2543114693" sldId="319"/>
            <ac:cxnSpMk id="5" creationId="{AD18DC13-914B-4C57-B334-6E6E1513A231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1" creationId="{D68D62DD-5FCE-44C2-8F49-33A7B029B359}"/>
          </ac:cxnSpMkLst>
        </pc:cxnChg>
        <pc:cxnChg chg="add del">
          <ac:chgData name="mitama nigi" userId="57d9ef4e351d65cf" providerId="LiveId" clId="{6E9E27A2-AD23-4C2B-9858-DF04A76C2478}" dt="2019-03-09T11:55:08.582" v="2499"/>
          <ac:cxnSpMkLst>
            <pc:docMk/>
            <pc:sldMk cId="2543114693" sldId="319"/>
            <ac:cxnSpMk id="22" creationId="{E0EF6BB5-1EB5-49E8-A641-39461F15EB4A}"/>
          </ac:cxnSpMkLst>
        </pc:cxnChg>
      </pc:sldChg>
      <pc:sldChg chg="addSp delSp modSp add">
        <pc:chgData name="mitama nigi" userId="57d9ef4e351d65cf" providerId="LiveId" clId="{6E9E27A2-AD23-4C2B-9858-DF04A76C2478}" dt="2019-03-09T13:17:04.762" v="2659" actId="1076"/>
        <pc:sldMkLst>
          <pc:docMk/>
          <pc:sldMk cId="3459018879" sldId="320"/>
        </pc:sldMkLst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2" creationId="{50FECDAB-1B21-4D1A-98A0-8F1E4969B2D1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5" creationId="{44780EE5-E573-4CF4-AB7B-9B2269421CE0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6" creationId="{F579E399-B9B8-4988-B6CB-9C504E00161B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7" creationId="{2A3BDCCD-99C6-4319-845D-D225FEF13A6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8" creationId="{AD875373-24CB-468C-B734-3BB59AD63F5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9" creationId="{9763473F-5533-42E8-84F9-6473EF2D5A40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0" creationId="{C23D5068-D1AB-4ED8-9EC2-F4FBC22DD45E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1" creationId="{83AE9760-389A-443F-9B77-1A9954719D2A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14" creationId="{449D20E7-865C-4A13-8D83-FAED9305002D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15" creationId="{846C9366-11EE-43F3-8AB0-45B3B284D97B}"/>
          </ac:spMkLst>
        </pc:spChg>
        <pc:spChg chg="add mod">
          <ac:chgData name="mitama nigi" userId="57d9ef4e351d65cf" providerId="LiveId" clId="{6E9E27A2-AD23-4C2B-9858-DF04A76C2478}" dt="2019-03-09T13:16:44.568" v="2658" actId="1076"/>
          <ac:spMkLst>
            <pc:docMk/>
            <pc:sldMk cId="3459018879" sldId="320"/>
            <ac:spMk id="16" creationId="{F2B95048-45AA-4126-BCBC-E8C082706D29}"/>
          </ac:spMkLst>
        </pc:spChg>
        <pc:spChg chg="add mod">
          <ac:chgData name="mitama nigi" userId="57d9ef4e351d65cf" providerId="LiveId" clId="{6E9E27A2-AD23-4C2B-9858-DF04A76C2478}" dt="2019-03-09T11:57:31.925" v="2545" actId="571"/>
          <ac:spMkLst>
            <pc:docMk/>
            <pc:sldMk cId="3459018879" sldId="320"/>
            <ac:spMk id="17" creationId="{62412EF4-6C9B-4710-8C74-771A9D84F072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8" creationId="{10A4A6A4-E280-4F3D-8DA4-D5DF1094C82C}"/>
          </ac:spMkLst>
        </pc:spChg>
        <pc:spChg chg="add mod">
          <ac:chgData name="mitama nigi" userId="57d9ef4e351d65cf" providerId="LiveId" clId="{6E9E27A2-AD23-4C2B-9858-DF04A76C2478}" dt="2019-03-09T11:57:58.259" v="2553" actId="571"/>
          <ac:spMkLst>
            <pc:docMk/>
            <pc:sldMk cId="3459018879" sldId="320"/>
            <ac:spMk id="19" creationId="{9F17829F-7BCF-48AA-B48B-91C99895F4FC}"/>
          </ac:spMkLst>
        </pc:spChg>
        <pc:spChg chg="add del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0" creationId="{6498B2EC-4B88-499F-A707-8C951FFB66FE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2" creationId="{E9A0895C-504C-4197-A4CE-97FF1223584D}"/>
          </ac:spMkLst>
        </pc:spChg>
        <pc:spChg chg="add mod">
          <ac:chgData name="mitama nigi" userId="57d9ef4e351d65cf" providerId="LiveId" clId="{6E9E27A2-AD23-4C2B-9858-DF04A76C2478}" dt="2019-03-09T11:57:58.069" v="2552" actId="571"/>
          <ac:spMkLst>
            <pc:docMk/>
            <pc:sldMk cId="3459018879" sldId="320"/>
            <ac:spMk id="23" creationId="{F215B046-E1FB-4FAA-943A-CE2275387534}"/>
          </ac:spMkLst>
        </pc:spChg>
        <pc:spChg chg="add del mod">
          <ac:chgData name="mitama nigi" userId="57d9ef4e351d65cf" providerId="LiveId" clId="{6E9E27A2-AD23-4C2B-9858-DF04A76C2478}" dt="2019-03-09T11:58:22.752" v="2559" actId="478"/>
          <ac:spMkLst>
            <pc:docMk/>
            <pc:sldMk cId="3459018879" sldId="320"/>
            <ac:spMk id="24" creationId="{86056409-F042-45B7-9DF6-4A8A94C370CD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5" creationId="{993F46CD-6BAB-496F-9AD2-696FBB372445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6" creationId="{3D0EA7D9-38D5-4864-BBFC-DD33EAF3882E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7" creationId="{DB2FEB5A-5BEA-4ACE-94B5-0F0449E748C7}"/>
          </ac:spMkLst>
        </pc:spChg>
        <pc:spChg chg="add mod">
          <ac:chgData name="mitama nigi" userId="57d9ef4e351d65cf" providerId="LiveId" clId="{6E9E27A2-AD23-4C2B-9858-DF04A76C2478}" dt="2019-03-09T11:58:29.461" v="2562" actId="571"/>
          <ac:spMkLst>
            <pc:docMk/>
            <pc:sldMk cId="3459018879" sldId="320"/>
            <ac:spMk id="28" creationId="{B0838D7F-7416-47F4-A711-593E7A059CEE}"/>
          </ac:spMkLst>
        </pc:spChg>
        <pc:spChg chg="add mod or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29" creationId="{FFF9EC52-BE2F-41F2-BD66-50BD5090E54C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0" creationId="{C0B609B2-548B-4169-A637-F2E415893AAB}"/>
          </ac:spMkLst>
        </pc:spChg>
        <pc:spChg chg="add del mod">
          <ac:chgData name="mitama nigi" userId="57d9ef4e351d65cf" providerId="LiveId" clId="{6E9E27A2-AD23-4C2B-9858-DF04A76C2478}" dt="2019-03-09T11:59:05.975" v="2571" actId="478"/>
          <ac:spMkLst>
            <pc:docMk/>
            <pc:sldMk cId="3459018879" sldId="320"/>
            <ac:spMk id="31" creationId="{BADC3311-5FE3-47ED-84D0-DF8D3B9AE82F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2" creationId="{F33894E7-14E7-4851-A436-F42FD87214E1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3" creationId="{F69E4116-93D7-4DF2-8A00-519F278F19F3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4" creationId="{C0653CA3-82A1-4999-9AC2-A885F199F193}"/>
          </ac:spMkLst>
        </pc:spChg>
        <pc:spChg chg="add mod">
          <ac:chgData name="mitama nigi" userId="57d9ef4e351d65cf" providerId="LiveId" clId="{6E9E27A2-AD23-4C2B-9858-DF04A76C2478}" dt="2019-03-09T13:14:35.676" v="2638" actId="571"/>
          <ac:spMkLst>
            <pc:docMk/>
            <pc:sldMk cId="3459018879" sldId="320"/>
            <ac:spMk id="35" creationId="{40332E30-6DB1-4D6C-A07E-8474849D7E8D}"/>
          </ac:spMkLst>
        </pc:spChg>
        <pc:spChg chg="add mod">
          <ac:chgData name="mitama nigi" userId="57d9ef4e351d65cf" providerId="LiveId" clId="{6E9E27A2-AD23-4C2B-9858-DF04A76C2478}" dt="2019-03-09T13:15:45.771" v="2646" actId="571"/>
          <ac:spMkLst>
            <pc:docMk/>
            <pc:sldMk cId="3459018879" sldId="320"/>
            <ac:spMk id="36" creationId="{AFA9D50A-523E-4096-B4E9-677A0DDF2E08}"/>
          </ac:spMkLst>
        </pc:spChg>
        <pc:spChg chg="add mod">
          <ac:chgData name="mitama nigi" userId="57d9ef4e351d65cf" providerId="LiveId" clId="{6E9E27A2-AD23-4C2B-9858-DF04A76C2478}" dt="2019-03-09T13:16:14.107" v="2654" actId="1076"/>
          <ac:spMkLst>
            <pc:docMk/>
            <pc:sldMk cId="3459018879" sldId="320"/>
            <ac:spMk id="37" creationId="{06021380-EA04-48C2-9BB2-E2E9A292E8A4}"/>
          </ac:spMkLst>
        </pc:spChg>
        <pc:spChg chg="add mod">
          <ac:chgData name="mitama nigi" userId="57d9ef4e351d65cf" providerId="LiveId" clId="{6E9E27A2-AD23-4C2B-9858-DF04A76C2478}" dt="2019-03-09T13:17:04.762" v="2659" actId="1076"/>
          <ac:spMkLst>
            <pc:docMk/>
            <pc:sldMk cId="3459018879" sldId="320"/>
            <ac:spMk id="38" creationId="{14BAF155-91E2-48F8-B803-0082B7ACD7CB}"/>
          </ac:spMkLst>
        </pc:sp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3" creationId="{2A4B94A0-5281-4621-B84F-EBB6358D8B04}"/>
          </ac:cxnSpMkLst>
        </pc:cxnChg>
        <pc:cxnChg chg="add mod">
          <ac:chgData name="mitama nigi" userId="57d9ef4e351d65cf" providerId="LiveId" clId="{6E9E27A2-AD23-4C2B-9858-DF04A76C2478}" dt="2019-03-09T13:17:04.762" v="2659" actId="1076"/>
          <ac:cxnSpMkLst>
            <pc:docMk/>
            <pc:sldMk cId="3459018879" sldId="320"/>
            <ac:cxnSpMk id="4" creationId="{B6BE12F9-F0DF-42DA-A6ED-BE150590A880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2" creationId="{83FE0B7A-AE83-4700-86F8-8D9011F098AC}"/>
          </ac:cxnSpMkLst>
        </pc:cxnChg>
        <pc:cxnChg chg="add mod">
          <ac:chgData name="mitama nigi" userId="57d9ef4e351d65cf" providerId="LiveId" clId="{6E9E27A2-AD23-4C2B-9858-DF04A76C2478}" dt="2019-03-09T13:16:14.107" v="2654" actId="1076"/>
          <ac:cxnSpMkLst>
            <pc:docMk/>
            <pc:sldMk cId="3459018879" sldId="320"/>
            <ac:cxnSpMk id="13" creationId="{D695DF40-65E5-4E15-93D9-34030B8FAEA6}"/>
          </ac:cxnSpMkLst>
        </pc:cxnChg>
        <pc:cxnChg chg="add del mod">
          <ac:chgData name="mitama nigi" userId="57d9ef4e351d65cf" providerId="LiveId" clId="{6E9E27A2-AD23-4C2B-9858-DF04A76C2478}" dt="2019-03-09T11:57:58.069" v="2552" actId="571"/>
          <ac:cxnSpMkLst>
            <pc:docMk/>
            <pc:sldMk cId="3459018879" sldId="320"/>
            <ac:cxnSpMk id="21" creationId="{6C1AC3D0-10B2-43BB-9BF6-1410A0C49E35}"/>
          </ac:cxnSpMkLst>
        </pc:cxnChg>
      </pc:sldChg>
      <pc:sldChg chg="addSp delSp modSp add">
        <pc:chgData name="mitama nigi" userId="57d9ef4e351d65cf" providerId="LiveId" clId="{6E9E27A2-AD23-4C2B-9858-DF04A76C2478}" dt="2019-03-09T13:51:56.043" v="3002" actId="207"/>
        <pc:sldMkLst>
          <pc:docMk/>
          <pc:sldMk cId="314077222" sldId="321"/>
        </pc:sldMkLst>
        <pc:spChg chg="add mod ord">
          <ac:chgData name="mitama nigi" userId="57d9ef4e351d65cf" providerId="LiveId" clId="{6E9E27A2-AD23-4C2B-9858-DF04A76C2478}" dt="2019-03-09T13:37:51.933" v="2907" actId="207"/>
          <ac:spMkLst>
            <pc:docMk/>
            <pc:sldMk cId="314077222" sldId="321"/>
            <ac:spMk id="2" creationId="{8D805FC8-BF12-4962-98AA-39BBBA7D9196}"/>
          </ac:spMkLst>
        </pc:spChg>
        <pc:spChg chg="add mod ord">
          <ac:chgData name="mitama nigi" userId="57d9ef4e351d65cf" providerId="LiveId" clId="{6E9E27A2-AD23-4C2B-9858-DF04A76C2478}" dt="2019-03-09T13:37:38.310" v="2904" actId="13822"/>
          <ac:spMkLst>
            <pc:docMk/>
            <pc:sldMk cId="314077222" sldId="321"/>
            <ac:spMk id="3" creationId="{816DE048-9F93-4F92-A2CD-AD4DCA997944}"/>
          </ac:spMkLst>
        </pc:spChg>
        <pc:spChg chg="add del">
          <ac:chgData name="mitama nigi" userId="57d9ef4e351d65cf" providerId="LiveId" clId="{6E9E27A2-AD23-4C2B-9858-DF04A76C2478}" dt="2019-03-09T13:22:25.501" v="2678" actId="478"/>
          <ac:spMkLst>
            <pc:docMk/>
            <pc:sldMk cId="314077222" sldId="321"/>
            <ac:spMk id="4" creationId="{EE35A395-9076-4506-A778-AF372058E065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5" creationId="{3CAEC125-0AE3-4B8A-8030-3F42B08622DB}"/>
          </ac:spMkLst>
        </pc:spChg>
        <pc:spChg chg="add del">
          <ac:chgData name="mitama nigi" userId="57d9ef4e351d65cf" providerId="LiveId" clId="{6E9E27A2-AD23-4C2B-9858-DF04A76C2478}" dt="2019-03-09T13:22:26.332" v="2679" actId="478"/>
          <ac:spMkLst>
            <pc:docMk/>
            <pc:sldMk cId="314077222" sldId="321"/>
            <ac:spMk id="6" creationId="{FD52E4D7-BB20-4C2C-B138-87391AC2AE9E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2" creationId="{53E139A5-36A0-4408-BE89-F4803DDEB527}"/>
          </ac:spMkLst>
        </pc:spChg>
        <pc:spChg chg="add del mod">
          <ac:chgData name="mitama nigi" userId="57d9ef4e351d65cf" providerId="LiveId" clId="{6E9E27A2-AD23-4C2B-9858-DF04A76C2478}" dt="2019-03-09T13:23:13.084" v="2692" actId="478"/>
          <ac:spMkLst>
            <pc:docMk/>
            <pc:sldMk cId="314077222" sldId="321"/>
            <ac:spMk id="13" creationId="{172C4B9A-AB9C-4E8B-A165-0BBBE7DCFAC8}"/>
          </ac:spMkLst>
        </pc:spChg>
        <pc:spChg chg="add mod">
          <ac:chgData name="mitama nigi" userId="57d9ef4e351d65cf" providerId="LiveId" clId="{6E9E27A2-AD23-4C2B-9858-DF04A76C2478}" dt="2019-03-09T13:26:10.630" v="2874" actId="1076"/>
          <ac:spMkLst>
            <pc:docMk/>
            <pc:sldMk cId="314077222" sldId="321"/>
            <ac:spMk id="14" creationId="{0D37A485-E9FE-4F48-9EF5-D0F28E82BCAE}"/>
          </ac:spMkLst>
        </pc:spChg>
        <pc:spChg chg="add mod ord topLvl">
          <ac:chgData name="mitama nigi" userId="57d9ef4e351d65cf" providerId="LiveId" clId="{6E9E27A2-AD23-4C2B-9858-DF04A76C2478}" dt="2019-03-09T13:51:56.043" v="3002" actId="207"/>
          <ac:spMkLst>
            <pc:docMk/>
            <pc:sldMk cId="314077222" sldId="321"/>
            <ac:spMk id="17" creationId="{5577F29F-0E93-44B7-A89A-89053DD518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0" creationId="{05DB264E-19EC-4038-8F83-9A139488DCC8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1" creationId="{650B72C7-E586-4885-8F94-F76685A22737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2" creationId="{49D36C38-3FA8-4188-918B-E28DAC33D579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3" creationId="{54DB82B8-70AD-44E6-8CB5-94F630B8900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4" creationId="{B4930B6E-252B-436F-9555-FE77B6364B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5" creationId="{C789112B-E88C-4BAB-AA57-CCA2D3D98C5C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6" creationId="{1392A2F6-7DB8-459A-A909-6F08B93ED405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29" creationId="{7A452E07-251B-4A26-8B51-7FA31099C654}"/>
          </ac:spMkLst>
        </pc:spChg>
        <pc:spChg chg="add del mod">
          <ac:chgData name="mitama nigi" userId="57d9ef4e351d65cf" providerId="LiveId" clId="{6E9E27A2-AD23-4C2B-9858-DF04A76C2478}" dt="2019-03-09T13:40:56.260" v="2956" actId="478"/>
          <ac:spMkLst>
            <pc:docMk/>
            <pc:sldMk cId="314077222" sldId="321"/>
            <ac:spMk id="30" creationId="{E0430FFF-B6F7-4ADD-B3E8-34E74FAFC93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1" creationId="{7C308B77-D951-42A5-845C-7876E550C00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2" creationId="{4D5379DC-A3DD-4448-9E5F-C3EE220C7D5F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3" creationId="{8D8C0E97-3806-425F-A373-42DB3FD34112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4" creationId="{651FEE7F-1792-4CCA-8B6B-FC8DFB9523E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5" creationId="{B2F4AED7-2FF7-494D-A282-9F5053BE5936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6" creationId="{E1D8F852-C35B-48EE-8F40-9C56AA798B8D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7" creationId="{5B369094-4D46-4A3A-B02A-FC578C4A3BAE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8" creationId="{8A773F51-DFD3-483A-AA34-31292F697D90}"/>
          </ac:spMkLst>
        </pc:spChg>
        <pc:spChg chg="add mod topLvl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39" creationId="{109FE61A-AB1F-473A-8C78-992550401A89}"/>
          </ac:spMkLst>
        </pc:spChg>
        <pc:spChg chg="add del mod">
          <ac:chgData name="mitama nigi" userId="57d9ef4e351d65cf" providerId="LiveId" clId="{6E9E27A2-AD23-4C2B-9858-DF04A76C2478}" dt="2019-03-09T13:40:22.587" v="2946" actId="478"/>
          <ac:spMkLst>
            <pc:docMk/>
            <pc:sldMk cId="314077222" sldId="321"/>
            <ac:spMk id="40" creationId="{0A8FF934-E2FF-4B2C-BC3C-8AE6E4A19333}"/>
          </ac:spMkLst>
        </pc:spChg>
        <pc:spChg chg="add mod">
          <ac:chgData name="mitama nigi" userId="57d9ef4e351d65cf" providerId="LiveId" clId="{6E9E27A2-AD23-4C2B-9858-DF04A76C2478}" dt="2019-03-09T13:27:25.723" v="2902" actId="1076"/>
          <ac:spMkLst>
            <pc:docMk/>
            <pc:sldMk cId="314077222" sldId="321"/>
            <ac:spMk id="42" creationId="{2AE66F3A-D955-4761-9D71-44EB21AFBCD2}"/>
          </ac:spMkLst>
        </pc:spChg>
        <pc:spChg chg="add mod">
          <ac:chgData name="mitama nigi" userId="57d9ef4e351d65cf" providerId="LiveId" clId="{6E9E27A2-AD23-4C2B-9858-DF04A76C2478}" dt="2019-03-09T13:27:22.258" v="2901" actId="1076"/>
          <ac:spMkLst>
            <pc:docMk/>
            <pc:sldMk cId="314077222" sldId="321"/>
            <ac:spMk id="43" creationId="{3C0B295B-115C-4EFA-AC55-2159CD7A639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5" creationId="{6179FB34-C893-4CA9-AC52-5DFAD04291D8}"/>
          </ac:spMkLst>
        </pc:spChg>
        <pc:spChg chg="add del mod or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6" creationId="{FB6B0850-566F-4CC9-9408-EB9DB69D1F3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7" creationId="{ED5AD792-E666-4EF3-BDA6-B643E01927C3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8" creationId="{1FA05C20-498C-4C8C-8ADA-6F3392A9D15F}"/>
          </ac:spMkLst>
        </pc:spChg>
        <pc:spChg chg="add mod">
          <ac:chgData name="mitama nigi" userId="57d9ef4e351d65cf" providerId="LiveId" clId="{6E9E27A2-AD23-4C2B-9858-DF04A76C2478}" dt="2019-03-09T13:41:15.303" v="2959" actId="164"/>
          <ac:spMkLst>
            <pc:docMk/>
            <pc:sldMk cId="314077222" sldId="321"/>
            <ac:spMk id="49" creationId="{6C469AC4-FD97-4F25-B845-21453ADD3D2F}"/>
          </ac:spMkLst>
        </pc:spChg>
        <pc:grpChg chg="add del mod">
          <ac:chgData name="mitama nigi" userId="57d9ef4e351d65cf" providerId="LiveId" clId="{6E9E27A2-AD23-4C2B-9858-DF04A76C2478}" dt="2019-03-09T13:41:00.921" v="2957" actId="165"/>
          <ac:grpSpMkLst>
            <pc:docMk/>
            <pc:sldMk cId="314077222" sldId="321"/>
            <ac:grpSpMk id="41" creationId="{98E1AC27-A214-44A7-948E-8962DA69999B}"/>
          </ac:grpSpMkLst>
        </pc:grpChg>
        <pc:grpChg chg="add mod">
          <ac:chgData name="mitama nigi" userId="57d9ef4e351d65cf" providerId="LiveId" clId="{6E9E27A2-AD23-4C2B-9858-DF04A76C2478}" dt="2019-03-09T13:27:21.105" v="2900" actId="1076"/>
          <ac:grpSpMkLst>
            <pc:docMk/>
            <pc:sldMk cId="314077222" sldId="321"/>
            <ac:grpSpMk id="44" creationId="{366B61A1-1AC8-4C71-BF06-E76D7E85C83C}"/>
          </ac:grpSpMkLst>
        </pc:grpChg>
        <pc:grpChg chg="add mod">
          <ac:chgData name="mitama nigi" userId="57d9ef4e351d65cf" providerId="LiveId" clId="{6E9E27A2-AD23-4C2B-9858-DF04A76C2478}" dt="2019-03-09T13:41:15.303" v="2959" actId="164"/>
          <ac:grpSpMkLst>
            <pc:docMk/>
            <pc:sldMk cId="314077222" sldId="321"/>
            <ac:grpSpMk id="50" creationId="{93DCB7A1-39B9-4D38-A117-FDB22AB6245B}"/>
          </ac:grpSpMkLst>
        </pc:grp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7" creationId="{8251A125-46E8-4697-89AD-E154832CD4B7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8" creationId="{4E528D3C-42C9-4626-910E-29B8089A4CC5}"/>
          </ac:cxnSpMkLst>
        </pc:cxnChg>
        <pc:cxnChg chg="add mod">
          <ac:chgData name="mitama nigi" userId="57d9ef4e351d65cf" providerId="LiveId" clId="{6E9E27A2-AD23-4C2B-9858-DF04A76C2478}" dt="2019-03-09T13:26:10.630" v="2874" actId="1076"/>
          <ac:cxnSpMkLst>
            <pc:docMk/>
            <pc:sldMk cId="314077222" sldId="321"/>
            <ac:cxnSpMk id="9" creationId="{4E7A2734-6B5A-4667-A783-10241674535D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8" creationId="{9957CF66-65B4-4428-9516-A60D3255553F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19" creationId="{36FC2EBB-0281-4183-9637-B0504B3C09A3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7" creationId="{6F3E181C-D538-49EF-989B-379E7A40C57B}"/>
          </ac:cxnSpMkLst>
        </pc:cxnChg>
        <pc:cxnChg chg="add mod topLvl">
          <ac:chgData name="mitama nigi" userId="57d9ef4e351d65cf" providerId="LiveId" clId="{6E9E27A2-AD23-4C2B-9858-DF04A76C2478}" dt="2019-03-09T13:41:15.303" v="2959" actId="164"/>
          <ac:cxnSpMkLst>
            <pc:docMk/>
            <pc:sldMk cId="314077222" sldId="321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09T13:51:47.758" v="3001" actId="207"/>
        <pc:sldMkLst>
          <pc:docMk/>
          <pc:sldMk cId="1396701984" sldId="322"/>
        </pc:sldMkLst>
        <pc:spChg chg="mod topLvl">
          <ac:chgData name="mitama nigi" userId="57d9ef4e351d65cf" providerId="LiveId" clId="{6E9E27A2-AD23-4C2B-9858-DF04A76C2478}" dt="2019-03-09T13:51:47.758" v="3001" actId="207"/>
          <ac:spMkLst>
            <pc:docMk/>
            <pc:sldMk cId="1396701984" sldId="322"/>
            <ac:spMk id="17" creationId="{5577F29F-0E93-44B7-A89A-89053DD5188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0" creationId="{05DB264E-19EC-4038-8F83-9A139488DCC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1" creationId="{650B72C7-E586-4885-8F94-F76685A22737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2" creationId="{49D36C38-3FA8-4188-918B-E28DAC33D579}"/>
          </ac:spMkLst>
        </pc:spChg>
        <pc:spChg chg="mod ord topLvl">
          <ac:chgData name="mitama nigi" userId="57d9ef4e351d65cf" providerId="LiveId" clId="{6E9E27A2-AD23-4C2B-9858-DF04A76C2478}" dt="2019-03-09T13:49:24.726" v="2969" actId="167"/>
          <ac:spMkLst>
            <pc:docMk/>
            <pc:sldMk cId="1396701984" sldId="322"/>
            <ac:spMk id="23" creationId="{54DB82B8-70AD-44E6-8CB5-94F630B8900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4" creationId="{B4930B6E-252B-436F-9555-FE77B6364B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25" creationId="{C789112B-E88C-4BAB-AA57-CCA2D3D98C5C}"/>
          </ac:spMkLst>
        </pc:spChg>
        <pc:spChg chg="del">
          <ac:chgData name="mitama nigi" userId="57d9ef4e351d65cf" providerId="LiveId" clId="{6E9E27A2-AD23-4C2B-9858-DF04A76C2478}" dt="2019-03-09T13:48:48.698" v="2965" actId="478"/>
          <ac:spMkLst>
            <pc:docMk/>
            <pc:sldMk cId="1396701984" sldId="322"/>
            <ac:spMk id="26" creationId="{1392A2F6-7DB8-459A-A909-6F08B93ED405}"/>
          </ac:spMkLst>
        </pc:spChg>
        <pc:spChg chg="mod topLvl">
          <ac:chgData name="mitama nigi" userId="57d9ef4e351d65cf" providerId="LiveId" clId="{6E9E27A2-AD23-4C2B-9858-DF04A76C2478}" dt="2019-03-09T13:49:44.073" v="2972" actId="1076"/>
          <ac:spMkLst>
            <pc:docMk/>
            <pc:sldMk cId="1396701984" sldId="322"/>
            <ac:spMk id="29" creationId="{7A452E07-251B-4A26-8B51-7FA31099C654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1" creationId="{7C308B77-D951-42A5-845C-7876E550C00D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2" creationId="{4D5379DC-A3DD-4448-9E5F-C3EE220C7D5F}"/>
          </ac:spMkLst>
        </pc:spChg>
        <pc:spChg chg="mod topLvl">
          <ac:chgData name="mitama nigi" userId="57d9ef4e351d65cf" providerId="LiveId" clId="{6E9E27A2-AD23-4C2B-9858-DF04A76C2478}" dt="2019-03-09T13:51:35.357" v="3000" actId="1076"/>
          <ac:spMkLst>
            <pc:docMk/>
            <pc:sldMk cId="1396701984" sldId="322"/>
            <ac:spMk id="33" creationId="{8D8C0E97-3806-425F-A373-42DB3FD34112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4" creationId="{651FEE7F-1792-4CCA-8B6B-FC8DFB9523E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5" creationId="{B2F4AED7-2FF7-494D-A282-9F5053BE593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6" creationId="{E1D8F852-C35B-48EE-8F40-9C56AA798B8D}"/>
          </ac:spMkLst>
        </pc:spChg>
        <pc:spChg chg="mod topLvl">
          <ac:chgData name="mitama nigi" userId="57d9ef4e351d65cf" providerId="LiveId" clId="{6E9E27A2-AD23-4C2B-9858-DF04A76C2478}" dt="2019-03-09T13:50:45.229" v="2988" actId="1076"/>
          <ac:spMkLst>
            <pc:docMk/>
            <pc:sldMk cId="1396701984" sldId="322"/>
            <ac:spMk id="37" creationId="{5B369094-4D46-4A3A-B02A-FC578C4A3BAE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8" creationId="{8A773F51-DFD3-483A-AA34-31292F697D90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39" creationId="{109FE61A-AB1F-473A-8C78-992550401A89}"/>
          </ac:spMkLst>
        </pc:spChg>
        <pc:spChg chg="add mod ord">
          <ac:chgData name="mitama nigi" userId="57d9ef4e351d65cf" providerId="LiveId" clId="{6E9E27A2-AD23-4C2B-9858-DF04A76C2478}" dt="2019-03-09T13:50:41.738" v="2987" actId="1076"/>
          <ac:spMkLst>
            <pc:docMk/>
            <pc:sldMk cId="1396701984" sldId="322"/>
            <ac:spMk id="41" creationId="{53D26AD4-E11C-4AE2-AC38-03AB4C038D96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5" creationId="{6179FB34-C893-4CA9-AC52-5DFAD04291D8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6" creationId="{FB6B0850-566F-4CC9-9408-EB9DB69D1F3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7" creationId="{ED5AD792-E666-4EF3-BDA6-B643E01927C3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8" creationId="{1FA05C20-498C-4C8C-8ADA-6F3392A9D15F}"/>
          </ac:spMkLst>
        </pc:spChg>
        <pc:spChg chg="mod topLvl">
          <ac:chgData name="mitama nigi" userId="57d9ef4e351d65cf" providerId="LiveId" clId="{6E9E27A2-AD23-4C2B-9858-DF04A76C2478}" dt="2019-03-09T13:48:53.473" v="2966" actId="165"/>
          <ac:spMkLst>
            <pc:docMk/>
            <pc:sldMk cId="1396701984" sldId="322"/>
            <ac:spMk id="49" creationId="{6C469AC4-FD97-4F25-B845-21453ADD3D2F}"/>
          </ac:spMkLst>
        </pc:spChg>
        <pc:grpChg chg="del">
          <ac:chgData name="mitama nigi" userId="57d9ef4e351d65cf" providerId="LiveId" clId="{6E9E27A2-AD23-4C2B-9858-DF04A76C2478}" dt="2019-03-09T13:48:53.473" v="2966" actId="165"/>
          <ac:grpSpMkLst>
            <pc:docMk/>
            <pc:sldMk cId="1396701984" sldId="322"/>
            <ac:grpSpMk id="50" creationId="{93DCB7A1-39B9-4D38-A117-FDB22AB6245B}"/>
          </ac:grpSpMkLst>
        </pc:grp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8" creationId="{9957CF66-65B4-4428-9516-A60D3255553F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19" creationId="{36FC2EBB-0281-4183-9637-B0504B3C09A3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7" creationId="{6F3E181C-D538-49EF-989B-379E7A40C57B}"/>
          </ac:cxnSpMkLst>
        </pc:cxnChg>
        <pc:cxnChg chg="mod topLvl">
          <ac:chgData name="mitama nigi" userId="57d9ef4e351d65cf" providerId="LiveId" clId="{6E9E27A2-AD23-4C2B-9858-DF04A76C2478}" dt="2019-03-09T13:48:53.473" v="2966" actId="165"/>
          <ac:cxnSpMkLst>
            <pc:docMk/>
            <pc:sldMk cId="1396701984" sldId="322"/>
            <ac:cxnSpMk id="28" creationId="{DD2AE5DB-0E3E-41FF-BC0D-E4559BCF84B8}"/>
          </ac:cxnSpMkLst>
        </pc:cxnChg>
      </pc:sldChg>
      <pc:sldChg chg="addSp delSp modSp add">
        <pc:chgData name="mitama nigi" userId="57d9ef4e351d65cf" providerId="LiveId" clId="{6E9E27A2-AD23-4C2B-9858-DF04A76C2478}" dt="2019-03-15T10:24:38.830" v="3126" actId="478"/>
        <pc:sldMkLst>
          <pc:docMk/>
          <pc:sldMk cId="1816658571" sldId="323"/>
        </pc:sldMkLst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2" creationId="{A5432E82-4D93-4D62-9B6B-77EA9C553C1B}"/>
          </ac:spMkLst>
        </pc:spChg>
        <pc:spChg chg="add del mod">
          <ac:chgData name="mitama nigi" userId="57d9ef4e351d65cf" providerId="LiveId" clId="{6E9E27A2-AD23-4C2B-9858-DF04A76C2478}" dt="2019-03-15T10:24:38.159" v="3122" actId="478"/>
          <ac:spMkLst>
            <pc:docMk/>
            <pc:sldMk cId="1816658571" sldId="323"/>
            <ac:spMk id="3" creationId="{5EB739FC-924D-488A-BB44-901A5926B83B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5" creationId="{DA7760CB-A297-41BB-A590-A1442A3DF54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7" creationId="{777494BD-EF09-461D-849A-8842B12857E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2" creationId="{5EB56EEC-830B-4517-82C2-1476E69ECDD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3" creationId="{55CDF071-F9F8-4968-95B3-0C122CC1193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4" creationId="{9F59B4FE-8BE4-4721-A382-A12B9772E17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5" creationId="{84705DE8-3466-41E2-ABF7-681E6633D1D9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16" creationId="{1EF7755E-555F-4EE0-AF8F-5E7735C21955}"/>
          </ac:spMkLst>
        </pc:spChg>
        <pc:spChg chg="add del mod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17" creationId="{A81C3DCA-89AD-4C30-BC3F-1812CEAB0F18}"/>
          </ac:spMkLst>
        </pc:spChg>
        <pc:spChg chg="add del mod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19" creationId="{C4C63D10-B00F-491A-B0F1-650933384C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1" creationId="{8FFF8705-08D3-44DF-92DD-6111B20F17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2" creationId="{A71478B5-358A-4B90-AE83-4EA7203BA40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3" creationId="{23A4CA05-9DE6-450E-976C-2CBCAA25125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4" creationId="{23FD18BA-E285-4481-8464-5F530D63F05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5" creationId="{2D85419F-8103-4249-9CFA-5619736BA523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6" creationId="{2F29F544-FECD-4000-BA74-E36CFEAB9FB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7" creationId="{91E90902-28F3-4994-B46D-08270637616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8" creationId="{5D25029D-1A62-46F0-8B11-8F4B8CADABC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29" creationId="{264E0CAC-75F7-4F1B-B86D-C5D77C18789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0" creationId="{C0EE0A3C-7253-4D08-9E42-57B679CF013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1" creationId="{BAF549FE-9FB6-49C1-B478-088983E6DADE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2" creationId="{5FB03099-4640-45AB-AEAA-24A247B48CB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3" creationId="{040A75CD-B12C-46E9-A265-2827473AE75E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4" creationId="{B879E609-685B-4163-92CB-FC4D0A0DD6AB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5" creationId="{B0086530-B847-4D7D-B310-A2A028B1948F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6" creationId="{6D928628-A3E1-4F1A-8C2A-4A995D8004C6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7" creationId="{51DA4B76-027E-4A42-B490-A309CAB35DCD}"/>
          </ac:spMkLst>
        </pc:spChg>
        <pc:spChg chg="add del">
          <ac:chgData name="mitama nigi" userId="57d9ef4e351d65cf" providerId="LiveId" clId="{6E9E27A2-AD23-4C2B-9858-DF04A76C2478}" dt="2019-03-15T10:24:38.830" v="3126" actId="478"/>
          <ac:spMkLst>
            <pc:docMk/>
            <pc:sldMk cId="1816658571" sldId="323"/>
            <ac:spMk id="38" creationId="{CDCC35CE-274F-4458-A9BF-1B89F888986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39" creationId="{F74FEE1B-9E62-4E4F-B4DE-C894C6A94DD8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0" creationId="{F47C697A-6FBE-47B7-8A31-94208B7A1E51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1" creationId="{D37280E9-9CF3-4CD2-95F2-F84EB8503D4F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2" creationId="{4FACBEC3-2686-465A-A746-6CC03DE8BB6A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3" creationId="{6695E284-DDD6-4933-8F40-5775A54CB612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4" creationId="{BBCD35B2-DAF1-41D6-9D62-E0F6EA1F598C}"/>
          </ac:spMkLst>
        </pc:spChg>
        <pc:spChg chg="add del">
          <ac:chgData name="mitama nigi" userId="57d9ef4e351d65cf" providerId="LiveId" clId="{6E9E27A2-AD23-4C2B-9858-DF04A76C2478}" dt="2019-03-15T10:24:36.711" v="3118" actId="478"/>
          <ac:spMkLst>
            <pc:docMk/>
            <pc:sldMk cId="1816658571" sldId="323"/>
            <ac:spMk id="45" creationId="{548C27CA-732D-4D9C-993E-5685DEC56CF4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46" creationId="{D96DFABB-738B-4CAD-9EA3-3CEFD4655569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7" creationId="{3647A4F1-CB64-44A7-9EB4-081C0BE02516}"/>
          </ac:spMkLst>
        </pc:spChg>
        <pc:spChg chg="add mod">
          <ac:chgData name="mitama nigi" userId="57d9ef4e351d65cf" providerId="LiveId" clId="{6E9E27A2-AD23-4C2B-9858-DF04A76C2478}" dt="2019-03-15T10:17:09.467" v="3102" actId="208"/>
          <ac:spMkLst>
            <pc:docMk/>
            <pc:sldMk cId="1816658571" sldId="323"/>
            <ac:spMk id="48" creationId="{68F2D5A9-183A-41F9-B3A8-DA4C21DE5237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49" creationId="{AA11A024-4600-4AF9-95A8-BA5429114176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0" creationId="{A9565F03-A469-4170-843B-E0FC0562B8EC}"/>
          </ac:spMkLst>
        </pc:spChg>
        <pc:spChg chg="add del">
          <ac:chgData name="mitama nigi" userId="57d9ef4e351d65cf" providerId="LiveId" clId="{6E9E27A2-AD23-4C2B-9858-DF04A76C2478}" dt="2019-03-15T10:24:38.282" v="3123"/>
          <ac:spMkLst>
            <pc:docMk/>
            <pc:sldMk cId="1816658571" sldId="323"/>
            <ac:spMk id="53" creationId="{E8E485A7-7222-46BB-8D39-D82F900A8EC9}"/>
          </ac:spMkLst>
        </pc:spChg>
        <pc:spChg chg="add del">
          <ac:chgData name="mitama nigi" userId="57d9ef4e351d65cf" providerId="LiveId" clId="{6E9E27A2-AD23-4C2B-9858-DF04A76C2478}" dt="2019-03-15T10:24:38.649" v="3125" actId="478"/>
          <ac:spMkLst>
            <pc:docMk/>
            <pc:sldMk cId="1816658571" sldId="323"/>
            <ac:spMk id="54" creationId="{DDD39CA3-8C0E-4D99-B6C1-4C12A74B5360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5" creationId="{27D7E1A6-FB58-4448-84CA-C273C386C985}"/>
          </ac:spMkLst>
        </pc:spChg>
        <pc:spChg chg="add">
          <ac:chgData name="mitama nigi" userId="57d9ef4e351d65cf" providerId="LiveId" clId="{6E9E27A2-AD23-4C2B-9858-DF04A76C2478}" dt="2019-03-15T10:16:26.900" v="3098"/>
          <ac:spMkLst>
            <pc:docMk/>
            <pc:sldMk cId="1816658571" sldId="323"/>
            <ac:spMk id="56" creationId="{AD196636-5B04-49E7-9A22-A0191C210925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7" creationId="{4180C514-1639-4E66-B82C-14A0D88BE3F0}"/>
          </ac:spMkLst>
        </pc:spChg>
        <pc:spChg chg="add del mod">
          <ac:chgData name="mitama nigi" userId="57d9ef4e351d65cf" providerId="LiveId" clId="{6E9E27A2-AD23-4C2B-9858-DF04A76C2478}" dt="2019-03-15T10:24:37.783" v="3121"/>
          <ac:spMkLst>
            <pc:docMk/>
            <pc:sldMk cId="1816658571" sldId="323"/>
            <ac:spMk id="58" creationId="{7F3BE3CD-102A-4C75-B027-92E4C0371BFC}"/>
          </ac:spMkLst>
        </pc:spChg>
        <pc:cxnChg chg="add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4" creationId="{034986BF-9513-4617-A381-010F0495701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6" creationId="{E490C008-22CB-461E-9B9F-8370EF643760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8" creationId="{C910607A-8D8D-4684-95CA-F82675DB326D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9" creationId="{030D5717-7730-4253-9127-6F66DFC4E723}"/>
          </ac:cxnSpMkLst>
        </pc:cxnChg>
        <pc:cxnChg chg="add mod">
          <ac:chgData name="mitama nigi" userId="57d9ef4e351d65cf" providerId="LiveId" clId="{6E9E27A2-AD23-4C2B-9858-DF04A76C2478}" dt="2019-03-15T10:24:33.627" v="3116" actId="14100"/>
          <ac:cxnSpMkLst>
            <pc:docMk/>
            <pc:sldMk cId="1816658571" sldId="323"/>
            <ac:cxnSpMk id="10" creationId="{7E6C25AC-065A-4129-87E5-6FA08F800135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11" creationId="{F534AAF8-F3F9-49FD-9B95-66C3EE9C9581}"/>
          </ac:cxnSpMkLst>
        </pc:cxnChg>
        <pc:cxnChg chg="add del mod">
          <ac:chgData name="mitama nigi" userId="57d9ef4e351d65cf" providerId="LiveId" clId="{6E9E27A2-AD23-4C2B-9858-DF04A76C2478}" dt="2019-03-15T10:24:38.159" v="3122" actId="478"/>
          <ac:cxnSpMkLst>
            <pc:docMk/>
            <pc:sldMk cId="1816658571" sldId="323"/>
            <ac:cxnSpMk id="18" creationId="{F3428C1E-56D2-47A8-AC77-28B291C66E02}"/>
          </ac:cxnSpMkLst>
        </pc:cxnChg>
        <pc:cxnChg chg="add del mod">
          <ac:chgData name="mitama nigi" userId="57d9ef4e351d65cf" providerId="LiveId" clId="{6E9E27A2-AD23-4C2B-9858-DF04A76C2478}" dt="2019-03-15T10:24:38.649" v="3125" actId="478"/>
          <ac:cxnSpMkLst>
            <pc:docMk/>
            <pc:sldMk cId="1816658571" sldId="323"/>
            <ac:cxnSpMk id="20" creationId="{25BE36D2-0810-49BE-81D9-28679D4600EB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1" creationId="{48C8EB14-ADCD-45DD-8656-C45AC6224BE9}"/>
          </ac:cxnSpMkLst>
        </pc:cxnChg>
        <pc:cxnChg chg="add mod">
          <ac:chgData name="mitama nigi" userId="57d9ef4e351d65cf" providerId="LiveId" clId="{6E9E27A2-AD23-4C2B-9858-DF04A76C2478}" dt="2019-03-15T10:17:09.467" v="3102" actId="208"/>
          <ac:cxnSpMkLst>
            <pc:docMk/>
            <pc:sldMk cId="1816658571" sldId="323"/>
            <ac:cxnSpMk id="52" creationId="{34C05430-EC2C-42FE-BDB6-04FE52C1363E}"/>
          </ac:cxnSpMkLst>
        </pc:cxnChg>
      </pc:sldChg>
      <pc:sldChg chg="addSp delSp modSp add">
        <pc:chgData name="mitama nigi" userId="57d9ef4e351d65cf" providerId="LiveId" clId="{6E9E27A2-AD23-4C2B-9858-DF04A76C2478}" dt="2019-03-15T11:00:32.636" v="3233" actId="1076"/>
        <pc:sldMkLst>
          <pc:docMk/>
          <pc:sldMk cId="2545214175" sldId="324"/>
        </pc:sldMkLst>
        <pc:spChg chg="mod">
          <ac:chgData name="mitama nigi" userId="57d9ef4e351d65cf" providerId="LiveId" clId="{6E9E27A2-AD23-4C2B-9858-DF04A76C2478}" dt="2019-03-15T10:59:03.665" v="3185" actId="20577"/>
          <ac:spMkLst>
            <pc:docMk/>
            <pc:sldMk cId="2545214175" sldId="324"/>
            <ac:spMk id="2" creationId="{A5432E82-4D93-4D62-9B6B-77EA9C553C1B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3" creationId="{5EB739FC-924D-488A-BB44-901A5926B83B}"/>
          </ac:spMkLst>
        </pc:spChg>
        <pc:spChg chg="del">
          <ac:chgData name="mitama nigi" userId="57d9ef4e351d65cf" providerId="LiveId" clId="{6E9E27A2-AD23-4C2B-9858-DF04A76C2478}" dt="2019-03-15T10:26:13.671" v="3174" actId="478"/>
          <ac:spMkLst>
            <pc:docMk/>
            <pc:sldMk cId="2545214175" sldId="324"/>
            <ac:spMk id="5" creationId="{DA7760CB-A297-41BB-A590-A1442A3DF540}"/>
          </ac:spMkLst>
        </pc:spChg>
        <pc:spChg chg="mod">
          <ac:chgData name="mitama nigi" userId="57d9ef4e351d65cf" providerId="LiveId" clId="{6E9E27A2-AD23-4C2B-9858-DF04A76C2478}" dt="2019-03-15T10:59:50.339" v="3204" actId="14100"/>
          <ac:spMkLst>
            <pc:docMk/>
            <pc:sldMk cId="2545214175" sldId="324"/>
            <ac:spMk id="7" creationId="{777494BD-EF09-461D-849A-8842B12857EA}"/>
          </ac:spMkLst>
        </pc:spChg>
        <pc:spChg chg="del">
          <ac:chgData name="mitama nigi" userId="57d9ef4e351d65cf" providerId="LiveId" clId="{6E9E27A2-AD23-4C2B-9858-DF04A76C2478}" dt="2019-03-15T10:59:18.371" v="3194" actId="478"/>
          <ac:spMkLst>
            <pc:docMk/>
            <pc:sldMk cId="2545214175" sldId="324"/>
            <ac:spMk id="16" creationId="{1EF7755E-555F-4EE0-AF8F-5E7735C21955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7" creationId="{A81C3DCA-89AD-4C30-BC3F-1812CEAB0F18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19" creationId="{C4C63D10-B00F-491A-B0F1-650933384C6A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7" creationId="{91E90902-28F3-4994-B46D-082706376165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8" creationId="{5D25029D-1A62-46F0-8B11-8F4B8CADABC2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29" creationId="{264E0CAC-75F7-4F1B-B86D-C5D77C18789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0" creationId="{C0EE0A3C-7253-4D08-9E42-57B679CF0138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1" creationId="{BAF549FE-9FB6-49C1-B478-088983E6DADE}"/>
          </ac:spMkLst>
        </pc:spChg>
        <pc:spChg chg="mod">
          <ac:chgData name="mitama nigi" userId="57d9ef4e351d65cf" providerId="LiveId" clId="{6E9E27A2-AD23-4C2B-9858-DF04A76C2478}" dt="2019-03-15T10:25:07.035" v="3130" actId="1076"/>
          <ac:spMkLst>
            <pc:docMk/>
            <pc:sldMk cId="2545214175" sldId="324"/>
            <ac:spMk id="32" creationId="{5FB03099-4640-45AB-AEAA-24A247B48CBE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39" creationId="{F74FEE1B-9E62-4E4F-B4DE-C894C6A94DD8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0" creationId="{F47C697A-6FBE-47B7-8A31-94208B7A1E51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1" creationId="{D37280E9-9CF3-4CD2-95F2-F84EB8503D4F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2" creationId="{4FACBEC3-2686-465A-A746-6CC03DE8BB6A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3" creationId="{6695E284-DDD6-4933-8F40-5775A54CB612}"/>
          </ac:spMkLst>
        </pc:spChg>
        <pc:spChg chg="del">
          <ac:chgData name="mitama nigi" userId="57d9ef4e351d65cf" providerId="LiveId" clId="{6E9E27A2-AD23-4C2B-9858-DF04A76C2478}" dt="2019-03-15T10:24:54.116" v="3129" actId="478"/>
          <ac:spMkLst>
            <pc:docMk/>
            <pc:sldMk cId="2545214175" sldId="324"/>
            <ac:spMk id="44" creationId="{BBCD35B2-DAF1-41D6-9D62-E0F6EA1F598C}"/>
          </ac:spMkLst>
        </pc:spChg>
        <pc:spChg chg="del mod">
          <ac:chgData name="mitama nigi" userId="57d9ef4e351d65cf" providerId="LiveId" clId="{6E9E27A2-AD23-4C2B-9858-DF04A76C2478}" dt="2019-03-15T11:00:09.368" v="3211" actId="478"/>
          <ac:spMkLst>
            <pc:docMk/>
            <pc:sldMk cId="2545214175" sldId="324"/>
            <ac:spMk id="45" creationId="{548C27CA-732D-4D9C-993E-5685DEC56CF4}"/>
          </ac:spMkLst>
        </pc:spChg>
        <pc:spChg chg="del">
          <ac:chgData name="mitama nigi" userId="57d9ef4e351d65cf" providerId="LiveId" clId="{6E9E27A2-AD23-4C2B-9858-DF04A76C2478}" dt="2019-03-15T11:00:11.799" v="3212" actId="478"/>
          <ac:spMkLst>
            <pc:docMk/>
            <pc:sldMk cId="2545214175" sldId="324"/>
            <ac:spMk id="46" creationId="{D96DFABB-738B-4CAD-9EA3-3CEFD4655569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7" creationId="{3647A4F1-CB64-44A7-9EB4-081C0BE0251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8" creationId="{68F2D5A9-183A-41F9-B3A8-DA4C21DE5237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49" creationId="{AA11A024-4600-4AF9-95A8-BA5429114176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0" creationId="{A9565F03-A469-4170-843B-E0FC0562B8EC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3" creationId="{E8E485A7-7222-46BB-8D39-D82F900A8EC9}"/>
          </ac:spMkLst>
        </pc:spChg>
        <pc:spChg chg="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54" creationId="{DDD39CA3-8C0E-4D99-B6C1-4C12A74B5360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5" creationId="{27D7E1A6-FB58-4448-84CA-C273C386C985}"/>
          </ac:spMkLst>
        </pc:spChg>
        <pc:spChg chg="del">
          <ac:chgData name="mitama nigi" userId="57d9ef4e351d65cf" providerId="LiveId" clId="{6E9E27A2-AD23-4C2B-9858-DF04A76C2478}" dt="2019-03-15T10:26:10.735" v="3173" actId="478"/>
          <ac:spMkLst>
            <pc:docMk/>
            <pc:sldMk cId="2545214175" sldId="324"/>
            <ac:spMk id="56" creationId="{AD196636-5B04-49E7-9A22-A0191C210925}"/>
          </ac:spMkLst>
        </pc:spChg>
        <pc:spChg chg="add mod">
          <ac:chgData name="mitama nigi" userId="57d9ef4e351d65cf" providerId="LiveId" clId="{6E9E27A2-AD23-4C2B-9858-DF04A76C2478}" dt="2019-03-15T10:25:28.033" v="3156" actId="1037"/>
          <ac:spMkLst>
            <pc:docMk/>
            <pc:sldMk cId="2545214175" sldId="324"/>
            <ac:spMk id="58" creationId="{CF3E530F-A113-4D4B-9201-9FB974878806}"/>
          </ac:spMkLst>
        </pc:spChg>
        <pc:spChg chg="add del mod">
          <ac:chgData name="mitama nigi" userId="57d9ef4e351d65cf" providerId="LiveId" clId="{6E9E27A2-AD23-4C2B-9858-DF04A76C2478}" dt="2019-03-15T10:25:35.513" v="3172" actId="1037"/>
          <ac:spMkLst>
            <pc:docMk/>
            <pc:sldMk cId="2545214175" sldId="324"/>
            <ac:spMk id="59" creationId="{6CDE3957-D4C9-42CA-BB04-FE3F051BA2EE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1" creationId="{953C7C1D-97BD-4D23-B088-1A4F01B9135D}"/>
          </ac:spMkLst>
        </pc:spChg>
        <pc:spChg chg="add mod">
          <ac:chgData name="mitama nigi" userId="57d9ef4e351d65cf" providerId="LiveId" clId="{6E9E27A2-AD23-4C2B-9858-DF04A76C2478}" dt="2019-03-15T10:26:36.372" v="3181" actId="1035"/>
          <ac:spMkLst>
            <pc:docMk/>
            <pc:sldMk cId="2545214175" sldId="324"/>
            <ac:spMk id="62" creationId="{66893BBA-2E16-4872-8D7F-9FD7BD99C906}"/>
          </ac:spMkLst>
        </pc:spChg>
        <pc:spChg chg="add mod">
          <ac:chgData name="mitama nigi" userId="57d9ef4e351d65cf" providerId="LiveId" clId="{6E9E27A2-AD23-4C2B-9858-DF04A76C2478}" dt="2019-03-15T10:59:48.143" v="3203" actId="14100"/>
          <ac:spMkLst>
            <pc:docMk/>
            <pc:sldMk cId="2545214175" sldId="324"/>
            <ac:spMk id="65" creationId="{4C2405F5-434C-4C30-8BCE-6ED0B0F5AC05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66" creationId="{2015CE4A-A487-42EB-BB76-47E3623DF1CB}"/>
          </ac:spMkLst>
        </pc:spChg>
        <pc:spChg chg="add mod">
          <ac:chgData name="mitama nigi" userId="57d9ef4e351d65cf" providerId="LiveId" clId="{6E9E27A2-AD23-4C2B-9858-DF04A76C2478}" dt="2019-03-15T11:00:32.636" v="3233" actId="1076"/>
          <ac:spMkLst>
            <pc:docMk/>
            <pc:sldMk cId="2545214175" sldId="324"/>
            <ac:spMk id="73" creationId="{8D95F800-EC08-419D-AB50-E1A654D8277C}"/>
          </ac:spMkLst>
        </pc:sp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4" creationId="{034986BF-9513-4617-A381-010F0495701B}"/>
          </ac:cxnSpMkLst>
        </pc:cxnChg>
        <pc:cxnChg chg="mod">
          <ac:chgData name="mitama nigi" userId="57d9ef4e351d65cf" providerId="LiveId" clId="{6E9E27A2-AD23-4C2B-9858-DF04A76C2478}" dt="2019-03-15T10:59:00.662" v="3184" actId="14100"/>
          <ac:cxnSpMkLst>
            <pc:docMk/>
            <pc:sldMk cId="2545214175" sldId="324"/>
            <ac:cxnSpMk id="6" creationId="{E490C008-22CB-461E-9B9F-8370EF643760}"/>
          </ac:cxnSpMkLst>
        </pc:cxnChg>
        <pc:cxnChg chg="mod">
          <ac:chgData name="mitama nigi" userId="57d9ef4e351d65cf" providerId="LiveId" clId="{6E9E27A2-AD23-4C2B-9858-DF04A76C2478}" dt="2019-03-15T10:24:49.254" v="3128" actId="14100"/>
          <ac:cxnSpMkLst>
            <pc:docMk/>
            <pc:sldMk cId="2545214175" sldId="324"/>
            <ac:cxnSpMk id="10" creationId="{7E6C25AC-065A-4129-87E5-6FA08F800135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18" creationId="{F3428C1E-56D2-47A8-AC77-28B291C66E02}"/>
          </ac:cxnSpMkLst>
        </pc:cxnChg>
        <pc:cxnChg chg="mod">
          <ac:chgData name="mitama nigi" userId="57d9ef4e351d65cf" providerId="LiveId" clId="{6E9E27A2-AD23-4C2B-9858-DF04A76C2478}" dt="2019-03-15T11:00:32.636" v="3233" actId="1076"/>
          <ac:cxnSpMkLst>
            <pc:docMk/>
            <pc:sldMk cId="2545214175" sldId="324"/>
            <ac:cxnSpMk id="20" creationId="{25BE36D2-0810-49BE-81D9-28679D4600EB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1" creationId="{48C8EB14-ADCD-45DD-8656-C45AC6224BE9}"/>
          </ac:cxnSpMkLst>
        </pc:cxnChg>
        <pc:cxnChg chg="del mod">
          <ac:chgData name="mitama nigi" userId="57d9ef4e351d65cf" providerId="LiveId" clId="{6E9E27A2-AD23-4C2B-9858-DF04A76C2478}" dt="2019-03-15T10:26:13.671" v="3174" actId="478"/>
          <ac:cxnSpMkLst>
            <pc:docMk/>
            <pc:sldMk cId="2545214175" sldId="324"/>
            <ac:cxnSpMk id="52" creationId="{34C05430-EC2C-42FE-BDB6-04FE52C136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FBCE-9018-4DEE-95FB-B8FACAAB32C0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61611-4B8B-4584-A73B-74DCCA187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63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4938E-8759-45D2-9D48-7C15710B10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ED482-A1AE-4B72-8655-EE3BA62F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3A15E-7132-41FC-82B0-4B46BDE2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C369F7-6C70-4E08-B232-0E5E15E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04E490-551D-473A-93B7-F3D88236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A49F0-A2EB-47CE-8F67-E9D5E76B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2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CF1BB-3353-4708-8020-1160BAA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7021F2-82C8-4AB3-B076-24FE63AD2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28136-D599-479C-B925-226F028F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D22376-EE59-4F91-A14B-66989123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2B4E66-22A9-44B0-8FB0-69EE8A4B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7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597D03-CDB5-483B-B543-70E396D86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AC526D-0036-46A2-8118-6D7D5C7C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EE0F94-01E6-4030-9D30-1DEE34C8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C82577-78C0-4B2D-ABB0-970B4B6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F2405-8E8C-478C-AE7B-5F2A859C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23486-3F1D-473A-90BB-BCD9FC0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480CF2-AC89-4EF6-9B4F-955675BE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9901A4-3233-4A22-A0E2-35329D5D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33F84-9B25-4FF8-99DF-6A32C9A8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58FB1-9214-4E1A-8E37-F5F8EBD8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2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5F1FD-D8AB-48D6-9F33-40C37D15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850A64-11B0-42B3-BFBF-FEA909B08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77221-EC83-402B-A37D-532CAC0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95A669-8B81-4227-BDEF-736319B0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EE3E0-649B-49EC-AAE0-7AB55BF3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55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7421E-84D8-4B09-AC64-6E8643A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A3616-634F-4146-A90C-8C7B9608F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0EF8B3-6958-49A3-B3F0-684687533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EF8129-7BEC-4232-BE55-D76286D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717205-FC8A-4F30-86B7-F998F298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7B66C8-E491-4C55-B7C2-0D75A71A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49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C6159-5504-41BF-8CEC-F5635A8C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1F7EE6-0F9F-4AA7-8F8F-CEB29FA1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D260B8-06F5-4223-931E-C4975CAFB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F200BF-D275-4A33-9393-0FFCCE08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B52C99-2182-46B3-9DCB-CB62CF93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3D5F58-0C0F-4CE2-B7EA-E36905E5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B2E1FF-656A-42D5-9C1E-068E0E22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3DFD48-0693-478A-ADB8-776F5D6A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D0C37-6A9B-496E-A0E8-2140081A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9CAB7A-F64A-47DE-BF6E-5C325E65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AA8CA5-6840-42A7-B628-B5610AE3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169D88-3D7A-4A8B-AB19-268D8551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2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6419FB-8C02-4834-9E06-A924C2A0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83C3D2-5389-4319-BD46-2D7754DE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02514-CF11-4DCD-9278-6229025B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02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5C9F6-D2BA-4EDE-8D10-5D94EF12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2A5A23-B482-4CDA-93D4-D595080A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808557-4D81-4492-B34E-36EFCB10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7A42F6-BFA7-4EBE-89EA-4DB5D051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528E36-F214-4478-86A9-68E3D5421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88D65-25DC-47D6-82E2-454C6653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B0E62-D756-4FAD-B632-420C1F8C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69291B-B829-4262-887D-1071CE102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5FAEA-5684-474F-895A-8BE28E8FC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654DE3-B48E-44EC-BABD-C0E9790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C7EA-B573-44D9-85C1-11A96EE0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92D45-3D2D-4044-9704-B86ADAD5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6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E5F2A4-6713-41D4-929E-AC6F2572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B260D-6DAD-45D7-B642-0FD13516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77157-5652-41B4-9578-DED9CEEC6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6BCD4-F510-4087-A182-89F4871ADDA4}" type="datetimeFigureOut">
              <a:rPr kumimoji="1" lang="ja-JP" altLang="en-US" smtClean="0"/>
              <a:t>2019/3/28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4D55F5-6587-4576-A937-24279F8EA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6E7-67C9-4C5B-A160-A680349B3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B3BA-920F-4D14-91D7-893F44648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42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36.png"/><Relationship Id="rId5" Type="http://schemas.openxmlformats.org/officeDocument/2006/relationships/image" Target="../media/image23.png"/><Relationship Id="rId10" Type="http://schemas.openxmlformats.org/officeDocument/2006/relationships/image" Target="../media/image31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5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9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1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76.png"/><Relationship Id="rId5" Type="http://schemas.openxmlformats.org/officeDocument/2006/relationships/image" Target="../media/image83.png"/><Relationship Id="rId10" Type="http://schemas.openxmlformats.org/officeDocument/2006/relationships/image" Target="../media/image75.png"/><Relationship Id="rId4" Type="http://schemas.openxmlformats.org/officeDocument/2006/relationships/image" Target="../media/image82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730D7-D2FC-4A09-8331-411324D55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44600A1-6169-4DDE-A60E-DB64E0551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60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1792305" y="427008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</p:spTree>
    <p:extLst>
      <p:ext uri="{BB962C8B-B14F-4D97-AF65-F5344CB8AC3E}">
        <p14:creationId xmlns:p14="http://schemas.microsoft.com/office/powerpoint/2010/main" val="153928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B0A7ED-B58B-445E-A9E3-9140EC678C0A}"/>
              </a:ext>
            </a:extLst>
          </p:cNvPr>
          <p:cNvSpPr/>
          <p:nvPr/>
        </p:nvSpPr>
        <p:spPr>
          <a:xfrm>
            <a:off x="6425712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56F406B-6895-4730-BD2D-24FE5A5A4300}"/>
              </a:ext>
            </a:extLst>
          </p:cNvPr>
          <p:cNvSpPr/>
          <p:nvPr/>
        </p:nvSpPr>
        <p:spPr>
          <a:xfrm>
            <a:off x="1034080" y="809328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150F30D-0D8D-49FC-ACA0-5E86330B22B9}"/>
              </a:ext>
            </a:extLst>
          </p:cNvPr>
          <p:cNvSpPr/>
          <p:nvPr/>
        </p:nvSpPr>
        <p:spPr>
          <a:xfrm>
            <a:off x="7272134" y="1624972"/>
            <a:ext cx="1547156" cy="154715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/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73890BD2-A5E4-4128-A146-0F06FC9C21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167718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l="-1064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/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2B12D98A-ECB8-4674-B7BB-19C477AB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725" y="140118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C768CF1-41EE-47D1-8133-F89B64F97819}"/>
              </a:ext>
            </a:extLst>
          </p:cNvPr>
          <p:cNvCxnSpPr/>
          <p:nvPr/>
        </p:nvCxnSpPr>
        <p:spPr>
          <a:xfrm>
            <a:off x="6277611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A9FAA83-8679-4AAA-8787-2EF257FBFA01}"/>
              </a:ext>
            </a:extLst>
          </p:cNvPr>
          <p:cNvCxnSpPr/>
          <p:nvPr/>
        </p:nvCxnSpPr>
        <p:spPr>
          <a:xfrm flipV="1">
            <a:off x="8045712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/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B4A97590-96DB-434E-91F1-BD1635EA7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611" y="2167718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/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DE3CA996-ED10-406D-884C-FEAF2ED03F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357" y="140118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0DE71D5-5536-458F-A2D0-34DDC5911D59}"/>
              </a:ext>
            </a:extLst>
          </p:cNvPr>
          <p:cNvSpPr/>
          <p:nvPr/>
        </p:nvSpPr>
        <p:spPr>
          <a:xfrm>
            <a:off x="2173018" y="4304555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7C32A43-26C6-42AB-B500-EB2A9BF6ACB7}"/>
              </a:ext>
            </a:extLst>
          </p:cNvPr>
          <p:cNvSpPr/>
          <p:nvPr/>
        </p:nvSpPr>
        <p:spPr>
          <a:xfrm>
            <a:off x="7183937" y="430455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9DF4CA-93BB-4DDF-957A-94F77E841CD7}"/>
              </a:ext>
            </a:extLst>
          </p:cNvPr>
          <p:cNvSpPr/>
          <p:nvPr/>
        </p:nvSpPr>
        <p:spPr>
          <a:xfrm rot="2707310">
            <a:off x="2018969" y="1798895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D56BACB-6A0A-4202-BF1D-94B1B87059C6}"/>
              </a:ext>
            </a:extLst>
          </p:cNvPr>
          <p:cNvCxnSpPr/>
          <p:nvPr/>
        </p:nvCxnSpPr>
        <p:spPr>
          <a:xfrm>
            <a:off x="885979" y="2429328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18DC13-914B-4C57-B334-6E6E1513A231}"/>
              </a:ext>
            </a:extLst>
          </p:cNvPr>
          <p:cNvCxnSpPr/>
          <p:nvPr/>
        </p:nvCxnSpPr>
        <p:spPr>
          <a:xfrm flipV="1">
            <a:off x="2654080" y="576163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11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4DB82B8-70AD-44E6-8CB5-94F630B8900F}"/>
              </a:ext>
            </a:extLst>
          </p:cNvPr>
          <p:cNvSpPr/>
          <p:nvPr/>
        </p:nvSpPr>
        <p:spPr>
          <a:xfrm>
            <a:off x="8538128" y="1783540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3D26AD4-E11C-4AE2-AC38-03AB4C038D96}"/>
              </a:ext>
            </a:extLst>
          </p:cNvPr>
          <p:cNvSpPr/>
          <p:nvPr/>
        </p:nvSpPr>
        <p:spPr>
          <a:xfrm>
            <a:off x="9312964" y="2565000"/>
            <a:ext cx="1728000" cy="17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577F29F-0E93-44B7-A89A-89053DD5188D}"/>
              </a:ext>
            </a:extLst>
          </p:cNvPr>
          <p:cNvSpPr/>
          <p:nvPr/>
        </p:nvSpPr>
        <p:spPr>
          <a:xfrm>
            <a:off x="3678129" y="1783540"/>
            <a:ext cx="3240000" cy="32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FB6B0850-566F-4CC9-9408-EB9DB69D1F3F}"/>
              </a:ext>
            </a:extLst>
          </p:cNvPr>
          <p:cNvSpPr/>
          <p:nvPr/>
        </p:nvSpPr>
        <p:spPr>
          <a:xfrm>
            <a:off x="5879810" y="209626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957CF66-65B4-4428-9516-A60D3255553F}"/>
              </a:ext>
            </a:extLst>
          </p:cNvPr>
          <p:cNvCxnSpPr/>
          <p:nvPr/>
        </p:nvCxnSpPr>
        <p:spPr>
          <a:xfrm>
            <a:off x="3530028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6FC2EBB-0281-4183-9637-B0504B3C09A3}"/>
              </a:ext>
            </a:extLst>
          </p:cNvPr>
          <p:cNvCxnSpPr/>
          <p:nvPr/>
        </p:nvCxnSpPr>
        <p:spPr>
          <a:xfrm flipV="1">
            <a:off x="5298129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/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5DB264E-19EC-4038-8F83-9A139488D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028" y="3141930"/>
                <a:ext cx="574709" cy="461665"/>
              </a:xfrm>
              <a:prstGeom prst="rect">
                <a:avLst/>
              </a:prstGeom>
              <a:blipFill>
                <a:blip r:embed="rId6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/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650B72C7-E586-4885-8F94-F76685A22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74" y="1114330"/>
                <a:ext cx="581826" cy="461665"/>
              </a:xfrm>
              <a:prstGeom prst="rect">
                <a:avLst/>
              </a:prstGeom>
              <a:blipFill>
                <a:blip r:embed="rId7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D36C38-3FA8-4188-918B-E28DAC33D579}"/>
              </a:ext>
            </a:extLst>
          </p:cNvPr>
          <p:cNvSpPr/>
          <p:nvPr/>
        </p:nvSpPr>
        <p:spPr>
          <a:xfrm>
            <a:off x="4436354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/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B4930B6E-252B-436F-9555-FE77B6364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027" y="3141930"/>
                <a:ext cx="574709" cy="461665"/>
              </a:xfrm>
              <a:prstGeom prst="rect">
                <a:avLst/>
              </a:prstGeom>
              <a:blipFill>
                <a:blip r:embed="rId8"/>
                <a:stretch>
                  <a:fillRect l="-1064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/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C789112B-E88C-4BAB-AA57-CCA2D3D98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73" y="1114330"/>
                <a:ext cx="581826" cy="461665"/>
              </a:xfrm>
              <a:prstGeom prst="rect">
                <a:avLst/>
              </a:prstGeom>
              <a:blipFill>
                <a:blip r:embed="rId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F3E181C-D538-49EF-989B-379E7A40C57B}"/>
              </a:ext>
            </a:extLst>
          </p:cNvPr>
          <p:cNvCxnSpPr/>
          <p:nvPr/>
        </p:nvCxnSpPr>
        <p:spPr>
          <a:xfrm>
            <a:off x="8390027" y="3403540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D2AE5DB-0E3E-41FF-BC0D-E4559BCF84B8}"/>
              </a:ext>
            </a:extLst>
          </p:cNvPr>
          <p:cNvCxnSpPr/>
          <p:nvPr/>
        </p:nvCxnSpPr>
        <p:spPr>
          <a:xfrm flipV="1">
            <a:off x="10158128" y="155037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A452E07-251B-4A26-8B51-7FA31099C654}"/>
              </a:ext>
            </a:extLst>
          </p:cNvPr>
          <p:cNvSpPr/>
          <p:nvPr/>
        </p:nvSpPr>
        <p:spPr>
          <a:xfrm>
            <a:off x="9328252" y="52442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リッジ回帰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/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C308B77-D951-42A5-845C-7876E550C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671" y="1214946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000" r="-391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>
            <a:extLst>
              <a:ext uri="{FF2B5EF4-FFF2-40B4-BE49-F238E27FC236}">
                <a16:creationId xmlns:a16="http://schemas.microsoft.com/office/drawing/2014/main" id="{4D5379DC-A3DD-4448-9E5F-C3EE220C7D5F}"/>
              </a:ext>
            </a:extLst>
          </p:cNvPr>
          <p:cNvSpPr/>
          <p:nvPr/>
        </p:nvSpPr>
        <p:spPr>
          <a:xfrm>
            <a:off x="10746978" y="2101263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/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8D8C0E97-3806-425F-A373-42DB3FD34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277" y="2567200"/>
                <a:ext cx="2297424" cy="5586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楕円 33">
            <a:extLst>
              <a:ext uri="{FF2B5EF4-FFF2-40B4-BE49-F238E27FC236}">
                <a16:creationId xmlns:a16="http://schemas.microsoft.com/office/drawing/2014/main" id="{651FEE7F-1792-4CCA-8B6B-FC8DFB9523E0}"/>
              </a:ext>
            </a:extLst>
          </p:cNvPr>
          <p:cNvSpPr/>
          <p:nvPr/>
        </p:nvSpPr>
        <p:spPr>
          <a:xfrm rot="20966835">
            <a:off x="9967333" y="1696765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2F4AED7-2FF7-494D-A282-9F5053BE5936}"/>
              </a:ext>
            </a:extLst>
          </p:cNvPr>
          <p:cNvSpPr/>
          <p:nvPr/>
        </p:nvSpPr>
        <p:spPr>
          <a:xfrm rot="20966835">
            <a:off x="10207277" y="1817820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1D8F852-C35B-48EE-8F40-9C56AA798B8D}"/>
              </a:ext>
            </a:extLst>
          </p:cNvPr>
          <p:cNvSpPr/>
          <p:nvPr/>
        </p:nvSpPr>
        <p:spPr>
          <a:xfrm rot="20966835">
            <a:off x="10481569" y="1967541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5B369094-4D46-4A3A-B02A-FC578C4A3BAE}"/>
              </a:ext>
            </a:extLst>
          </p:cNvPr>
          <p:cNvSpPr/>
          <p:nvPr/>
        </p:nvSpPr>
        <p:spPr>
          <a:xfrm>
            <a:off x="10335851" y="2509672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/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8A773F51-DFD3-483A-AA34-31292F697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4" y="3434318"/>
                <a:ext cx="4887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/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109FE61A-AB1F-473A-8C78-992550401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707" y="3400190"/>
                <a:ext cx="4887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/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6179FB34-C893-4CA9-AC52-5DFAD0429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503" y="1209951"/>
                <a:ext cx="1561581" cy="483146"/>
              </a:xfrm>
              <a:prstGeom prst="rect">
                <a:avLst/>
              </a:prstGeom>
              <a:blipFill>
                <a:blip r:embed="rId14"/>
                <a:stretch>
                  <a:fillRect l="-391" t="-10000"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ED5AD792-E666-4EF3-BDA6-B643E01927C3}"/>
              </a:ext>
            </a:extLst>
          </p:cNvPr>
          <p:cNvSpPr/>
          <p:nvPr/>
        </p:nvSpPr>
        <p:spPr>
          <a:xfrm rot="20966835">
            <a:off x="5100165" y="1691770"/>
            <a:ext cx="1789732" cy="89642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FA05C20-498C-4C8C-8ADA-6F3392A9D15F}"/>
              </a:ext>
            </a:extLst>
          </p:cNvPr>
          <p:cNvSpPr/>
          <p:nvPr/>
        </p:nvSpPr>
        <p:spPr>
          <a:xfrm rot="20966835">
            <a:off x="5340109" y="1812825"/>
            <a:ext cx="1313915" cy="6581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C469AC4-FD97-4F25-B845-21453ADD3D2F}"/>
              </a:ext>
            </a:extLst>
          </p:cNvPr>
          <p:cNvSpPr/>
          <p:nvPr/>
        </p:nvSpPr>
        <p:spPr>
          <a:xfrm rot="20966835">
            <a:off x="5614401" y="1962546"/>
            <a:ext cx="708507" cy="3548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701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/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CAEC125-0AE3-4B8A-8030-3F42B08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921" y="3307867"/>
                <a:ext cx="581826" cy="461665"/>
              </a:xfrm>
              <a:prstGeom prst="rect">
                <a:avLst/>
              </a:prstGeom>
              <a:blipFill>
                <a:blip r:embed="rId2"/>
                <a:stretch>
                  <a:fillRect l="-1053" b="-17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51A125-46E8-4697-89AD-E154832CD4B7}"/>
              </a:ext>
            </a:extLst>
          </p:cNvPr>
          <p:cNvCxnSpPr>
            <a:cxnSpLocks/>
          </p:cNvCxnSpPr>
          <p:nvPr/>
        </p:nvCxnSpPr>
        <p:spPr>
          <a:xfrm flipV="1">
            <a:off x="-588881" y="3647258"/>
            <a:ext cx="2598404" cy="869437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E528D3C-42C9-4626-910E-29B8089A4CC5}"/>
              </a:ext>
            </a:extLst>
          </p:cNvPr>
          <p:cNvCxnSpPr/>
          <p:nvPr/>
        </p:nvCxnSpPr>
        <p:spPr>
          <a:xfrm flipV="1">
            <a:off x="-588881" y="916695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7A2734-6B5A-4667-A783-10241674535D}"/>
              </a:ext>
            </a:extLst>
          </p:cNvPr>
          <p:cNvCxnSpPr>
            <a:cxnSpLocks/>
          </p:cNvCxnSpPr>
          <p:nvPr/>
        </p:nvCxnSpPr>
        <p:spPr>
          <a:xfrm>
            <a:off x="-588881" y="4516695"/>
            <a:ext cx="3177866" cy="98062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/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3E139A5-36A0-4408-BE89-F4803DDEB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47" y="5266490"/>
                <a:ext cx="574708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/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0D37A485-E9FE-4F48-9EF5-D0F28E82BC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3595" y="478300"/>
                <a:ext cx="949427" cy="461665"/>
              </a:xfrm>
              <a:prstGeom prst="rect">
                <a:avLst/>
              </a:prstGeom>
              <a:blipFill>
                <a:blip r:embed="rId4"/>
                <a:stretch>
                  <a:fillRect l="-1032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66B61A1-1AC8-4C71-BF06-E76D7E85C83C}"/>
              </a:ext>
            </a:extLst>
          </p:cNvPr>
          <p:cNvGrpSpPr/>
          <p:nvPr/>
        </p:nvGrpSpPr>
        <p:grpSpPr>
          <a:xfrm>
            <a:off x="6598" y="1623449"/>
            <a:ext cx="2565869" cy="2693826"/>
            <a:chOff x="23116" y="1814669"/>
            <a:chExt cx="2565869" cy="26938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8D805FC8-BF12-4962-98AA-39BBBA7D9196}"/>
                </a:ext>
              </a:extLst>
            </p:cNvPr>
            <p:cNvSpPr/>
            <p:nvPr/>
          </p:nvSpPr>
          <p:spPr>
            <a:xfrm>
              <a:off x="24344" y="1935413"/>
              <a:ext cx="2564641" cy="2573082"/>
            </a:xfrm>
            <a:custGeom>
              <a:avLst/>
              <a:gdLst>
                <a:gd name="connsiteX0" fmla="*/ 0 w 3232298"/>
                <a:gd name="connsiteY0" fmla="*/ 0 h 3242936"/>
                <a:gd name="connsiteX1" fmla="*/ 1616149 w 3232298"/>
                <a:gd name="connsiteY1" fmla="*/ 3242931 h 3242936"/>
                <a:gd name="connsiteX2" fmla="*/ 3232298 w 3232298"/>
                <a:gd name="connsiteY2" fmla="*/ 21266 h 324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32298" h="3242936">
                  <a:moveTo>
                    <a:pt x="0" y="0"/>
                  </a:moveTo>
                  <a:cubicBezTo>
                    <a:pt x="538716" y="1619693"/>
                    <a:pt x="1077433" y="3239387"/>
                    <a:pt x="1616149" y="3242931"/>
                  </a:cubicBezTo>
                  <a:cubicBezTo>
                    <a:pt x="2154865" y="3246475"/>
                    <a:pt x="2693581" y="1633870"/>
                    <a:pt x="3232298" y="21266"/>
                  </a:cubicBezTo>
                </a:path>
              </a:pathLst>
            </a:custGeom>
            <a:solidFill>
              <a:schemeClr val="accent2">
                <a:lumMod val="20000"/>
                <a:lumOff val="80000"/>
                <a:alpha val="85000"/>
              </a:schemeClr>
            </a:solidFill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6DE048-9F93-4F92-A2CD-AD4DCA997944}"/>
                </a:ext>
              </a:extLst>
            </p:cNvPr>
            <p:cNvSpPr/>
            <p:nvPr/>
          </p:nvSpPr>
          <p:spPr>
            <a:xfrm>
              <a:off x="23116" y="1814669"/>
              <a:ext cx="2560237" cy="25896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/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2AE66F3A-D955-4761-9D71-44EB21AF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7" y="4509512"/>
                <a:ext cx="1561581" cy="483146"/>
              </a:xfrm>
              <a:prstGeom prst="rect">
                <a:avLst/>
              </a:prstGeom>
              <a:blipFill>
                <a:blip r:embed="rId5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3C0B295B-115C-4EFA-AC55-2159CD7A639F}"/>
              </a:ext>
            </a:extLst>
          </p:cNvPr>
          <p:cNvSpPr/>
          <p:nvPr/>
        </p:nvSpPr>
        <p:spPr>
          <a:xfrm>
            <a:off x="1222922" y="4368209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3DCB7A1-39B9-4D38-A117-FDB22AB6245B}"/>
              </a:ext>
            </a:extLst>
          </p:cNvPr>
          <p:cNvGrpSpPr/>
          <p:nvPr/>
        </p:nvGrpSpPr>
        <p:grpSpPr>
          <a:xfrm>
            <a:off x="3530028" y="1114330"/>
            <a:ext cx="9034708" cy="4591629"/>
            <a:chOff x="3530028" y="1114330"/>
            <a:chExt cx="9034708" cy="4591629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577F29F-0E93-44B7-A89A-89053DD5188D}"/>
                </a:ext>
              </a:extLst>
            </p:cNvPr>
            <p:cNvSpPr/>
            <p:nvPr/>
          </p:nvSpPr>
          <p:spPr>
            <a:xfrm>
              <a:off x="3678129" y="1783540"/>
              <a:ext cx="3240000" cy="32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FB6B0850-566F-4CC9-9408-EB9DB69D1F3F}"/>
                </a:ext>
              </a:extLst>
            </p:cNvPr>
            <p:cNvSpPr/>
            <p:nvPr/>
          </p:nvSpPr>
          <p:spPr>
            <a:xfrm>
              <a:off x="5879810" y="2096268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957CF66-65B4-4428-9516-A60D3255553F}"/>
                </a:ext>
              </a:extLst>
            </p:cNvPr>
            <p:cNvCxnSpPr/>
            <p:nvPr/>
          </p:nvCxnSpPr>
          <p:spPr>
            <a:xfrm>
              <a:off x="3530028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6FC2EBB-0281-4183-9637-B0504B3C09A3}"/>
                </a:ext>
              </a:extLst>
            </p:cNvPr>
            <p:cNvCxnSpPr/>
            <p:nvPr/>
          </p:nvCxnSpPr>
          <p:spPr>
            <a:xfrm flipV="1">
              <a:off x="5298129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/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05DB264E-19EC-4038-8F83-9A139488D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028" y="3141930"/>
                  <a:ext cx="5747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/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650B72C7-E586-4885-8F94-F76685A227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774" y="1114330"/>
                  <a:ext cx="581826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053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9D36C38-3FA8-4188-918B-E28DAC33D579}"/>
                </a:ext>
              </a:extLst>
            </p:cNvPr>
            <p:cNvSpPr/>
            <p:nvPr/>
          </p:nvSpPr>
          <p:spPr>
            <a:xfrm>
              <a:off x="4436354" y="5244294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最小二乗法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4DB82B8-70AD-44E6-8CB5-94F630B8900F}"/>
                </a:ext>
              </a:extLst>
            </p:cNvPr>
            <p:cNvSpPr/>
            <p:nvPr/>
          </p:nvSpPr>
          <p:spPr>
            <a:xfrm>
              <a:off x="8538128" y="1783540"/>
              <a:ext cx="3240000" cy="3240000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/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B4930B6E-252B-436F-9555-FE77B6364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027" y="3141930"/>
                  <a:ext cx="57470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064"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/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C789112B-E88C-4BAB-AA57-CCA2D3D98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0773" y="1114330"/>
                  <a:ext cx="58182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392A2F6-7DB8-459A-A909-6F08B93ED405}"/>
                </a:ext>
              </a:extLst>
            </p:cNvPr>
            <p:cNvSpPr/>
            <p:nvPr/>
          </p:nvSpPr>
          <p:spPr>
            <a:xfrm rot="2707310">
              <a:off x="9523017" y="2773107"/>
              <a:ext cx="1270220" cy="12608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6F3E181C-D538-49EF-989B-379E7A40C57B}"/>
                </a:ext>
              </a:extLst>
            </p:cNvPr>
            <p:cNvCxnSpPr/>
            <p:nvPr/>
          </p:nvCxnSpPr>
          <p:spPr>
            <a:xfrm>
              <a:off x="8390027" y="3403540"/>
              <a:ext cx="3600000" cy="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DD2AE5DB-0E3E-41FF-BC0D-E4559BCF84B8}"/>
                </a:ext>
              </a:extLst>
            </p:cNvPr>
            <p:cNvCxnSpPr/>
            <p:nvPr/>
          </p:nvCxnSpPr>
          <p:spPr>
            <a:xfrm flipV="1">
              <a:off x="10158128" y="1550375"/>
              <a:ext cx="0" cy="3600000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7A452E07-251B-4A26-8B51-7FA31099C654}"/>
                </a:ext>
              </a:extLst>
            </p:cNvPr>
            <p:cNvSpPr/>
            <p:nvPr/>
          </p:nvSpPr>
          <p:spPr>
            <a:xfrm>
              <a:off x="9677065" y="5150375"/>
              <a:ext cx="9621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lasso</a:t>
              </a:r>
              <a:endPara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/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正方形/長方形 30">
                  <a:extLst>
                    <a:ext uri="{FF2B5EF4-FFF2-40B4-BE49-F238E27FC236}">
                      <a16:creationId xmlns:a16="http://schemas.microsoft.com/office/drawing/2014/main" id="{7C308B77-D951-42A5-845C-7876E550C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2671" y="1214946"/>
                  <a:ext cx="1561581" cy="483146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91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D5379DC-A3DD-4448-9E5F-C3EE220C7D5F}"/>
                </a:ext>
              </a:extLst>
            </p:cNvPr>
            <p:cNvSpPr/>
            <p:nvPr/>
          </p:nvSpPr>
          <p:spPr>
            <a:xfrm>
              <a:off x="10746978" y="2101263"/>
              <a:ext cx="127587" cy="12758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/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𝑙𝑎𝑠𝑠𝑜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8D8C0E97-3806-425F-A373-42DB3FD34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5365" y="2301116"/>
                  <a:ext cx="1596656" cy="482568"/>
                </a:xfrm>
                <a:prstGeom prst="rect">
                  <a:avLst/>
                </a:prstGeom>
                <a:blipFill>
                  <a:blip r:embed="rId11"/>
                  <a:stretch>
                    <a:fillRect t="-10000" r="-382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51FEE7F-1792-4CCA-8B6B-FC8DFB9523E0}"/>
                </a:ext>
              </a:extLst>
            </p:cNvPr>
            <p:cNvSpPr/>
            <p:nvPr/>
          </p:nvSpPr>
          <p:spPr>
            <a:xfrm rot="20966835">
              <a:off x="9967333" y="1696765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B2F4AED7-2FF7-494D-A282-9F5053BE5936}"/>
                </a:ext>
              </a:extLst>
            </p:cNvPr>
            <p:cNvSpPr/>
            <p:nvPr/>
          </p:nvSpPr>
          <p:spPr>
            <a:xfrm rot="20966835">
              <a:off x="10207277" y="1817820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1D8F852-C35B-48EE-8F40-9C56AA798B8D}"/>
                </a:ext>
              </a:extLst>
            </p:cNvPr>
            <p:cNvSpPr/>
            <p:nvPr/>
          </p:nvSpPr>
          <p:spPr>
            <a:xfrm rot="20966835">
              <a:off x="10481569" y="1967541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B369094-4D46-4A3A-B02A-FC578C4A3BAE}"/>
                </a:ext>
              </a:extLst>
            </p:cNvPr>
            <p:cNvSpPr/>
            <p:nvPr/>
          </p:nvSpPr>
          <p:spPr>
            <a:xfrm>
              <a:off x="10094332" y="2434233"/>
              <a:ext cx="127587" cy="127586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/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8A773F51-DFD3-483A-AA34-31292F697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574" y="3434318"/>
                  <a:ext cx="488724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/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109FE61A-AB1F-473A-8C78-992550401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707" y="3400190"/>
                  <a:ext cx="488724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/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2400" i="1" dirty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ja-JP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bSup>
                        <m:r>
                          <a:rPr lang="en-US" altLang="ja-JP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正方形/長方形 44">
                  <a:extLst>
                    <a:ext uri="{FF2B5EF4-FFF2-40B4-BE49-F238E27FC236}">
                      <a16:creationId xmlns:a16="http://schemas.microsoft.com/office/drawing/2014/main" id="{6179FB34-C893-4CA9-AC52-5DFAD04291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503" y="1209951"/>
                  <a:ext cx="1561581" cy="483146"/>
                </a:xfrm>
                <a:prstGeom prst="rect">
                  <a:avLst/>
                </a:prstGeom>
                <a:blipFill>
                  <a:blip r:embed="rId14"/>
                  <a:stretch>
                    <a:fillRect l="-391" t="-1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ED5AD792-E666-4EF3-BDA6-B643E01927C3}"/>
                </a:ext>
              </a:extLst>
            </p:cNvPr>
            <p:cNvSpPr/>
            <p:nvPr/>
          </p:nvSpPr>
          <p:spPr>
            <a:xfrm rot="20966835">
              <a:off x="5100165" y="1691770"/>
              <a:ext cx="1789732" cy="8964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FA05C20-498C-4C8C-8ADA-6F3392A9D15F}"/>
                </a:ext>
              </a:extLst>
            </p:cNvPr>
            <p:cNvSpPr/>
            <p:nvPr/>
          </p:nvSpPr>
          <p:spPr>
            <a:xfrm rot="20966835">
              <a:off x="5340109" y="1812825"/>
              <a:ext cx="1313915" cy="658103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469AC4-FD97-4F25-B845-21453ADD3D2F}"/>
                </a:ext>
              </a:extLst>
            </p:cNvPr>
            <p:cNvSpPr/>
            <p:nvPr/>
          </p:nvSpPr>
          <p:spPr>
            <a:xfrm rot="20966835">
              <a:off x="5614401" y="1962546"/>
              <a:ext cx="708507" cy="354871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7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FECDAB-1B21-4D1A-98A0-8F1E4969B2D1}"/>
              </a:ext>
            </a:extLst>
          </p:cNvPr>
          <p:cNvSpPr/>
          <p:nvPr/>
        </p:nvSpPr>
        <p:spPr>
          <a:xfrm>
            <a:off x="2206285" y="1670565"/>
            <a:ext cx="3240000" cy="32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A4B94A0-5281-4621-B84F-EBB6358D8B04}"/>
              </a:ext>
            </a:extLst>
          </p:cNvPr>
          <p:cNvCxnSpPr/>
          <p:nvPr/>
        </p:nvCxnSpPr>
        <p:spPr>
          <a:xfrm>
            <a:off x="2058184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6BE12F9-F0DF-42DA-A6ED-BE150590A880}"/>
              </a:ext>
            </a:extLst>
          </p:cNvPr>
          <p:cNvCxnSpPr/>
          <p:nvPr/>
        </p:nvCxnSpPr>
        <p:spPr>
          <a:xfrm flipV="1">
            <a:off x="3826285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/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44780EE5-E573-4CF4-AB7B-9B2269421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4" y="3028955"/>
                <a:ext cx="574709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/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579E399-B9B8-4988-B6CB-9C504E001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30" y="1001355"/>
                <a:ext cx="581826" cy="461665"/>
              </a:xfrm>
              <a:prstGeom prst="rect">
                <a:avLst/>
              </a:prstGeom>
              <a:blipFill>
                <a:blip r:embed="rId3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3BDCCD-99C6-4319-845D-D225FEF13A6E}"/>
              </a:ext>
            </a:extLst>
          </p:cNvPr>
          <p:cNvSpPr/>
          <p:nvPr/>
        </p:nvSpPr>
        <p:spPr>
          <a:xfrm>
            <a:off x="2964510" y="513131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最小二乗法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D875373-24CB-468C-B734-3BB59AD63F51}"/>
              </a:ext>
            </a:extLst>
          </p:cNvPr>
          <p:cNvSpPr/>
          <p:nvPr/>
        </p:nvSpPr>
        <p:spPr>
          <a:xfrm>
            <a:off x="7066284" y="1670565"/>
            <a:ext cx="3240000" cy="3240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/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763473F-5533-42E8-84F9-6473EF2D5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83" y="3028955"/>
                <a:ext cx="574709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/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23D5068-D1AB-4ED8-9EC2-F4FBC22DD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29" y="1001355"/>
                <a:ext cx="581826" cy="461665"/>
              </a:xfrm>
              <a:prstGeom prst="rect">
                <a:avLst/>
              </a:prstGeom>
              <a:blipFill>
                <a:blip r:embed="rId5"/>
                <a:stretch>
                  <a:fillRect l="-1053" b="-1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AE9760-389A-443F-9B77-1A9954719D2A}"/>
              </a:ext>
            </a:extLst>
          </p:cNvPr>
          <p:cNvSpPr/>
          <p:nvPr/>
        </p:nvSpPr>
        <p:spPr>
          <a:xfrm rot="2707310">
            <a:off x="8051173" y="2660132"/>
            <a:ext cx="1270220" cy="12608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3FE0B7A-AE83-4700-86F8-8D9011F098AC}"/>
              </a:ext>
            </a:extLst>
          </p:cNvPr>
          <p:cNvCxnSpPr/>
          <p:nvPr/>
        </p:nvCxnSpPr>
        <p:spPr>
          <a:xfrm>
            <a:off x="6918183" y="3290565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95DF40-65E5-4E15-93D9-34030B8FAEA6}"/>
              </a:ext>
            </a:extLst>
          </p:cNvPr>
          <p:cNvCxnSpPr/>
          <p:nvPr/>
        </p:nvCxnSpPr>
        <p:spPr>
          <a:xfrm flipV="1">
            <a:off x="8686284" y="1437400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49D20E7-865C-4A13-8D83-FAED9305002D}"/>
              </a:ext>
            </a:extLst>
          </p:cNvPr>
          <p:cNvSpPr/>
          <p:nvPr/>
        </p:nvSpPr>
        <p:spPr>
          <a:xfrm>
            <a:off x="8205221" y="5037400"/>
            <a:ext cx="9621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lasso</a:t>
            </a:r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846C9366-11EE-43F3-8AB0-45B3B284D97B}"/>
              </a:ext>
            </a:extLst>
          </p:cNvPr>
          <p:cNvSpPr/>
          <p:nvPr/>
        </p:nvSpPr>
        <p:spPr>
          <a:xfrm>
            <a:off x="4415135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/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2B95048-45AA-4126-BCBC-E8C082706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827" y="1101971"/>
                <a:ext cx="1561581" cy="483146"/>
              </a:xfrm>
              <a:prstGeom prst="rect">
                <a:avLst/>
              </a:prstGeom>
              <a:blipFill>
                <a:blip r:embed="rId6"/>
                <a:stretch>
                  <a:fillRect l="-391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楕円 24">
            <a:extLst>
              <a:ext uri="{FF2B5EF4-FFF2-40B4-BE49-F238E27FC236}">
                <a16:creationId xmlns:a16="http://schemas.microsoft.com/office/drawing/2014/main" id="{993F46CD-6BAB-496F-9AD2-696FBB372445}"/>
              </a:ext>
            </a:extLst>
          </p:cNvPr>
          <p:cNvSpPr/>
          <p:nvPr/>
        </p:nvSpPr>
        <p:spPr>
          <a:xfrm>
            <a:off x="9275134" y="1988288"/>
            <a:ext cx="127587" cy="12758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/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0,</m:t>
                      </m:r>
                      <m:sSubSup>
                        <m:sSubSupPr>
                          <m:ctrlP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𝑙𝑎𝑠𝑠𝑜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0EA7D9-38D5-4864-BBFC-DD33EAF38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521" y="2188141"/>
                <a:ext cx="1596656" cy="482568"/>
              </a:xfrm>
              <a:prstGeom prst="rect">
                <a:avLst/>
              </a:prstGeom>
              <a:blipFill>
                <a:blip r:embed="rId7"/>
                <a:stretch>
                  <a:fillRect l="-382" t="-10127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楕円 29">
            <a:extLst>
              <a:ext uri="{FF2B5EF4-FFF2-40B4-BE49-F238E27FC236}">
                <a16:creationId xmlns:a16="http://schemas.microsoft.com/office/drawing/2014/main" id="{C0B609B2-548B-4169-A637-F2E415893AAB}"/>
              </a:ext>
            </a:extLst>
          </p:cNvPr>
          <p:cNvSpPr/>
          <p:nvPr/>
        </p:nvSpPr>
        <p:spPr>
          <a:xfrm rot="20966835">
            <a:off x="8495489" y="1583790"/>
            <a:ext cx="1789732" cy="8964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F33894E7-14E7-4851-A436-F42FD87214E1}"/>
              </a:ext>
            </a:extLst>
          </p:cNvPr>
          <p:cNvSpPr/>
          <p:nvPr/>
        </p:nvSpPr>
        <p:spPr>
          <a:xfrm rot="20966835">
            <a:off x="8735433" y="1694627"/>
            <a:ext cx="1313915" cy="65810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F69E4116-93D7-4DF2-8A00-519F278F19F3}"/>
              </a:ext>
            </a:extLst>
          </p:cNvPr>
          <p:cNvSpPr/>
          <p:nvPr/>
        </p:nvSpPr>
        <p:spPr>
          <a:xfrm rot="20966835">
            <a:off x="9010759" y="1846243"/>
            <a:ext cx="708507" cy="354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FF9EC52-BE2F-41F2-BD66-50BD5090E54C}"/>
              </a:ext>
            </a:extLst>
          </p:cNvPr>
          <p:cNvSpPr/>
          <p:nvPr/>
        </p:nvSpPr>
        <p:spPr>
          <a:xfrm>
            <a:off x="8622488" y="2321258"/>
            <a:ext cx="127587" cy="12758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/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C0653CA3-82A1-4999-9AC2-A885F199F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30" y="3321343"/>
                <a:ext cx="4887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/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06021380-EA04-48C2-9BB2-E2E9A292E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863" y="3287215"/>
                <a:ext cx="4887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/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ja-JP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𝐿𝑆</m:t>
                          </m:r>
                        </m:sup>
                      </m:sSubSup>
                      <m:r>
                        <a:rPr lang="en-US" altLang="ja-JP" sz="2400" b="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4BAF155-91E2-48F8-B803-0082B7ACD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31" y="2220073"/>
                <a:ext cx="1561581" cy="483146"/>
              </a:xfrm>
              <a:prstGeom prst="rect">
                <a:avLst/>
              </a:prstGeom>
              <a:blipFill>
                <a:blip r:embed="rId10"/>
                <a:stretch>
                  <a:fillRect t="-10127" r="-391" b="-16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01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3D7849-D676-483B-9973-29796A1F6EF6}"/>
              </a:ext>
            </a:extLst>
          </p:cNvPr>
          <p:cNvGrpSpPr/>
          <p:nvPr/>
        </p:nvGrpSpPr>
        <p:grpSpPr>
          <a:xfrm>
            <a:off x="6180601" y="676437"/>
            <a:ext cx="3860197" cy="4048655"/>
            <a:chOff x="5551866" y="1342392"/>
            <a:chExt cx="3860197" cy="4048655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6713022F-A644-42EA-A5CC-24FD5FF6DBD0}"/>
                </a:ext>
              </a:extLst>
            </p:cNvPr>
            <p:cNvSpPr txBox="1"/>
            <p:nvPr/>
          </p:nvSpPr>
          <p:spPr>
            <a:xfrm>
              <a:off x="6071386" y="4571315"/>
              <a:ext cx="13503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訓練データ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3717404-F64C-4648-9A0E-7345D3EE5304}"/>
                </a:ext>
              </a:extLst>
            </p:cNvPr>
            <p:cNvSpPr txBox="1"/>
            <p:nvPr/>
          </p:nvSpPr>
          <p:spPr>
            <a:xfrm>
              <a:off x="6082018" y="4929382"/>
              <a:ext cx="3292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テストデータ</a:t>
              </a:r>
              <a:br>
                <a:rPr kumimoji="1" lang="en-US" altLang="ja-JP" sz="1200" b="1" dirty="0">
                  <a:solidFill>
                    <a:schemeClr val="accent2"/>
                  </a:solidFill>
                  <a:latin typeface="+mn-ea"/>
                  <a:ea typeface="+mn-ea"/>
                </a:rPr>
              </a:br>
              <a:r>
                <a:rPr kumimoji="1" lang="ja-JP" altLang="en-US" sz="1200" b="1" dirty="0">
                  <a:solidFill>
                    <a:schemeClr val="accent2"/>
                  </a:solidFill>
                  <a:latin typeface="+mn-ea"/>
                  <a:ea typeface="+mn-ea"/>
                </a:rPr>
                <a:t>（予測モデルにとって未知のデータ）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66BA91B-4609-48CC-84F9-87AC9DEE0E36}"/>
                </a:ext>
              </a:extLst>
            </p:cNvPr>
            <p:cNvSpPr/>
            <p:nvPr/>
          </p:nvSpPr>
          <p:spPr>
            <a:xfrm>
              <a:off x="5582288" y="4574681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65497E8-8C14-430B-B128-78442DAE9129}"/>
                </a:ext>
              </a:extLst>
            </p:cNvPr>
            <p:cNvSpPr/>
            <p:nvPr/>
          </p:nvSpPr>
          <p:spPr>
            <a:xfrm>
              <a:off x="5618742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1FD3FAD-F2B8-4D18-91CA-FF7D80F3886C}"/>
                </a:ext>
              </a:extLst>
            </p:cNvPr>
            <p:cNvSpPr/>
            <p:nvPr/>
          </p:nvSpPr>
          <p:spPr>
            <a:xfrm>
              <a:off x="5618742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B273273-383B-4B1B-A276-B7E094D44D0C}"/>
                </a:ext>
              </a:extLst>
            </p:cNvPr>
            <p:cNvSpPr/>
            <p:nvPr/>
          </p:nvSpPr>
          <p:spPr>
            <a:xfrm>
              <a:off x="5618742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7846724-B462-4666-AC6D-B6D58DE2AE0C}"/>
                </a:ext>
              </a:extLst>
            </p:cNvPr>
            <p:cNvSpPr/>
            <p:nvPr/>
          </p:nvSpPr>
          <p:spPr>
            <a:xfrm>
              <a:off x="5618742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74F6943-9180-4FA7-80E7-81AB21C20FFC}"/>
                </a:ext>
              </a:extLst>
            </p:cNvPr>
            <p:cNvSpPr/>
            <p:nvPr/>
          </p:nvSpPr>
          <p:spPr>
            <a:xfrm>
              <a:off x="5618742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77DE6BE-7D0B-4EB7-A363-4DBF2A7390DE}"/>
                </a:ext>
              </a:extLst>
            </p:cNvPr>
            <p:cNvSpPr/>
            <p:nvPr/>
          </p:nvSpPr>
          <p:spPr>
            <a:xfrm>
              <a:off x="5618742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AE3292A5-3977-4B7F-847F-990353067AD9}"/>
                    </a:ext>
                  </a:extLst>
                </p:cNvPr>
                <p:cNvSpPr/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正方形/長方形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742" y="2527067"/>
                  <a:ext cx="489098" cy="25154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7222C11-21CB-42E9-AAD6-79216C122C54}"/>
                </a:ext>
              </a:extLst>
            </p:cNvPr>
            <p:cNvSpPr txBox="1"/>
            <p:nvPr/>
          </p:nvSpPr>
          <p:spPr>
            <a:xfrm>
              <a:off x="5551866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E4F0695-801D-4779-82A5-9366EDF93F96}"/>
                </a:ext>
              </a:extLst>
            </p:cNvPr>
            <p:cNvSpPr/>
            <p:nvPr/>
          </p:nvSpPr>
          <p:spPr>
            <a:xfrm>
              <a:off x="5584524" y="4932384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8ECC70C-10EB-4F19-9190-6956E4D5CF84}"/>
                </a:ext>
              </a:extLst>
            </p:cNvPr>
            <p:cNvCxnSpPr/>
            <p:nvPr/>
          </p:nvCxnSpPr>
          <p:spPr>
            <a:xfrm>
              <a:off x="5842555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A59B9DE-72F2-49DF-9F3F-9D09C847E14E}"/>
                </a:ext>
              </a:extLst>
            </p:cNvPr>
            <p:cNvSpPr txBox="1"/>
            <p:nvPr/>
          </p:nvSpPr>
          <p:spPr>
            <a:xfrm>
              <a:off x="5562752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8235D4A-A041-4D13-92C5-F71A4E5EA1A2}"/>
                </a:ext>
              </a:extLst>
            </p:cNvPr>
            <p:cNvSpPr/>
            <p:nvPr/>
          </p:nvSpPr>
          <p:spPr>
            <a:xfrm>
              <a:off x="6313609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CB402BC-45F5-482D-9AD4-01C4ABCBC398}"/>
                </a:ext>
              </a:extLst>
            </p:cNvPr>
            <p:cNvSpPr/>
            <p:nvPr/>
          </p:nvSpPr>
          <p:spPr>
            <a:xfrm>
              <a:off x="6313609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377DBA6-651A-4743-A157-C3769A301081}"/>
                </a:ext>
              </a:extLst>
            </p:cNvPr>
            <p:cNvSpPr/>
            <p:nvPr/>
          </p:nvSpPr>
          <p:spPr>
            <a:xfrm>
              <a:off x="6313609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E0B9D5D-6635-443E-865F-3EC4A227C4DA}"/>
                </a:ext>
              </a:extLst>
            </p:cNvPr>
            <p:cNvSpPr/>
            <p:nvPr/>
          </p:nvSpPr>
          <p:spPr>
            <a:xfrm>
              <a:off x="6313609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AD694114-B913-4A81-818F-E3FB953434E0}"/>
                </a:ext>
              </a:extLst>
            </p:cNvPr>
            <p:cNvSpPr/>
            <p:nvPr/>
          </p:nvSpPr>
          <p:spPr>
            <a:xfrm>
              <a:off x="6313609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F7B4B19-6754-46A2-9A50-0F6CF8CFC8EC}"/>
                </a:ext>
              </a:extLst>
            </p:cNvPr>
            <p:cNvSpPr/>
            <p:nvPr/>
          </p:nvSpPr>
          <p:spPr>
            <a:xfrm>
              <a:off x="6313609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E86BD8B9-8B69-4626-BE76-410B6154D727}"/>
                    </a:ext>
                  </a:extLst>
                </p:cNvPr>
                <p:cNvSpPr/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正方形/長方形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609" y="2527067"/>
                  <a:ext cx="489098" cy="25154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184ADA2-CDC0-49D7-9E4B-4EE005A9AC6C}"/>
                </a:ext>
              </a:extLst>
            </p:cNvPr>
            <p:cNvSpPr txBox="1"/>
            <p:nvPr/>
          </p:nvSpPr>
          <p:spPr>
            <a:xfrm>
              <a:off x="6246733" y="1342392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  <a:ea typeface="+mn-ea"/>
                </a:rPr>
                <a:t>回目</a:t>
              </a:r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C57CF067-F0F3-40D5-9E43-0CF3E2E8225B}"/>
                </a:ext>
              </a:extLst>
            </p:cNvPr>
            <p:cNvCxnSpPr/>
            <p:nvPr/>
          </p:nvCxnSpPr>
          <p:spPr>
            <a:xfrm>
              <a:off x="6537422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82E406B5-3985-4BC0-BB8B-3EB16E2669AE}"/>
                </a:ext>
              </a:extLst>
            </p:cNvPr>
            <p:cNvSpPr txBox="1"/>
            <p:nvPr/>
          </p:nvSpPr>
          <p:spPr>
            <a:xfrm>
              <a:off x="6257619" y="4031616"/>
              <a:ext cx="5878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  <a:ea typeface="+mn-ea"/>
                </a:rPr>
                <a:t>2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52E2D58-4C5D-41D0-BA12-E5D233E5BC9A}"/>
                </a:ext>
              </a:extLst>
            </p:cNvPr>
            <p:cNvSpPr/>
            <p:nvPr/>
          </p:nvSpPr>
          <p:spPr>
            <a:xfrm>
              <a:off x="7384296" y="167750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A0EAC8F-3C83-48AE-A7AD-8DBFF686DF65}"/>
                </a:ext>
              </a:extLst>
            </p:cNvPr>
            <p:cNvSpPr/>
            <p:nvPr/>
          </p:nvSpPr>
          <p:spPr>
            <a:xfrm>
              <a:off x="7384296" y="19518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E33D4257-872F-4FC7-AA76-4CF6C437966A}"/>
                </a:ext>
              </a:extLst>
            </p:cNvPr>
            <p:cNvSpPr/>
            <p:nvPr/>
          </p:nvSpPr>
          <p:spPr>
            <a:xfrm>
              <a:off x="7384296" y="2226178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6FA18802-160C-4D5F-9E5B-3F03DD2448BA}"/>
                </a:ext>
              </a:extLst>
            </p:cNvPr>
            <p:cNvSpPr/>
            <p:nvPr/>
          </p:nvSpPr>
          <p:spPr>
            <a:xfrm>
              <a:off x="7384296" y="3362039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9DD1983-1C44-44B1-8DBB-8C0E03C5BD96}"/>
                </a:ext>
              </a:extLst>
            </p:cNvPr>
            <p:cNvSpPr/>
            <p:nvPr/>
          </p:nvSpPr>
          <p:spPr>
            <a:xfrm>
              <a:off x="7384296" y="2810050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B383481-905A-4C26-9334-7A697E13D699}"/>
                </a:ext>
              </a:extLst>
            </p:cNvPr>
            <p:cNvSpPr/>
            <p:nvPr/>
          </p:nvSpPr>
          <p:spPr>
            <a:xfrm>
              <a:off x="7384296" y="3085515"/>
              <a:ext cx="489098" cy="25154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553DE45C-741C-4926-8B11-A6F3A3D192F3}"/>
                    </a:ext>
                  </a:extLst>
                </p:cNvPr>
                <p:cNvSpPr/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正方形/長方形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296" y="2527067"/>
                  <a:ext cx="489098" cy="25154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/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12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回目</a:t>
                  </a:r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76CED7A1-148A-4C91-9CA6-C08FB5D2F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6534" y="1342392"/>
                  <a:ext cx="702278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C5037F26-12DC-4422-8AF2-9DB22D708308}"/>
                </a:ext>
              </a:extLst>
            </p:cNvPr>
            <p:cNvCxnSpPr/>
            <p:nvPr/>
          </p:nvCxnSpPr>
          <p:spPr>
            <a:xfrm>
              <a:off x="7608109" y="3777771"/>
              <a:ext cx="0" cy="195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/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200" b="1" dirty="0">
                      <a:latin typeface="+mn-ea"/>
                    </a:rPr>
                    <a:t>誤差</a:t>
                  </a:r>
                  <a14:m>
                    <m:oMath xmlns:m="http://schemas.openxmlformats.org/officeDocument/2006/math">
                      <m:r>
                        <a:rPr lang="en-US" altLang="ja-JP" sz="1200" b="1" i="1" dirty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endParaRPr kumimoji="1" lang="ja-JP" altLang="en-US" sz="1200" b="1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DD926C0C-61B7-4996-8DBF-D1D6B35A9A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673" y="4031616"/>
                  <a:ext cx="77314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AE3390EE-789F-4B81-A1FA-31924E63E68A}"/>
                    </a:ext>
                  </a:extLst>
                </p:cNvPr>
                <p:cNvSpPr/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正方形/長方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3567" y="1342392"/>
                  <a:ext cx="489098" cy="25154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正方形/長方形 37">
                  <a:extLst>
                    <a:ext uri="{FF2B5EF4-FFF2-40B4-BE49-F238E27FC236}">
                      <a16:creationId xmlns:a16="http://schemas.microsoft.com/office/drawing/2014/main" id="{988DB8C2-9BE5-402D-B1FA-D1D294EE9A8C}"/>
                    </a:ext>
                  </a:extLst>
                </p:cNvPr>
                <p:cNvSpPr/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22" y="4044345"/>
                  <a:ext cx="489098" cy="25154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正方形/長方形 38">
                  <a:extLst>
                    <a:ext uri="{FF2B5EF4-FFF2-40B4-BE49-F238E27FC236}">
                      <a16:creationId xmlns:a16="http://schemas.microsoft.com/office/drawing/2014/main" id="{2AD3C929-59D8-45BF-8CBB-1A2A74999D96}"/>
                    </a:ext>
                  </a:extLst>
                </p:cNvPr>
                <p:cNvSpPr/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i="1" dirty="0" smtClean="0">
                            <a:ln>
                              <a:solidFill>
                                <a:schemeClr val="bg1">
                                  <a:alpha val="70000"/>
                                </a:schemeClr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en-US" altLang="ja-JP" sz="2400" dirty="0">
                    <a:ln>
                      <a:solidFill>
                        <a:schemeClr val="bg1">
                          <a:alpha val="70000"/>
                        </a:schemeClr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正方形/長方形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681" y="2526354"/>
                  <a:ext cx="489098" cy="25154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角丸四角形 40">
              <a:extLst>
                <a:ext uri="{FF2B5EF4-FFF2-40B4-BE49-F238E27FC236}">
                  <a16:creationId xmlns:a16="http://schemas.microsoft.com/office/drawing/2014/main" id="{A4A8141A-9F9C-49AA-AD9E-F88B8727E266}"/>
                </a:ext>
              </a:extLst>
            </p:cNvPr>
            <p:cNvSpPr/>
            <p:nvPr/>
          </p:nvSpPr>
          <p:spPr>
            <a:xfrm>
              <a:off x="5551866" y="4017258"/>
              <a:ext cx="2456946" cy="278627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400" b="1" dirty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tx2"/>
                </a:solidFill>
              </a:endParaRPr>
            </a:p>
          </p:txBody>
        </p:sp>
        <p:sp>
          <p:nvSpPr>
            <p:cNvPr id="41" name="右矢印 41">
              <a:extLst>
                <a:ext uri="{FF2B5EF4-FFF2-40B4-BE49-F238E27FC236}">
                  <a16:creationId xmlns:a16="http://schemas.microsoft.com/office/drawing/2014/main" id="{2B85536F-F372-47B0-A04F-FB815A7ED192}"/>
                </a:ext>
              </a:extLst>
            </p:cNvPr>
            <p:cNvSpPr/>
            <p:nvPr/>
          </p:nvSpPr>
          <p:spPr>
            <a:xfrm>
              <a:off x="8095237" y="3984204"/>
              <a:ext cx="700420" cy="348278"/>
            </a:xfrm>
            <a:prstGeom prst="rightArrow">
              <a:avLst>
                <a:gd name="adj1" fmla="val 63335"/>
                <a:gd name="adj2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dirty="0">
                  <a:solidFill>
                    <a:schemeClr val="tx1"/>
                  </a:solidFill>
                </a:rPr>
                <a:t>平均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EA40903-FDD1-4AAE-BB56-0D06B9A423A4}"/>
                </a:ext>
              </a:extLst>
            </p:cNvPr>
            <p:cNvSpPr txBox="1"/>
            <p:nvPr/>
          </p:nvSpPr>
          <p:spPr>
            <a:xfrm>
              <a:off x="8711643" y="4031616"/>
              <a:ext cx="7004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latin typeface="+mn-ea"/>
                </a:rPr>
                <a:t>誤差</a:t>
              </a:r>
              <a:endParaRPr kumimoji="1" lang="ja-JP" altLang="en-US" sz="12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8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5F6CC6E-2C01-4D85-8352-B6A781A9F212}"/>
              </a:ext>
            </a:extLst>
          </p:cNvPr>
          <p:cNvCxnSpPr/>
          <p:nvPr/>
        </p:nvCxnSpPr>
        <p:spPr>
          <a:xfrm>
            <a:off x="3122837" y="5238859"/>
            <a:ext cx="36000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62EA231-E89D-48C4-8559-F8D05A745090}"/>
              </a:ext>
            </a:extLst>
          </p:cNvPr>
          <p:cNvCxnSpPr/>
          <p:nvPr/>
        </p:nvCxnSpPr>
        <p:spPr>
          <a:xfrm flipV="1">
            <a:off x="3122837" y="1638859"/>
            <a:ext cx="0" cy="360000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/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パラメータ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80D3EC-1926-42CE-B4FE-644C57DA8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837" y="4823360"/>
                <a:ext cx="1723549" cy="830997"/>
              </a:xfrm>
              <a:prstGeom prst="rect">
                <a:avLst/>
              </a:prstGeom>
              <a:blipFill>
                <a:blip r:embed="rId2"/>
                <a:stretch>
                  <a:fillRect l="-5654" t="-5839" r="-4240" b="-80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/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誤差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2BDA9F1A-5034-4066-8076-BFEB20492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422" y="788145"/>
                <a:ext cx="800219" cy="830997"/>
              </a:xfrm>
              <a:prstGeom prst="rect">
                <a:avLst/>
              </a:prstGeom>
              <a:blipFill>
                <a:blip r:embed="rId3"/>
                <a:stretch>
                  <a:fillRect l="-11450" t="-5839" r="-114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08B5F2-B404-49B9-BE80-B518117ACDE5}"/>
              </a:ext>
            </a:extLst>
          </p:cNvPr>
          <p:cNvCxnSpPr>
            <a:cxnSpLocks/>
          </p:cNvCxnSpPr>
          <p:nvPr/>
        </p:nvCxnSpPr>
        <p:spPr>
          <a:xfrm>
            <a:off x="4933471" y="4609215"/>
            <a:ext cx="0" cy="62964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256520-ED33-4566-A54E-A11995945486}"/>
              </a:ext>
            </a:extLst>
          </p:cNvPr>
          <p:cNvCxnSpPr>
            <a:cxnSpLocks/>
          </p:cNvCxnSpPr>
          <p:nvPr/>
        </p:nvCxnSpPr>
        <p:spPr>
          <a:xfrm flipH="1">
            <a:off x="3147242" y="4609199"/>
            <a:ext cx="180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F00BCF8-85EC-449D-BF9E-3575F5412EEE}"/>
              </a:ext>
            </a:extLst>
          </p:cNvPr>
          <p:cNvSpPr/>
          <p:nvPr/>
        </p:nvSpPr>
        <p:spPr>
          <a:xfrm>
            <a:off x="3498074" y="2248771"/>
            <a:ext cx="2806995" cy="2360458"/>
          </a:xfrm>
          <a:custGeom>
            <a:avLst/>
            <a:gdLst>
              <a:gd name="connsiteX0" fmla="*/ 0 w 2806995"/>
              <a:gd name="connsiteY0" fmla="*/ 0 h 2360458"/>
              <a:gd name="connsiteX1" fmla="*/ 1446028 w 2806995"/>
              <a:gd name="connsiteY1" fmla="*/ 2360428 h 2360458"/>
              <a:gd name="connsiteX2" fmla="*/ 2806995 w 2806995"/>
              <a:gd name="connsiteY2" fmla="*/ 53163 h 236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6995" h="2360458">
                <a:moveTo>
                  <a:pt x="0" y="0"/>
                </a:moveTo>
                <a:cubicBezTo>
                  <a:pt x="489098" y="1175784"/>
                  <a:pt x="978196" y="2351568"/>
                  <a:pt x="1446028" y="2360428"/>
                </a:cubicBezTo>
                <a:cubicBezTo>
                  <a:pt x="1913860" y="2369288"/>
                  <a:pt x="2576623" y="444795"/>
                  <a:pt x="2806995" y="5316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/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最小値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915DC870-087D-4C67-AC8D-5A976CEBF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17" y="4193700"/>
                <a:ext cx="1107996" cy="830997"/>
              </a:xfrm>
              <a:prstGeom prst="rect">
                <a:avLst/>
              </a:prstGeom>
              <a:blipFill>
                <a:blip r:embed="rId4"/>
                <a:stretch>
                  <a:fillRect l="-7692" t="-5882" r="-82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/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ja-JP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最小値を与える引数</a:t>
                </a:r>
                <a:endParaRPr lang="en-US" altLang="ja-JP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2400" b="0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ja-JP" altLang="en-US" sz="240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C6032D7B-03E2-4536-A8EB-B3D22A6E1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914" y="5334551"/>
                <a:ext cx="2954655" cy="830997"/>
              </a:xfrm>
              <a:prstGeom prst="rect">
                <a:avLst/>
              </a:prstGeom>
              <a:blipFill>
                <a:blip r:embed="rId5"/>
                <a:stretch>
                  <a:fillRect l="-2680" t="-5147" r="-2680" b="-51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74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/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角丸四角形 1">
                <a:extLst>
                  <a:ext uri="{FF2B5EF4-FFF2-40B4-BE49-F238E27FC236}">
                    <a16:creationId xmlns:a16="http://schemas.microsoft.com/office/drawing/2014/main" id="{A5432E82-4D93-4D62-9B6B-77EA9C553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7" y="770966"/>
                <a:ext cx="985931" cy="41237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/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3" name="角丸四角形 2">
                <a:extLst>
                  <a:ext uri="{FF2B5EF4-FFF2-40B4-BE49-F238E27FC236}">
                    <a16:creationId xmlns:a16="http://schemas.microsoft.com/office/drawing/2014/main" id="{5EB739FC-924D-488A-BB44-901A5926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74" y="1785192"/>
                <a:ext cx="1151998" cy="4123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34986BF-9513-4617-A381-010F0495701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66673" y="1183342"/>
            <a:ext cx="977070" cy="6018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490C008-22CB-461E-9B9F-8370EF64376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343743" y="1183342"/>
            <a:ext cx="1121309" cy="60959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494BD-EF09-461D-849A-8842B12857EA}"/>
              </a:ext>
            </a:extLst>
          </p:cNvPr>
          <p:cNvSpPr txBox="1"/>
          <p:nvPr/>
        </p:nvSpPr>
        <p:spPr>
          <a:xfrm>
            <a:off x="2002674" y="1072028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E6C25AC-065A-4129-87E5-6FA08F800135}"/>
              </a:ext>
            </a:extLst>
          </p:cNvPr>
          <p:cNvCxnSpPr>
            <a:cxnSpLocks/>
          </p:cNvCxnSpPr>
          <p:nvPr/>
        </p:nvCxnSpPr>
        <p:spPr>
          <a:xfrm>
            <a:off x="6276270" y="1964524"/>
            <a:ext cx="126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7536270" y="704524"/>
            <a:ext cx="0" cy="252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/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EB56EEC-830B-4517-82C2-1476E69EC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55" y="3218252"/>
                <a:ext cx="271630" cy="369332"/>
              </a:xfrm>
              <a:prstGeom prst="rect">
                <a:avLst/>
              </a:prstGeom>
              <a:blipFill>
                <a:blip r:embed="rId4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74" y="1779858"/>
                <a:ext cx="271630" cy="369332"/>
              </a:xfrm>
              <a:prstGeom prst="rect">
                <a:avLst/>
              </a:prstGeom>
              <a:blipFill>
                <a:blip r:embed="rId7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/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7" name="角丸四角形 32">
                <a:extLst>
                  <a:ext uri="{FF2B5EF4-FFF2-40B4-BE49-F238E27FC236}">
                    <a16:creationId xmlns:a16="http://schemas.microsoft.com/office/drawing/2014/main" id="{A81C3DCA-89AD-4C30-BC3F-1812CEAB0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73" y="2943768"/>
                <a:ext cx="806823" cy="41237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3428C1E-56D2-47A8-AC77-28B291C66E02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1557285" y="2197568"/>
            <a:ext cx="809388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/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19" name="角丸四角形 41">
                <a:extLst>
                  <a:ext uri="{FF2B5EF4-FFF2-40B4-BE49-F238E27FC236}">
                    <a16:creationId xmlns:a16="http://schemas.microsoft.com/office/drawing/2014/main" id="{C4C63D10-B00F-491A-B0F1-650933384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52" y="2943768"/>
                <a:ext cx="806823" cy="41237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BE36D2-0810-49BE-81D9-28679D4600EB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2366673" y="2197568"/>
            <a:ext cx="553191" cy="7462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852270" y="213439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50130" y="232756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926040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531810" y="262545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6848011" y="27047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123470" y="255233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008529" y="12861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06389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082299" y="16015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688069" y="177724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8004270" y="18565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279729" y="17041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875758" y="99369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673618" y="1186870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949528" y="130910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6555298" y="148476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871499" y="15640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CC35CE-274F-4458-A9BF-1B89F8889862}"/>
              </a:ext>
            </a:extLst>
          </p:cNvPr>
          <p:cNvSpPr/>
          <p:nvPr/>
        </p:nvSpPr>
        <p:spPr>
          <a:xfrm>
            <a:off x="7146958" y="1411644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95">
            <a:extLst>
              <a:ext uri="{FF2B5EF4-FFF2-40B4-BE49-F238E27FC236}">
                <a16:creationId xmlns:a16="http://schemas.microsoft.com/office/drawing/2014/main" id="{E8E485A7-7222-46BB-8D39-D82F900A8EC9}"/>
              </a:ext>
            </a:extLst>
          </p:cNvPr>
          <p:cNvSpPr/>
          <p:nvPr/>
        </p:nvSpPr>
        <p:spPr>
          <a:xfrm>
            <a:off x="1723780" y="310877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DD39CA3-8C0E-4D99-B6C1-4C12A74B5360}"/>
              </a:ext>
            </a:extLst>
          </p:cNvPr>
          <p:cNvSpPr/>
          <p:nvPr/>
        </p:nvSpPr>
        <p:spPr>
          <a:xfrm>
            <a:off x="3084880" y="3108778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247589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64439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/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61" name="角丸四角形 32">
                <a:extLst>
                  <a:ext uri="{FF2B5EF4-FFF2-40B4-BE49-F238E27FC236}">
                    <a16:creationId xmlns:a16="http://schemas.microsoft.com/office/drawing/2014/main" id="{953C7C1D-97BD-4D23-B088-1A4F01B91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367" y="1792938"/>
                <a:ext cx="806823" cy="41237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円/楕円 95">
            <a:extLst>
              <a:ext uri="{FF2B5EF4-FFF2-40B4-BE49-F238E27FC236}">
                <a16:creationId xmlns:a16="http://schemas.microsoft.com/office/drawing/2014/main" id="{66893BBA-2E16-4872-8D7F-9FD7BD99C906}"/>
              </a:ext>
            </a:extLst>
          </p:cNvPr>
          <p:cNvSpPr/>
          <p:nvPr/>
        </p:nvSpPr>
        <p:spPr>
          <a:xfrm>
            <a:off x="4583274" y="19579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C2405F5-434C-4C30-8BCE-6ED0B0F5AC05}"/>
              </a:ext>
            </a:extLst>
          </p:cNvPr>
          <p:cNvSpPr txBox="1"/>
          <p:nvPr/>
        </p:nvSpPr>
        <p:spPr>
          <a:xfrm>
            <a:off x="3622770" y="1117317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015CE4A-A487-42EB-BB76-47E3623DF1CB}"/>
              </a:ext>
            </a:extLst>
          </p:cNvPr>
          <p:cNvSpPr txBox="1"/>
          <p:nvPr/>
        </p:nvSpPr>
        <p:spPr>
          <a:xfrm>
            <a:off x="1156546" y="2270225"/>
            <a:ext cx="96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Yes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D95F800-EC08-419D-AB50-E1A654D8277C}"/>
              </a:ext>
            </a:extLst>
          </p:cNvPr>
          <p:cNvSpPr txBox="1"/>
          <p:nvPr/>
        </p:nvSpPr>
        <p:spPr>
          <a:xfrm>
            <a:off x="2464852" y="2270225"/>
            <a:ext cx="78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521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1798281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1793603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9" y="2970714"/>
                <a:ext cx="43656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071" y="995987"/>
                <a:ext cx="43656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2603869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2318979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2407101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2711869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3138354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2926275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2897406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3192354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2442899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2240759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2682748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2073589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2325271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2585603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3063012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635" y="599402"/>
                <a:ext cx="255022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グループ化 38"/>
          <p:cNvGrpSpPr/>
          <p:nvPr/>
        </p:nvGrpSpPr>
        <p:grpSpPr>
          <a:xfrm>
            <a:off x="1175808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1122216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5674542" y="1365319"/>
            <a:ext cx="0" cy="180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5669864" y="3155380"/>
            <a:ext cx="180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60" y="2970714"/>
                <a:ext cx="4365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332" y="995987"/>
                <a:ext cx="436561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6480130" y="219836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195240" y="270674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6283362" y="246125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6588130" y="255384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7014615" y="166429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6802536" y="175807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6773667" y="2039665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068615" y="19742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40A75CD-B12C-46E9-A265-2827473AE75E}"/>
              </a:ext>
            </a:extLst>
          </p:cNvPr>
          <p:cNvSpPr/>
          <p:nvPr/>
        </p:nvSpPr>
        <p:spPr>
          <a:xfrm>
            <a:off x="6319160" y="1590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B879E609-685B-4163-92CB-FC4D0A0DD6AB}"/>
              </a:ext>
            </a:extLst>
          </p:cNvPr>
          <p:cNvSpPr/>
          <p:nvPr/>
        </p:nvSpPr>
        <p:spPr>
          <a:xfrm>
            <a:off x="6117020" y="164447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0086530-B847-4D7D-B310-A2A028B1948F}"/>
              </a:ext>
            </a:extLst>
          </p:cNvPr>
          <p:cNvSpPr/>
          <p:nvPr/>
        </p:nvSpPr>
        <p:spPr>
          <a:xfrm>
            <a:off x="6559009" y="1828952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6D928628-A3E1-4F1A-8C2A-4A995D8004C6}"/>
              </a:ext>
            </a:extLst>
          </p:cNvPr>
          <p:cNvSpPr/>
          <p:nvPr/>
        </p:nvSpPr>
        <p:spPr>
          <a:xfrm>
            <a:off x="5949850" y="2114045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1DA4B76-027E-4A42-B490-A309CAB35DCD}"/>
              </a:ext>
            </a:extLst>
          </p:cNvPr>
          <p:cNvSpPr/>
          <p:nvPr/>
        </p:nvSpPr>
        <p:spPr>
          <a:xfrm>
            <a:off x="6201532" y="1979157"/>
            <a:ext cx="108000" cy="10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6461864" y="2837288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6939273" y="219737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𝑡</m:t>
                    </m:r>
                    <m:r>
                      <a:rPr kumimoji="1" lang="en-US" altLang="ja-JP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kumimoji="1" lang="ja-JP" altLang="en-US" dirty="0"/>
                  <a:t>（根ノード）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96" y="599402"/>
                <a:ext cx="255022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グループ化 82"/>
          <p:cNvGrpSpPr/>
          <p:nvPr/>
        </p:nvGrpSpPr>
        <p:grpSpPr>
          <a:xfrm>
            <a:off x="5052069" y="3567129"/>
            <a:ext cx="2927589" cy="923330"/>
            <a:chOff x="1272953" y="3825543"/>
            <a:chExt cx="2927589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=15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=10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ja-JP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=5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2953" y="3825543"/>
                  <a:ext cx="2927589" cy="92333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112016" y="4575439"/>
              <a:ext cx="108000" cy="108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101650" y="431585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4998477" y="4581419"/>
            <a:ext cx="3071305" cy="1138838"/>
            <a:chOff x="1490755" y="4839833"/>
            <a:chExt cx="3071305" cy="1138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/>
                <p:cNvSpPr txBox="1"/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=°</m:t>
                            </m:r>
                          </m:e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=1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15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88" name="テキスト ボックス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755" y="4839833"/>
                  <a:ext cx="3071305" cy="113883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円/楕円 46">
              <a:extLst>
                <a:ext uri="{FF2B5EF4-FFF2-40B4-BE49-F238E27FC236}">
                  <a16:creationId xmlns:a16="http://schemas.microsoft.com/office/drawing/2014/main" id="{A71478B5-358A-4B90-AE83-4EA7203BA406}"/>
                </a:ext>
              </a:extLst>
            </p:cNvPr>
            <p:cNvSpPr/>
            <p:nvPr/>
          </p:nvSpPr>
          <p:spPr>
            <a:xfrm>
              <a:off x="2367959" y="5098774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51DA4B76-027E-4A42-B490-A309CAB35DCD}"/>
                </a:ext>
              </a:extLst>
            </p:cNvPr>
            <p:cNvSpPr/>
            <p:nvPr/>
          </p:nvSpPr>
          <p:spPr>
            <a:xfrm>
              <a:off x="2360447" y="5622312"/>
              <a:ext cx="144000" cy="14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/>
          <p:nvPr/>
        </p:nvCxnSpPr>
        <p:spPr>
          <a:xfrm>
            <a:off x="6736147" y="1351373"/>
            <a:ext cx="0" cy="180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211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294302" y="416006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416006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294302" y="112264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122645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294302" y="1829285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829285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863112" y="646839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197463" y="985566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870229" y="1613628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870229" y="1353476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151075" y="817442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817442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151075" y="136762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367620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158193" y="318592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93" y="318592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2933283" y="1353478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160878" y="1122643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78" y="1122643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018020" y="6020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602043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018020" y="141823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1418235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211277" y="1407750"/>
            <a:ext cx="770227" cy="24662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1708988"/>
            <a:ext cx="770228" cy="41366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988996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91473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211277" y="909485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77099" y="881583"/>
            <a:ext cx="724891" cy="45832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577099" y="1440662"/>
            <a:ext cx="724891" cy="2571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252499" y="2580422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018020" y="2580422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8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F3AF5D-A532-428F-AF51-64DE1FD61F1C}"/>
              </a:ext>
            </a:extLst>
          </p:cNvPr>
          <p:cNvGrpSpPr/>
          <p:nvPr/>
        </p:nvGrpSpPr>
        <p:grpSpPr>
          <a:xfrm>
            <a:off x="1495093" y="3867972"/>
            <a:ext cx="3441405" cy="2048538"/>
            <a:chOff x="1566531" y="1183762"/>
            <a:chExt cx="3441405" cy="204853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2F53EE0-86D4-4874-876D-F7FF844B2CD5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AED5387-947C-4AA9-9AA5-916924EFE3F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4E59A2C-7D92-4486-8B2B-29D6FBA75FC0}"/>
              </a:ext>
            </a:extLst>
          </p:cNvPr>
          <p:cNvGrpSpPr/>
          <p:nvPr/>
        </p:nvGrpSpPr>
        <p:grpSpPr>
          <a:xfrm>
            <a:off x="1495093" y="1126612"/>
            <a:ext cx="3441405" cy="2048538"/>
            <a:chOff x="1495093" y="669412"/>
            <a:chExt cx="3441405" cy="2048538"/>
          </a:xfrm>
        </p:grpSpPr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4D5DB71B-DCAE-45B6-9E03-FAA6E569A7B9}"/>
                </a:ext>
              </a:extLst>
            </p:cNvPr>
            <p:cNvSpPr/>
            <p:nvPr/>
          </p:nvSpPr>
          <p:spPr>
            <a:xfrm>
              <a:off x="2895046" y="955662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7209C4C9-968C-4320-B9BB-0058CDCAFB6C}"/>
                </a:ext>
              </a:extLst>
            </p:cNvPr>
            <p:cNvGrpSpPr/>
            <p:nvPr/>
          </p:nvGrpSpPr>
          <p:grpSpPr>
            <a:xfrm>
              <a:off x="1495093" y="669412"/>
              <a:ext cx="3441405" cy="2048538"/>
              <a:chOff x="1566531" y="1183762"/>
              <a:chExt cx="3441405" cy="2048538"/>
            </a:xfrm>
          </p:grpSpPr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4CA76DB9-DC9F-4986-8D59-383CFF3EEB9C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楕円 22">
                <a:extLst>
                  <a:ext uri="{FF2B5EF4-FFF2-40B4-BE49-F238E27FC236}">
                    <a16:creationId xmlns:a16="http://schemas.microsoft.com/office/drawing/2014/main" id="{DAC2A397-3739-4ABC-8E90-92648FC3E1C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62C1ADC-D344-4049-8AB2-470760A45DEA}"/>
              </a:ext>
            </a:extLst>
          </p:cNvPr>
          <p:cNvGrpSpPr/>
          <p:nvPr/>
        </p:nvGrpSpPr>
        <p:grpSpPr>
          <a:xfrm>
            <a:off x="6536699" y="3860886"/>
            <a:ext cx="3441405" cy="2048538"/>
            <a:chOff x="1566531" y="1183762"/>
            <a:chExt cx="3441405" cy="2048538"/>
          </a:xfrm>
        </p:grpSpPr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18D338B-604B-4278-80BE-44A0BE641246}"/>
                </a:ext>
              </a:extLst>
            </p:cNvPr>
            <p:cNvSpPr/>
            <p:nvPr/>
          </p:nvSpPr>
          <p:spPr>
            <a:xfrm>
              <a:off x="2966484" y="1190848"/>
              <a:ext cx="2041452" cy="2041452"/>
            </a:xfrm>
            <a:prstGeom prst="ellips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52E0919-D5A7-49D4-9B81-182EB7EBC5A2}"/>
                </a:ext>
              </a:extLst>
            </p:cNvPr>
            <p:cNvSpPr/>
            <p:nvPr/>
          </p:nvSpPr>
          <p:spPr>
            <a:xfrm>
              <a:off x="1566531" y="1183762"/>
              <a:ext cx="2041452" cy="2041452"/>
            </a:xfrm>
            <a:prstGeom prst="ellips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AF9FAAB4-48FE-438B-B6B3-9020F9D493A9}"/>
              </a:ext>
            </a:extLst>
          </p:cNvPr>
          <p:cNvGrpSpPr/>
          <p:nvPr/>
        </p:nvGrpSpPr>
        <p:grpSpPr>
          <a:xfrm>
            <a:off x="6536699" y="1119526"/>
            <a:ext cx="3441405" cy="2048538"/>
            <a:chOff x="6536699" y="1119526"/>
            <a:chExt cx="3441405" cy="2048538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2E31937-42EB-4E46-BEB5-AA255A66E181}"/>
                </a:ext>
              </a:extLst>
            </p:cNvPr>
            <p:cNvGrpSpPr/>
            <p:nvPr/>
          </p:nvGrpSpPr>
          <p:grpSpPr>
            <a:xfrm>
              <a:off x="6536699" y="1119526"/>
              <a:ext cx="3441405" cy="2048538"/>
              <a:chOff x="1566531" y="1183762"/>
              <a:chExt cx="3441405" cy="2048538"/>
            </a:xfrm>
          </p:grpSpPr>
          <p:sp>
            <p:nvSpPr>
              <p:cNvPr id="25" name="楕円 24">
                <a:extLst>
                  <a:ext uri="{FF2B5EF4-FFF2-40B4-BE49-F238E27FC236}">
                    <a16:creationId xmlns:a16="http://schemas.microsoft.com/office/drawing/2014/main" id="{6C3ECE75-EBA7-410D-86C4-79B17F7706C6}"/>
                  </a:ext>
                </a:extLst>
              </p:cNvPr>
              <p:cNvSpPr/>
              <p:nvPr/>
            </p:nvSpPr>
            <p:spPr>
              <a:xfrm>
                <a:off x="2966484" y="1190848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楕円 25">
                <a:extLst>
                  <a:ext uri="{FF2B5EF4-FFF2-40B4-BE49-F238E27FC236}">
                    <a16:creationId xmlns:a16="http://schemas.microsoft.com/office/drawing/2014/main" id="{5A4A9DD6-B357-4F39-B558-D19F6F889325}"/>
                  </a:ext>
                </a:extLst>
              </p:cNvPr>
              <p:cNvSpPr/>
              <p:nvPr/>
            </p:nvSpPr>
            <p:spPr>
              <a:xfrm>
                <a:off x="1566531" y="1183762"/>
                <a:ext cx="2041452" cy="2041452"/>
              </a:xfrm>
              <a:prstGeom prst="ellips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CA40780F-52C0-4FEC-A0E3-EA7148C14C53}"/>
                </a:ext>
              </a:extLst>
            </p:cNvPr>
            <p:cNvSpPr/>
            <p:nvPr/>
          </p:nvSpPr>
          <p:spPr>
            <a:xfrm>
              <a:off x="7939365" y="1398690"/>
              <a:ext cx="641499" cy="1483124"/>
            </a:xfrm>
            <a:custGeom>
              <a:avLst/>
              <a:gdLst>
                <a:gd name="connsiteX0" fmla="*/ 324648 w 641499"/>
                <a:gd name="connsiteY0" fmla="*/ 0 h 1483124"/>
                <a:gd name="connsiteX1" fmla="*/ 342535 w 641499"/>
                <a:gd name="connsiteY1" fmla="*/ 16257 h 1483124"/>
                <a:gd name="connsiteX2" fmla="*/ 641499 w 641499"/>
                <a:gd name="connsiteY2" fmla="*/ 738019 h 1483124"/>
                <a:gd name="connsiteX3" fmla="*/ 342535 w 641499"/>
                <a:gd name="connsiteY3" fmla="*/ 1459781 h 1483124"/>
                <a:gd name="connsiteX4" fmla="*/ 316851 w 641499"/>
                <a:gd name="connsiteY4" fmla="*/ 1483124 h 1483124"/>
                <a:gd name="connsiteX5" fmla="*/ 298964 w 641499"/>
                <a:gd name="connsiteY5" fmla="*/ 1466867 h 1483124"/>
                <a:gd name="connsiteX6" fmla="*/ 0 w 641499"/>
                <a:gd name="connsiteY6" fmla="*/ 745105 h 1483124"/>
                <a:gd name="connsiteX7" fmla="*/ 298964 w 641499"/>
                <a:gd name="connsiteY7" fmla="*/ 23343 h 148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499" h="1483124">
                  <a:moveTo>
                    <a:pt x="324648" y="0"/>
                  </a:moveTo>
                  <a:lnTo>
                    <a:pt x="342535" y="16257"/>
                  </a:lnTo>
                  <a:cubicBezTo>
                    <a:pt x="527250" y="200972"/>
                    <a:pt x="641499" y="456154"/>
                    <a:pt x="641499" y="738019"/>
                  </a:cubicBezTo>
                  <a:cubicBezTo>
                    <a:pt x="641499" y="1019885"/>
                    <a:pt x="527250" y="1275066"/>
                    <a:pt x="342535" y="1459781"/>
                  </a:cubicBezTo>
                  <a:lnTo>
                    <a:pt x="316851" y="1483124"/>
                  </a:lnTo>
                  <a:lnTo>
                    <a:pt x="298964" y="1466867"/>
                  </a:lnTo>
                  <a:cubicBezTo>
                    <a:pt x="114249" y="1282152"/>
                    <a:pt x="0" y="1026971"/>
                    <a:pt x="0" y="745105"/>
                  </a:cubicBezTo>
                  <a:cubicBezTo>
                    <a:pt x="0" y="463240"/>
                    <a:pt x="114249" y="208058"/>
                    <a:pt x="298964" y="23343"/>
                  </a:cubicBezTo>
                  <a:close/>
                </a:path>
              </a:pathLst>
            </a:cu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7BC880C-A01E-4295-B61D-30B5B939ABB4}"/>
              </a:ext>
            </a:extLst>
          </p:cNvPr>
          <p:cNvSpPr txBox="1"/>
          <p:nvPr/>
        </p:nvSpPr>
        <p:spPr>
          <a:xfrm>
            <a:off x="2457653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INNER JOIN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3DE242A-6659-4984-8AD3-CA2DE82B30D1}"/>
              </a:ext>
            </a:extLst>
          </p:cNvPr>
          <p:cNvSpPr txBox="1"/>
          <p:nvPr/>
        </p:nvSpPr>
        <p:spPr>
          <a:xfrm>
            <a:off x="2457653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LEFT JOIN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3250D11-7C00-4594-A534-ECF4970EB5DB}"/>
              </a:ext>
            </a:extLst>
          </p:cNvPr>
          <p:cNvSpPr txBox="1"/>
          <p:nvPr/>
        </p:nvSpPr>
        <p:spPr>
          <a:xfrm>
            <a:off x="7499259" y="56595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FULL JOIN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C5C05B-6144-4DC2-B463-31772F6ACD65}"/>
              </a:ext>
            </a:extLst>
          </p:cNvPr>
          <p:cNvSpPr txBox="1"/>
          <p:nvPr/>
        </p:nvSpPr>
        <p:spPr>
          <a:xfrm>
            <a:off x="7499259" y="3384871"/>
            <a:ext cx="15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RIGHT JOIN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208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/>
              <p:nvPr/>
            </p:nvSpPr>
            <p:spPr>
              <a:xfrm>
                <a:off x="294302" y="661104"/>
                <a:ext cx="568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517E611A-2F2A-4FDD-94D8-7A50CED6B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661104"/>
                <a:ext cx="56881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/>
              <p:nvPr/>
            </p:nvSpPr>
            <p:spPr>
              <a:xfrm>
                <a:off x="294302" y="1367743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2072389-1B97-4587-A080-1A21ED8DE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1367743"/>
                <a:ext cx="57592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/>
              <p:nvPr/>
            </p:nvSpPr>
            <p:spPr>
              <a:xfrm>
                <a:off x="294302" y="2074383"/>
                <a:ext cx="5759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38C3F55-7CA5-458A-82CC-879AA05A81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2" y="2074383"/>
                <a:ext cx="57592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5646EA9-5C6C-4153-B050-37DE0B96C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863112" y="891937"/>
            <a:ext cx="1442109" cy="4464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18E5F0-30D6-43FA-8FEB-421A366AE5D4}"/>
              </a:ext>
            </a:extLst>
          </p:cNvPr>
          <p:cNvSpPr/>
          <p:nvPr/>
        </p:nvSpPr>
        <p:spPr>
          <a:xfrm>
            <a:off x="2197463" y="1230664"/>
            <a:ext cx="735820" cy="735820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AC767F-1DF6-43C5-B30D-34F76DB663F6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870229" y="1858726"/>
            <a:ext cx="1434992" cy="44649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ED8FBD-308A-44D0-AB4F-B314A72C8058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870229" y="1598574"/>
            <a:ext cx="1327234" cy="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/>
              <p:nvPr/>
            </p:nvSpPr>
            <p:spPr>
              <a:xfrm>
                <a:off x="1151075" y="1062540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1167106-3EF6-4138-B22A-29ABA7DE0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062540"/>
                <a:ext cx="6328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/>
              <p:nvPr/>
            </p:nvSpPr>
            <p:spPr>
              <a:xfrm>
                <a:off x="1151075" y="1612718"/>
                <a:ext cx="6328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49284DF5-668C-458E-816B-E5F9BDB60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5" y="1612718"/>
                <a:ext cx="6328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/>
              <p:nvPr/>
            </p:nvSpPr>
            <p:spPr>
              <a:xfrm>
                <a:off x="1158193" y="563690"/>
                <a:ext cx="6257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6956916-B73B-4024-9A0D-E9F3ADC5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93" y="563690"/>
                <a:ext cx="62574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B886F95-E68A-4B88-AA06-D3C98D0F016C}"/>
              </a:ext>
            </a:extLst>
          </p:cNvPr>
          <p:cNvCxnSpPr>
            <a:cxnSpLocks/>
          </p:cNvCxnSpPr>
          <p:nvPr/>
        </p:nvCxnSpPr>
        <p:spPr>
          <a:xfrm>
            <a:off x="2933283" y="1598576"/>
            <a:ext cx="1227595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/>
              <p:nvPr/>
            </p:nvSpPr>
            <p:spPr>
              <a:xfrm>
                <a:off x="4160878" y="1367741"/>
                <a:ext cx="4271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9C75304C-B8AF-4329-9739-0EA6946D5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878" y="1367741"/>
                <a:ext cx="4271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/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D1ABBF0C-5EE8-4584-96BC-87224810E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9" y="394552"/>
                <a:ext cx="559079" cy="55907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81769A6-86DC-4EB4-BF8F-7678AE5A159C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0226" cy="18078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/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39E51C9E-04BD-4887-A1F6-629AE98C1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8" y="1128210"/>
                <a:ext cx="559079" cy="55907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/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B1CFA684-6442-454C-8A84-674B25918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97" y="1843110"/>
                <a:ext cx="559079" cy="5590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/>
              <p:nvPr/>
            </p:nvSpPr>
            <p:spPr>
              <a:xfrm>
                <a:off x="7018020" y="6401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7B0BD39C-4AB3-4455-912C-611A164DD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640143"/>
                <a:ext cx="559079" cy="5590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/>
              <p:nvPr/>
            </p:nvSpPr>
            <p:spPr>
              <a:xfrm>
                <a:off x="7018020" y="1456335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73A139C9-77EF-453E-86D2-1D4160332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20" y="1456335"/>
                <a:ext cx="559079" cy="5590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/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97785BB-E48F-4403-977C-57F2FEA6C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26" y="1122643"/>
                <a:ext cx="559079" cy="55907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FF3F70F-6BD0-4C5D-BCFE-F41DE25917CE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211277" y="1407750"/>
            <a:ext cx="792567" cy="32812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C308FAC-17AE-4A1E-971C-13DA586328FE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1822849"/>
            <a:ext cx="792568" cy="29980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8C75B7D-2DB3-42AC-B0F6-FC39031DE617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211276" y="988996"/>
            <a:ext cx="768155" cy="113365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157754-DC08-4511-A37F-023C88B49696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6211278" y="674092"/>
            <a:ext cx="775275" cy="97417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5979682-2922-4829-BC5B-261D0E1A18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6211277" y="909485"/>
            <a:ext cx="761100" cy="49826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39148BA-D65C-4D33-BD91-DAA2680ECDC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7577099" y="919683"/>
            <a:ext cx="724891" cy="40451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B7F56A5-BB92-4C86-A298-4B2D6AA4AC84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7577099" y="1456335"/>
            <a:ext cx="724891" cy="27954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A5B7BD6-9BA7-47C8-81D2-2789C012CB59}"/>
              </a:ext>
            </a:extLst>
          </p:cNvPr>
          <p:cNvSpPr txBox="1"/>
          <p:nvPr/>
        </p:nvSpPr>
        <p:spPr>
          <a:xfrm>
            <a:off x="2197463" y="3092805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endParaRPr kumimoji="1" lang="ja-JP" altLang="en-US" dirty="0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97B25395-A178-4999-9A2E-748DA1A5706E}"/>
              </a:ext>
            </a:extLst>
          </p:cNvPr>
          <p:cNvSpPr txBox="1"/>
          <p:nvPr/>
        </p:nvSpPr>
        <p:spPr>
          <a:xfrm>
            <a:off x="7018020" y="3092805"/>
            <a:ext cx="62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E2B051-4EA1-41DC-B65C-327834A228A2}"/>
              </a:ext>
            </a:extLst>
          </p:cNvPr>
          <p:cNvSpPr/>
          <p:nvPr/>
        </p:nvSpPr>
        <p:spPr>
          <a:xfrm>
            <a:off x="5506052" y="213360"/>
            <a:ext cx="843716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046C1A-D52C-4868-A8AD-4456BD2A3FE8}"/>
              </a:ext>
            </a:extLst>
          </p:cNvPr>
          <p:cNvSpPr/>
          <p:nvPr/>
        </p:nvSpPr>
        <p:spPr>
          <a:xfrm>
            <a:off x="6821573" y="213360"/>
            <a:ext cx="1008612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58B47BD-68E1-4873-B527-BCBF4D7130F8}"/>
              </a:ext>
            </a:extLst>
          </p:cNvPr>
          <p:cNvSpPr/>
          <p:nvPr/>
        </p:nvSpPr>
        <p:spPr>
          <a:xfrm>
            <a:off x="8122559" y="213360"/>
            <a:ext cx="1008612" cy="2367062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4A47214-4D20-4A66-92EC-7E9D21549D5D}"/>
              </a:ext>
            </a:extLst>
          </p:cNvPr>
          <p:cNvSpPr txBox="1"/>
          <p:nvPr/>
        </p:nvSpPr>
        <p:spPr>
          <a:xfrm>
            <a:off x="5374990" y="263503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F7C40D-8A37-43F2-8CD6-6DA230FC9B72}"/>
              </a:ext>
            </a:extLst>
          </p:cNvPr>
          <p:cNvSpPr txBox="1"/>
          <p:nvPr/>
        </p:nvSpPr>
        <p:spPr>
          <a:xfrm>
            <a:off x="6772959" y="263503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29E703-C957-4438-8F40-65CA20C49563}"/>
              </a:ext>
            </a:extLst>
          </p:cNvPr>
          <p:cNvSpPr txBox="1"/>
          <p:nvPr/>
        </p:nvSpPr>
        <p:spPr>
          <a:xfrm>
            <a:off x="8122559" y="2633363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</p:spTree>
    <p:extLst>
      <p:ext uri="{BB962C8B-B14F-4D97-AF65-F5344CB8AC3E}">
        <p14:creationId xmlns:p14="http://schemas.microsoft.com/office/powerpoint/2010/main" val="192903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5CF7E79A-C956-4DD7-8256-7C9000C1ABC8}"/>
              </a:ext>
            </a:extLst>
          </p:cNvPr>
          <p:cNvSpPr/>
          <p:nvPr/>
        </p:nvSpPr>
        <p:spPr>
          <a:xfrm>
            <a:off x="42983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C2F82C-9FB4-4185-B12F-3B725153B87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641FA11C-ADC6-4588-B909-6D77F8FBD80B}"/>
              </a:ext>
            </a:extLst>
          </p:cNvPr>
          <p:cNvSpPr/>
          <p:nvPr/>
        </p:nvSpPr>
        <p:spPr>
          <a:xfrm>
            <a:off x="42983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30AF1E1-DEFD-4E15-939B-8D1BE5281377}"/>
              </a:ext>
            </a:extLst>
          </p:cNvPr>
          <p:cNvSpPr/>
          <p:nvPr/>
        </p:nvSpPr>
        <p:spPr>
          <a:xfrm>
            <a:off x="42624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AB184CD-249E-43F3-A2CE-9FD91F729338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250C36B-9A15-4872-A544-B10B8ECB1495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44C17E0-0028-4DBB-805F-4AD90272554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C5CE0F1-503B-4A45-B392-50D0FA79574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0E1C2DB-E9B6-4307-BC00-6643E3A95F7D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988909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414E89C-43F3-43B6-9CEB-13623D379BD7}"/>
              </a:ext>
            </a:extLst>
          </p:cNvPr>
          <p:cNvSpPr txBox="1"/>
          <p:nvPr/>
        </p:nvSpPr>
        <p:spPr>
          <a:xfrm>
            <a:off x="113793" y="3943379"/>
            <a:ext cx="379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(a)</a:t>
            </a:r>
            <a:r>
              <a:rPr kumimoji="1" lang="ja-JP" altLang="en-US" dirty="0"/>
              <a:t>ニューラルネットワーク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41955C-E2D9-4476-990C-84A79D775528}"/>
              </a:ext>
            </a:extLst>
          </p:cNvPr>
          <p:cNvSpPr/>
          <p:nvPr/>
        </p:nvSpPr>
        <p:spPr>
          <a:xfrm>
            <a:off x="283684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20AA3E6-85E3-4005-BAD8-CD9654443567}"/>
              </a:ext>
            </a:extLst>
          </p:cNvPr>
          <p:cNvSpPr/>
          <p:nvPr/>
        </p:nvSpPr>
        <p:spPr>
          <a:xfrm>
            <a:off x="1599205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05DA077-5146-40A1-A51A-D789EF510C7A}"/>
              </a:ext>
            </a:extLst>
          </p:cNvPr>
          <p:cNvSpPr/>
          <p:nvPr/>
        </p:nvSpPr>
        <p:spPr>
          <a:xfrm>
            <a:off x="2970041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358629-DB89-4AAD-AF65-FB6042F59668}"/>
              </a:ext>
            </a:extLst>
          </p:cNvPr>
          <p:cNvSpPr txBox="1"/>
          <p:nvPr/>
        </p:nvSpPr>
        <p:spPr>
          <a:xfrm>
            <a:off x="166727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0483460-6659-470D-901C-80C29C4AD4D0}"/>
              </a:ext>
            </a:extLst>
          </p:cNvPr>
          <p:cNvSpPr txBox="1"/>
          <p:nvPr/>
        </p:nvSpPr>
        <p:spPr>
          <a:xfrm>
            <a:off x="1386114" y="348420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DE3169-1DE3-44FE-A929-D17EE2ECAD80}"/>
              </a:ext>
            </a:extLst>
          </p:cNvPr>
          <p:cNvSpPr txBox="1"/>
          <p:nvPr/>
        </p:nvSpPr>
        <p:spPr>
          <a:xfrm>
            <a:off x="2915263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/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1928C028-B4F0-40C7-AD19-E7064DB9F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2" y="2174477"/>
                <a:ext cx="3690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楕円 52">
            <a:extLst>
              <a:ext uri="{FF2B5EF4-FFF2-40B4-BE49-F238E27FC236}">
                <a16:creationId xmlns:a16="http://schemas.microsoft.com/office/drawing/2014/main" id="{BAD147DA-8DE8-4D71-A98B-0A3E109FACDC}"/>
              </a:ext>
            </a:extLst>
          </p:cNvPr>
          <p:cNvSpPr/>
          <p:nvPr/>
        </p:nvSpPr>
        <p:spPr>
          <a:xfrm>
            <a:off x="3178367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6541543-27E1-488B-8BAA-568823DCA7FD}"/>
              </a:ext>
            </a:extLst>
          </p:cNvPr>
          <p:cNvSpPr/>
          <p:nvPr/>
        </p:nvSpPr>
        <p:spPr>
          <a:xfrm>
            <a:off x="3178366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3F0DE53-3862-426F-B9F7-DF330FC2B5CC}"/>
              </a:ext>
            </a:extLst>
          </p:cNvPr>
          <p:cNvSpPr/>
          <p:nvPr/>
        </p:nvSpPr>
        <p:spPr>
          <a:xfrm>
            <a:off x="3174784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/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B7A75CB0-14D2-4DD8-9B20-BADFACDBC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678" y="2174477"/>
                <a:ext cx="36901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楕円 56">
            <a:extLst>
              <a:ext uri="{FF2B5EF4-FFF2-40B4-BE49-F238E27FC236}">
                <a16:creationId xmlns:a16="http://schemas.microsoft.com/office/drawing/2014/main" id="{4FF54231-E474-498E-B362-A6C4CBCC00B2}"/>
              </a:ext>
            </a:extLst>
          </p:cNvPr>
          <p:cNvSpPr/>
          <p:nvPr/>
        </p:nvSpPr>
        <p:spPr>
          <a:xfrm>
            <a:off x="1820122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28CF759-7D59-47B5-B79C-4E5B241CC57B}"/>
              </a:ext>
            </a:extLst>
          </p:cNvPr>
          <p:cNvSpPr/>
          <p:nvPr/>
        </p:nvSpPr>
        <p:spPr>
          <a:xfrm>
            <a:off x="1820121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57134A22-4979-4BB3-9D12-3D2DC6D8CF86}"/>
              </a:ext>
            </a:extLst>
          </p:cNvPr>
          <p:cNvSpPr/>
          <p:nvPr/>
        </p:nvSpPr>
        <p:spPr>
          <a:xfrm>
            <a:off x="1816539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/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6FA4A4FA-68BD-4634-A9C6-66A3D4FA4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33" y="2174477"/>
                <a:ext cx="36901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5571A7E-A878-4CFE-9A41-0A319D845733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985327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090B4DA-A0DB-4CEA-98CE-5D153B278A9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88909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218FF2F-F171-4587-A923-16D746AE870C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88910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3E4D69D6-735E-4AD3-9BE9-B876693CE023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1AED1C-4F73-47A3-A0CF-24DC3D23AD61}"/>
              </a:ext>
            </a:extLst>
          </p:cNvPr>
          <p:cNvCxnSpPr>
            <a:cxnSpLocks/>
          </p:cNvCxnSpPr>
          <p:nvPr/>
        </p:nvCxnSpPr>
        <p:spPr>
          <a:xfrm flipV="1">
            <a:off x="2392344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ADF507B1-638D-47CD-9C4D-16CF9C9F5CD6}"/>
              </a:ext>
            </a:extLst>
          </p:cNvPr>
          <p:cNvCxnSpPr>
            <a:cxnSpLocks/>
          </p:cNvCxnSpPr>
          <p:nvPr/>
        </p:nvCxnSpPr>
        <p:spPr>
          <a:xfrm flipV="1">
            <a:off x="2388762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58FF956-CBAB-456F-8E8A-900B545A9129}"/>
              </a:ext>
            </a:extLst>
          </p:cNvPr>
          <p:cNvCxnSpPr>
            <a:cxnSpLocks/>
          </p:cNvCxnSpPr>
          <p:nvPr/>
        </p:nvCxnSpPr>
        <p:spPr>
          <a:xfrm flipV="1">
            <a:off x="2388762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DB094EA8-9206-4B2D-BD30-D7650F2CF2A9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9CD6E3C-60CD-425E-967F-DF2346987B39}"/>
              </a:ext>
            </a:extLst>
          </p:cNvPr>
          <p:cNvCxnSpPr>
            <a:cxnSpLocks/>
          </p:cNvCxnSpPr>
          <p:nvPr/>
        </p:nvCxnSpPr>
        <p:spPr>
          <a:xfrm flipV="1">
            <a:off x="2392344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BD74DE3B-E331-4B4E-9394-D0D7BCB66BEF}"/>
              </a:ext>
            </a:extLst>
          </p:cNvPr>
          <p:cNvCxnSpPr>
            <a:cxnSpLocks/>
          </p:cNvCxnSpPr>
          <p:nvPr/>
        </p:nvCxnSpPr>
        <p:spPr>
          <a:xfrm flipV="1">
            <a:off x="2388762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8DA7B9F-3BA2-465A-9912-471FB9B150CC}"/>
              </a:ext>
            </a:extLst>
          </p:cNvPr>
          <p:cNvCxnSpPr>
            <a:cxnSpLocks/>
          </p:cNvCxnSpPr>
          <p:nvPr/>
        </p:nvCxnSpPr>
        <p:spPr>
          <a:xfrm>
            <a:off x="2392344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651C2CF-208E-4227-A03F-DF2112B0670E}"/>
              </a:ext>
            </a:extLst>
          </p:cNvPr>
          <p:cNvCxnSpPr>
            <a:cxnSpLocks/>
          </p:cNvCxnSpPr>
          <p:nvPr/>
        </p:nvCxnSpPr>
        <p:spPr>
          <a:xfrm>
            <a:off x="2392345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BBC9C43F-66B8-471E-94D5-2A2E0053E72E}"/>
              </a:ext>
            </a:extLst>
          </p:cNvPr>
          <p:cNvSpPr/>
          <p:nvPr/>
        </p:nvSpPr>
        <p:spPr>
          <a:xfrm>
            <a:off x="5336635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69917FE-C0DA-40DC-80ED-1140B60F50D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102">
            <a:extLst>
              <a:ext uri="{FF2B5EF4-FFF2-40B4-BE49-F238E27FC236}">
                <a16:creationId xmlns:a16="http://schemas.microsoft.com/office/drawing/2014/main" id="{35B711E0-D84C-48C9-9FF7-833C48203DB8}"/>
              </a:ext>
            </a:extLst>
          </p:cNvPr>
          <p:cNvSpPr/>
          <p:nvPr/>
        </p:nvSpPr>
        <p:spPr>
          <a:xfrm>
            <a:off x="5336634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6C7421C5-29FC-4E86-85F3-7C8395BB5D58}"/>
              </a:ext>
            </a:extLst>
          </p:cNvPr>
          <p:cNvSpPr/>
          <p:nvPr/>
        </p:nvSpPr>
        <p:spPr>
          <a:xfrm>
            <a:off x="5333052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723887FD-F54B-4C03-A0B5-0EE82EA5D6B5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D8DC645F-0D4E-4BA3-A8BC-CFC353537BC3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6461D149-D146-4035-9958-4A1FA989BE07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B315FB4-94D1-4449-A2E2-CF09EE186BBD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994565B1-29C3-421C-8AC5-B0BB83F1379B}"/>
              </a:ext>
            </a:extLst>
          </p:cNvPr>
          <p:cNvCxnSpPr>
            <a:cxnSpLocks/>
            <a:stCxn id="103" idx="6"/>
          </p:cNvCxnSpPr>
          <p:nvPr/>
        </p:nvCxnSpPr>
        <p:spPr>
          <a:xfrm flipV="1">
            <a:off x="589571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9652AF2-F56F-4348-8C2E-DF229CDE2EB9}"/>
              </a:ext>
            </a:extLst>
          </p:cNvPr>
          <p:cNvSpPr/>
          <p:nvPr/>
        </p:nvSpPr>
        <p:spPr>
          <a:xfrm>
            <a:off x="5190488" y="637995"/>
            <a:ext cx="843716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9B42DDE-2E58-4E14-8566-E1416D761C4F}"/>
              </a:ext>
            </a:extLst>
          </p:cNvPr>
          <p:cNvSpPr/>
          <p:nvPr/>
        </p:nvSpPr>
        <p:spPr>
          <a:xfrm>
            <a:off x="6506007" y="637995"/>
            <a:ext cx="3610869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D4AA58A7-96B4-41C2-B2D3-B0BBFCEBD973}"/>
              </a:ext>
            </a:extLst>
          </p:cNvPr>
          <p:cNvSpPr txBox="1"/>
          <p:nvPr/>
        </p:nvSpPr>
        <p:spPr>
          <a:xfrm>
            <a:off x="5073531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入力層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2E6D7E2-5B6D-49A0-9058-5952F767A0F5}"/>
              </a:ext>
            </a:extLst>
          </p:cNvPr>
          <p:cNvSpPr txBox="1"/>
          <p:nvPr/>
        </p:nvSpPr>
        <p:spPr>
          <a:xfrm>
            <a:off x="7545430" y="3444933"/>
            <a:ext cx="153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中間層 ✕ </a:t>
            </a:r>
            <a:r>
              <a:rPr lang="en-US" altLang="ja-JP" dirty="0"/>
              <a:t>n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/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35F330EC-EE72-42B7-BEFC-340035126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46" y="2174477"/>
                <a:ext cx="36901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楕円 116">
            <a:extLst>
              <a:ext uri="{FF2B5EF4-FFF2-40B4-BE49-F238E27FC236}">
                <a16:creationId xmlns:a16="http://schemas.microsoft.com/office/drawing/2014/main" id="{0DF44372-9798-469F-B3E5-EC53F107BD9C}"/>
              </a:ext>
            </a:extLst>
          </p:cNvPr>
          <p:cNvSpPr/>
          <p:nvPr/>
        </p:nvSpPr>
        <p:spPr>
          <a:xfrm>
            <a:off x="8085171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楕円 117">
            <a:extLst>
              <a:ext uri="{FF2B5EF4-FFF2-40B4-BE49-F238E27FC236}">
                <a16:creationId xmlns:a16="http://schemas.microsoft.com/office/drawing/2014/main" id="{2CD05D3F-64F0-4ACC-B95F-DF9C9A649F32}"/>
              </a:ext>
            </a:extLst>
          </p:cNvPr>
          <p:cNvSpPr/>
          <p:nvPr/>
        </p:nvSpPr>
        <p:spPr>
          <a:xfrm>
            <a:off x="8085170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楕円 118">
            <a:extLst>
              <a:ext uri="{FF2B5EF4-FFF2-40B4-BE49-F238E27FC236}">
                <a16:creationId xmlns:a16="http://schemas.microsoft.com/office/drawing/2014/main" id="{B2B41098-88E3-4118-A9D0-C4F8678FB111}"/>
              </a:ext>
            </a:extLst>
          </p:cNvPr>
          <p:cNvSpPr/>
          <p:nvPr/>
        </p:nvSpPr>
        <p:spPr>
          <a:xfrm>
            <a:off x="8081588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/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DB6A75D8-C051-44BE-B43A-3967D7CE6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482" y="2174477"/>
                <a:ext cx="36901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楕円 120">
            <a:extLst>
              <a:ext uri="{FF2B5EF4-FFF2-40B4-BE49-F238E27FC236}">
                <a16:creationId xmlns:a16="http://schemas.microsoft.com/office/drawing/2014/main" id="{3BF4FB07-8546-432B-B782-9EB521B0232B}"/>
              </a:ext>
            </a:extLst>
          </p:cNvPr>
          <p:cNvSpPr/>
          <p:nvPr/>
        </p:nvSpPr>
        <p:spPr>
          <a:xfrm>
            <a:off x="672692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DF734658-471F-4CD6-96B5-DD58BC23E4BD}"/>
              </a:ext>
            </a:extLst>
          </p:cNvPr>
          <p:cNvSpPr/>
          <p:nvPr/>
        </p:nvSpPr>
        <p:spPr>
          <a:xfrm>
            <a:off x="672692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14438AA7-D8CF-4A2F-BF4F-FA6EEDBE7C4B}"/>
              </a:ext>
            </a:extLst>
          </p:cNvPr>
          <p:cNvSpPr/>
          <p:nvPr/>
        </p:nvSpPr>
        <p:spPr>
          <a:xfrm>
            <a:off x="672334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/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B06FD23-33CD-45F8-AA1F-A3CAC9A97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37" y="2174477"/>
                <a:ext cx="36901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364A1D3A-0F6B-40A3-A408-B7BC0CA234ED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589213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B0D3ACE-3C94-46F7-A67E-9E0BD8143542}"/>
              </a:ext>
            </a:extLst>
          </p:cNvPr>
          <p:cNvCxnSpPr>
            <a:cxnSpLocks/>
            <a:stCxn id="103" idx="6"/>
          </p:cNvCxnSpPr>
          <p:nvPr/>
        </p:nvCxnSpPr>
        <p:spPr>
          <a:xfrm>
            <a:off x="589571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F29AEA2-16D5-49B6-BBBA-708FE97F8020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589571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64DEE58C-89E1-4FC1-8D2D-3A444C0A1D8A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422E970-D6D7-4172-B36C-E276B4D41F99}"/>
              </a:ext>
            </a:extLst>
          </p:cNvPr>
          <p:cNvCxnSpPr>
            <a:cxnSpLocks/>
          </p:cNvCxnSpPr>
          <p:nvPr/>
        </p:nvCxnSpPr>
        <p:spPr>
          <a:xfrm flipV="1">
            <a:off x="7299148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0EAB6125-BC81-4312-9546-62345F037880}"/>
              </a:ext>
            </a:extLst>
          </p:cNvPr>
          <p:cNvCxnSpPr>
            <a:cxnSpLocks/>
          </p:cNvCxnSpPr>
          <p:nvPr/>
        </p:nvCxnSpPr>
        <p:spPr>
          <a:xfrm flipV="1">
            <a:off x="7295566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07371AF-6C6D-4BA3-B93E-0AD8B296FA40}"/>
              </a:ext>
            </a:extLst>
          </p:cNvPr>
          <p:cNvCxnSpPr>
            <a:cxnSpLocks/>
          </p:cNvCxnSpPr>
          <p:nvPr/>
        </p:nvCxnSpPr>
        <p:spPr>
          <a:xfrm flipV="1">
            <a:off x="7295566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73F0BC2-60B2-41DA-863E-F08BE062C3BC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F51D17FF-B4B1-43AF-9EA2-28E9DBE48CE5}"/>
              </a:ext>
            </a:extLst>
          </p:cNvPr>
          <p:cNvCxnSpPr>
            <a:cxnSpLocks/>
          </p:cNvCxnSpPr>
          <p:nvPr/>
        </p:nvCxnSpPr>
        <p:spPr>
          <a:xfrm flipV="1">
            <a:off x="7299148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7EE36CE5-62DE-496F-8D2A-C83351863E74}"/>
              </a:ext>
            </a:extLst>
          </p:cNvPr>
          <p:cNvCxnSpPr>
            <a:cxnSpLocks/>
          </p:cNvCxnSpPr>
          <p:nvPr/>
        </p:nvCxnSpPr>
        <p:spPr>
          <a:xfrm flipV="1">
            <a:off x="7295566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074B82B1-E905-4212-92BF-B1C419DD2E1E}"/>
              </a:ext>
            </a:extLst>
          </p:cNvPr>
          <p:cNvCxnSpPr>
            <a:cxnSpLocks/>
          </p:cNvCxnSpPr>
          <p:nvPr/>
        </p:nvCxnSpPr>
        <p:spPr>
          <a:xfrm>
            <a:off x="7299148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C4CEA7C0-391C-4329-9CDF-2AF4532FFBFF}"/>
              </a:ext>
            </a:extLst>
          </p:cNvPr>
          <p:cNvCxnSpPr>
            <a:cxnSpLocks/>
          </p:cNvCxnSpPr>
          <p:nvPr/>
        </p:nvCxnSpPr>
        <p:spPr>
          <a:xfrm>
            <a:off x="7299149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CDF695E-F818-4307-A6FF-81F52817E1B8}"/>
              </a:ext>
            </a:extLst>
          </p:cNvPr>
          <p:cNvSpPr txBox="1"/>
          <p:nvPr/>
        </p:nvSpPr>
        <p:spPr>
          <a:xfrm>
            <a:off x="5073530" y="3943379"/>
            <a:ext cx="651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(b)</a:t>
            </a:r>
            <a:r>
              <a:rPr kumimoji="1" lang="ja-JP" altLang="en-US" dirty="0"/>
              <a:t> ディープラーニング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7FA752D6-E9BA-4ABD-A2A3-A21A98F8EED0}"/>
              </a:ext>
            </a:extLst>
          </p:cNvPr>
          <p:cNvSpPr/>
          <p:nvPr/>
        </p:nvSpPr>
        <p:spPr>
          <a:xfrm>
            <a:off x="10582204" y="637995"/>
            <a:ext cx="1008612" cy="2734398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0B57C24-18A3-42DF-8EA0-23536365D1A7}"/>
              </a:ext>
            </a:extLst>
          </p:cNvPr>
          <p:cNvSpPr txBox="1"/>
          <p:nvPr/>
        </p:nvSpPr>
        <p:spPr>
          <a:xfrm>
            <a:off x="10527426" y="3480392"/>
            <a:ext cx="110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出力層</a:t>
            </a:r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8B62D49-8771-4D97-8BD8-4757ADEC68E3}"/>
              </a:ext>
            </a:extLst>
          </p:cNvPr>
          <p:cNvSpPr/>
          <p:nvPr/>
        </p:nvSpPr>
        <p:spPr>
          <a:xfrm>
            <a:off x="10790530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910B9CA5-5F6D-4A49-AAF2-AF28AFE124AC}"/>
              </a:ext>
            </a:extLst>
          </p:cNvPr>
          <p:cNvSpPr/>
          <p:nvPr/>
        </p:nvSpPr>
        <p:spPr>
          <a:xfrm>
            <a:off x="10790529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B640F787-B914-48A8-9D61-5D665988ED5D}"/>
              </a:ext>
            </a:extLst>
          </p:cNvPr>
          <p:cNvSpPr/>
          <p:nvPr/>
        </p:nvSpPr>
        <p:spPr>
          <a:xfrm>
            <a:off x="10786947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/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ED0466FF-7178-4369-B2E9-20941AFE5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841" y="2174477"/>
                <a:ext cx="36901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楕円 169">
            <a:extLst>
              <a:ext uri="{FF2B5EF4-FFF2-40B4-BE49-F238E27FC236}">
                <a16:creationId xmlns:a16="http://schemas.microsoft.com/office/drawing/2014/main" id="{207C8B98-6F58-4A7B-8A74-0224B7CC93D1}"/>
              </a:ext>
            </a:extLst>
          </p:cNvPr>
          <p:cNvSpPr/>
          <p:nvPr/>
        </p:nvSpPr>
        <p:spPr>
          <a:xfrm>
            <a:off x="9443416" y="819187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1" name="楕円 170">
            <a:extLst>
              <a:ext uri="{FF2B5EF4-FFF2-40B4-BE49-F238E27FC236}">
                <a16:creationId xmlns:a16="http://schemas.microsoft.com/office/drawing/2014/main" id="{617D37C5-67B2-48BB-A4D0-5F08210CD064}"/>
              </a:ext>
            </a:extLst>
          </p:cNvPr>
          <p:cNvSpPr/>
          <p:nvPr/>
        </p:nvSpPr>
        <p:spPr>
          <a:xfrm>
            <a:off x="9443415" y="1552845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2" name="楕円 171">
            <a:extLst>
              <a:ext uri="{FF2B5EF4-FFF2-40B4-BE49-F238E27FC236}">
                <a16:creationId xmlns:a16="http://schemas.microsoft.com/office/drawing/2014/main" id="{51CF03EF-D4D5-43D4-8AE2-784B76B33AE3}"/>
              </a:ext>
            </a:extLst>
          </p:cNvPr>
          <p:cNvSpPr/>
          <p:nvPr/>
        </p:nvSpPr>
        <p:spPr>
          <a:xfrm>
            <a:off x="9439833" y="2670352"/>
            <a:ext cx="559079" cy="559079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/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正方形/長方形 172">
                <a:extLst>
                  <a:ext uri="{FF2B5EF4-FFF2-40B4-BE49-F238E27FC236}">
                    <a16:creationId xmlns:a16="http://schemas.microsoft.com/office/drawing/2014/main" id="{446C8D5E-6593-4EBA-8AA3-53E2985CD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27" y="2174477"/>
                <a:ext cx="36901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CFC168C4-AB3A-4721-87A2-78385D8CAB80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6D76F077-8BE7-425F-A0B1-6C99128977FD}"/>
              </a:ext>
            </a:extLst>
          </p:cNvPr>
          <p:cNvCxnSpPr>
            <a:cxnSpLocks/>
          </p:cNvCxnSpPr>
          <p:nvPr/>
        </p:nvCxnSpPr>
        <p:spPr>
          <a:xfrm flipV="1">
            <a:off x="8657393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17D5AAE9-A1A3-4E8D-8330-28FF1B05BAE0}"/>
              </a:ext>
            </a:extLst>
          </p:cNvPr>
          <p:cNvCxnSpPr>
            <a:cxnSpLocks/>
          </p:cNvCxnSpPr>
          <p:nvPr/>
        </p:nvCxnSpPr>
        <p:spPr>
          <a:xfrm flipV="1">
            <a:off x="8653811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EF78807E-F276-4B4A-AF12-8A518500D456}"/>
              </a:ext>
            </a:extLst>
          </p:cNvPr>
          <p:cNvCxnSpPr>
            <a:cxnSpLocks/>
          </p:cNvCxnSpPr>
          <p:nvPr/>
        </p:nvCxnSpPr>
        <p:spPr>
          <a:xfrm flipV="1">
            <a:off x="8653811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872DAFE-70B4-4E86-AB5E-5C4720BCC79F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C0F916AD-F615-4374-A467-32C6A54DA6C2}"/>
              </a:ext>
            </a:extLst>
          </p:cNvPr>
          <p:cNvCxnSpPr>
            <a:cxnSpLocks/>
          </p:cNvCxnSpPr>
          <p:nvPr/>
        </p:nvCxnSpPr>
        <p:spPr>
          <a:xfrm flipV="1">
            <a:off x="8657393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A264F90-638D-4011-8EA7-D287F97EA4B9}"/>
              </a:ext>
            </a:extLst>
          </p:cNvPr>
          <p:cNvCxnSpPr>
            <a:cxnSpLocks/>
          </p:cNvCxnSpPr>
          <p:nvPr/>
        </p:nvCxnSpPr>
        <p:spPr>
          <a:xfrm flipV="1">
            <a:off x="8653811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BE1059B9-CAD3-4D3D-BF2A-B8231C085640}"/>
              </a:ext>
            </a:extLst>
          </p:cNvPr>
          <p:cNvCxnSpPr>
            <a:cxnSpLocks/>
          </p:cNvCxnSpPr>
          <p:nvPr/>
        </p:nvCxnSpPr>
        <p:spPr>
          <a:xfrm>
            <a:off x="8657393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FD47E2F2-2514-4FC7-A6F5-39F0F7521C57}"/>
              </a:ext>
            </a:extLst>
          </p:cNvPr>
          <p:cNvCxnSpPr>
            <a:cxnSpLocks/>
          </p:cNvCxnSpPr>
          <p:nvPr/>
        </p:nvCxnSpPr>
        <p:spPr>
          <a:xfrm>
            <a:off x="8657394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D6B2351F-263C-4685-846C-558C7EF8BDA4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66131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0226BF76-A6E4-4AD2-8C58-70AEEE7E60DD}"/>
              </a:ext>
            </a:extLst>
          </p:cNvPr>
          <p:cNvCxnSpPr>
            <a:cxnSpLocks/>
          </p:cNvCxnSpPr>
          <p:nvPr/>
        </p:nvCxnSpPr>
        <p:spPr>
          <a:xfrm flipV="1">
            <a:off x="10002737" y="1832384"/>
            <a:ext cx="791987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2FDF7AA9-9F37-46ED-BE08-3EBA8EB6B2F1}"/>
              </a:ext>
            </a:extLst>
          </p:cNvPr>
          <p:cNvCxnSpPr>
            <a:cxnSpLocks/>
          </p:cNvCxnSpPr>
          <p:nvPr/>
        </p:nvCxnSpPr>
        <p:spPr>
          <a:xfrm flipV="1">
            <a:off x="9999155" y="2949891"/>
            <a:ext cx="763158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1857C452-8C3E-4F58-846A-18CA2D34A146}"/>
              </a:ext>
            </a:extLst>
          </p:cNvPr>
          <p:cNvCxnSpPr>
            <a:cxnSpLocks/>
          </p:cNvCxnSpPr>
          <p:nvPr/>
        </p:nvCxnSpPr>
        <p:spPr>
          <a:xfrm flipV="1">
            <a:off x="9999155" y="1253704"/>
            <a:ext cx="805654" cy="169618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CC4A58C6-1A20-4152-91BB-A6142C0B3F8C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91986" cy="62044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BD2E4FA3-99AC-4E2B-84BD-72246F7C3894}"/>
              </a:ext>
            </a:extLst>
          </p:cNvPr>
          <p:cNvCxnSpPr>
            <a:cxnSpLocks/>
          </p:cNvCxnSpPr>
          <p:nvPr/>
        </p:nvCxnSpPr>
        <p:spPr>
          <a:xfrm flipV="1">
            <a:off x="10002737" y="1206727"/>
            <a:ext cx="759576" cy="62565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E31EB125-37A2-4DD1-BB6D-CF5EEFA442BB}"/>
              </a:ext>
            </a:extLst>
          </p:cNvPr>
          <p:cNvCxnSpPr>
            <a:cxnSpLocks/>
          </p:cNvCxnSpPr>
          <p:nvPr/>
        </p:nvCxnSpPr>
        <p:spPr>
          <a:xfrm flipV="1">
            <a:off x="9999155" y="1920825"/>
            <a:ext cx="769714" cy="102906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BFE06757-C0AB-425B-81B2-4F57790C71C3}"/>
              </a:ext>
            </a:extLst>
          </p:cNvPr>
          <p:cNvCxnSpPr>
            <a:cxnSpLocks/>
          </p:cNvCxnSpPr>
          <p:nvPr/>
        </p:nvCxnSpPr>
        <p:spPr>
          <a:xfrm>
            <a:off x="10002737" y="1832385"/>
            <a:ext cx="759576" cy="104496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>
            <a:extLst>
              <a:ext uri="{FF2B5EF4-FFF2-40B4-BE49-F238E27FC236}">
                <a16:creationId xmlns:a16="http://schemas.microsoft.com/office/drawing/2014/main" id="{B77168F7-24A9-4D6B-A12E-BC4800B86456}"/>
              </a:ext>
            </a:extLst>
          </p:cNvPr>
          <p:cNvCxnSpPr>
            <a:cxnSpLocks/>
          </p:cNvCxnSpPr>
          <p:nvPr/>
        </p:nvCxnSpPr>
        <p:spPr>
          <a:xfrm>
            <a:off x="10002738" y="1098727"/>
            <a:ext cx="780996" cy="169018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15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/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の値が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であるときの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ja-JP" altLang="en-US" dirty="0"/>
                  <a:t>の平均値</a:t>
                </a:r>
              </a:p>
            </p:txBody>
          </p:sp>
        </mc:Choice>
        <mc:Fallback>
          <p:sp>
            <p:nvSpPr>
              <p:cNvPr id="45" name="吹き出し: 角を丸めた四角形 44">
                <a:extLst>
                  <a:ext uri="{FF2B5EF4-FFF2-40B4-BE49-F238E27FC236}">
                    <a16:creationId xmlns:a16="http://schemas.microsoft.com/office/drawing/2014/main" id="{23A87A82-BBCB-4683-BF40-DBC877296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99" y="2404545"/>
                <a:ext cx="2092460" cy="784980"/>
              </a:xfrm>
              <a:prstGeom prst="wedgeRoundRectCallout">
                <a:avLst>
                  <a:gd name="adj1" fmla="val -1016"/>
                  <a:gd name="adj2" fmla="val -85438"/>
                  <a:gd name="adj3" fmla="val 16667"/>
                </a:avLst>
              </a:prstGeom>
              <a:blipFill>
                <a:blip r:embed="rId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714C424-AD2E-4C15-A477-0DC034C88202}"/>
              </a:ext>
            </a:extLst>
          </p:cNvPr>
          <p:cNvCxnSpPr>
            <a:cxnSpLocks/>
          </p:cNvCxnSpPr>
          <p:nvPr/>
        </p:nvCxnSpPr>
        <p:spPr>
          <a:xfrm>
            <a:off x="7565261" y="2008924"/>
            <a:ext cx="0" cy="119064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43E11D2-B36B-4D55-8581-5C39A04A8931}"/>
              </a:ext>
            </a:extLst>
          </p:cNvPr>
          <p:cNvCxnSpPr>
            <a:cxnSpLocks/>
          </p:cNvCxnSpPr>
          <p:nvPr/>
        </p:nvCxnSpPr>
        <p:spPr>
          <a:xfrm flipH="1">
            <a:off x="6276269" y="2008924"/>
            <a:ext cx="128899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910607A-8D8D-4684-95CA-F82675DB326D}"/>
              </a:ext>
            </a:extLst>
          </p:cNvPr>
          <p:cNvCxnSpPr/>
          <p:nvPr/>
        </p:nvCxnSpPr>
        <p:spPr>
          <a:xfrm flipV="1">
            <a:off x="6276270" y="704524"/>
            <a:ext cx="0" cy="252000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30D5717-7730-4253-9127-6F66DFC4E723}"/>
              </a:ext>
            </a:extLst>
          </p:cNvPr>
          <p:cNvCxnSpPr/>
          <p:nvPr/>
        </p:nvCxnSpPr>
        <p:spPr>
          <a:xfrm flipV="1">
            <a:off x="6276270" y="3224524"/>
            <a:ext cx="2520000" cy="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34AAF8-F3F9-49FD-9B95-66C3EE9C9581}"/>
              </a:ext>
            </a:extLst>
          </p:cNvPr>
          <p:cNvCxnSpPr>
            <a:cxnSpLocks/>
          </p:cNvCxnSpPr>
          <p:nvPr/>
        </p:nvCxnSpPr>
        <p:spPr>
          <a:xfrm flipH="1">
            <a:off x="6395345" y="1155611"/>
            <a:ext cx="2218908" cy="1828046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/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CDF071-F9F8-4968-95B3-0C122CC1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28" y="3008951"/>
                <a:ext cx="4365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/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F59B4FE-8BE4-4721-A382-A12B9772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9" y="363429"/>
                <a:ext cx="436561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/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4705DE8-3466-41E2-ABF7-681E6633D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193" y="1802907"/>
                <a:ext cx="140886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円/楕円 45">
            <a:extLst>
              <a:ext uri="{FF2B5EF4-FFF2-40B4-BE49-F238E27FC236}">
                <a16:creationId xmlns:a16="http://schemas.microsoft.com/office/drawing/2014/main" id="{8FFF8705-08D3-44DF-92DD-6111B20F1785}"/>
              </a:ext>
            </a:extLst>
          </p:cNvPr>
          <p:cNvSpPr/>
          <p:nvPr/>
        </p:nvSpPr>
        <p:spPr>
          <a:xfrm>
            <a:off x="7121074" y="209519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46">
            <a:extLst>
              <a:ext uri="{FF2B5EF4-FFF2-40B4-BE49-F238E27FC236}">
                <a16:creationId xmlns:a16="http://schemas.microsoft.com/office/drawing/2014/main" id="{A71478B5-358A-4B90-AE83-4EA7203BA406}"/>
              </a:ext>
            </a:extLst>
          </p:cNvPr>
          <p:cNvSpPr/>
          <p:nvPr/>
        </p:nvSpPr>
        <p:spPr>
          <a:xfrm>
            <a:off x="6695700" y="249728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48">
            <a:extLst>
              <a:ext uri="{FF2B5EF4-FFF2-40B4-BE49-F238E27FC236}">
                <a16:creationId xmlns:a16="http://schemas.microsoft.com/office/drawing/2014/main" id="{23A4CA05-9DE6-450E-976C-2CBCAA251258}"/>
              </a:ext>
            </a:extLst>
          </p:cNvPr>
          <p:cNvSpPr/>
          <p:nvPr/>
        </p:nvSpPr>
        <p:spPr>
          <a:xfrm>
            <a:off x="7121074" y="244980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49">
            <a:extLst>
              <a:ext uri="{FF2B5EF4-FFF2-40B4-BE49-F238E27FC236}">
                <a16:creationId xmlns:a16="http://schemas.microsoft.com/office/drawing/2014/main" id="{23FD18BA-E285-4481-8464-5F530D63F053}"/>
              </a:ext>
            </a:extLst>
          </p:cNvPr>
          <p:cNvSpPr/>
          <p:nvPr/>
        </p:nvSpPr>
        <p:spPr>
          <a:xfrm>
            <a:off x="6695700" y="276368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50">
            <a:extLst>
              <a:ext uri="{FF2B5EF4-FFF2-40B4-BE49-F238E27FC236}">
                <a16:creationId xmlns:a16="http://schemas.microsoft.com/office/drawing/2014/main" id="{2D85419F-8103-4249-9CFA-5619736BA523}"/>
              </a:ext>
            </a:extLst>
          </p:cNvPr>
          <p:cNvSpPr/>
          <p:nvPr/>
        </p:nvSpPr>
        <p:spPr>
          <a:xfrm>
            <a:off x="7121074" y="266134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51">
            <a:extLst>
              <a:ext uri="{FF2B5EF4-FFF2-40B4-BE49-F238E27FC236}">
                <a16:creationId xmlns:a16="http://schemas.microsoft.com/office/drawing/2014/main" id="{2F29F544-FECD-4000-BA74-E36CFEAB9FB6}"/>
              </a:ext>
            </a:extLst>
          </p:cNvPr>
          <p:cNvSpPr/>
          <p:nvPr/>
        </p:nvSpPr>
        <p:spPr>
          <a:xfrm>
            <a:off x="7512096" y="2424742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52">
            <a:extLst>
              <a:ext uri="{FF2B5EF4-FFF2-40B4-BE49-F238E27FC236}">
                <a16:creationId xmlns:a16="http://schemas.microsoft.com/office/drawing/2014/main" id="{91E90902-28F3-4994-B46D-082706376165}"/>
              </a:ext>
            </a:extLst>
          </p:cNvPr>
          <p:cNvSpPr/>
          <p:nvPr/>
        </p:nvSpPr>
        <p:spPr>
          <a:xfrm>
            <a:off x="8186661" y="903403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53">
            <a:extLst>
              <a:ext uri="{FF2B5EF4-FFF2-40B4-BE49-F238E27FC236}">
                <a16:creationId xmlns:a16="http://schemas.microsoft.com/office/drawing/2014/main" id="{5D25029D-1A62-46F0-8B11-8F4B8CADABC2}"/>
              </a:ext>
            </a:extLst>
          </p:cNvPr>
          <p:cNvSpPr/>
          <p:nvPr/>
        </p:nvSpPr>
        <p:spPr>
          <a:xfrm>
            <a:off x="7852164" y="1479350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54">
            <a:extLst>
              <a:ext uri="{FF2B5EF4-FFF2-40B4-BE49-F238E27FC236}">
                <a16:creationId xmlns:a16="http://schemas.microsoft.com/office/drawing/2014/main" id="{264E0CAC-75F7-4F1B-B86D-C5D77C18789E}"/>
              </a:ext>
            </a:extLst>
          </p:cNvPr>
          <p:cNvSpPr/>
          <p:nvPr/>
        </p:nvSpPr>
        <p:spPr>
          <a:xfrm>
            <a:off x="8186661" y="135703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55">
            <a:extLst>
              <a:ext uri="{FF2B5EF4-FFF2-40B4-BE49-F238E27FC236}">
                <a16:creationId xmlns:a16="http://schemas.microsoft.com/office/drawing/2014/main" id="{C0EE0A3C-7253-4D08-9E42-57B679CF0138}"/>
              </a:ext>
            </a:extLst>
          </p:cNvPr>
          <p:cNvSpPr/>
          <p:nvPr/>
        </p:nvSpPr>
        <p:spPr>
          <a:xfrm>
            <a:off x="7512096" y="1670917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56">
            <a:extLst>
              <a:ext uri="{FF2B5EF4-FFF2-40B4-BE49-F238E27FC236}">
                <a16:creationId xmlns:a16="http://schemas.microsoft.com/office/drawing/2014/main" id="{BAF549FE-9FB6-49C1-B478-088983E6DADE}"/>
              </a:ext>
            </a:extLst>
          </p:cNvPr>
          <p:cNvSpPr/>
          <p:nvPr/>
        </p:nvSpPr>
        <p:spPr>
          <a:xfrm>
            <a:off x="7852164" y="110161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57">
            <a:extLst>
              <a:ext uri="{FF2B5EF4-FFF2-40B4-BE49-F238E27FC236}">
                <a16:creationId xmlns:a16="http://schemas.microsoft.com/office/drawing/2014/main" id="{5FB03099-4640-45AB-AEAA-24A247B48CBE}"/>
              </a:ext>
            </a:extLst>
          </p:cNvPr>
          <p:cNvSpPr/>
          <p:nvPr/>
        </p:nvSpPr>
        <p:spPr>
          <a:xfrm>
            <a:off x="8186661" y="1757289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1">
            <a:extLst>
              <a:ext uri="{FF2B5EF4-FFF2-40B4-BE49-F238E27FC236}">
                <a16:creationId xmlns:a16="http://schemas.microsoft.com/office/drawing/2014/main" id="{CF3E530F-A113-4D4B-9201-9FB974878806}"/>
              </a:ext>
            </a:extLst>
          </p:cNvPr>
          <p:cNvSpPr/>
          <p:nvPr/>
        </p:nvSpPr>
        <p:spPr>
          <a:xfrm>
            <a:off x="7512096" y="222397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6">
            <a:extLst>
              <a:ext uri="{FF2B5EF4-FFF2-40B4-BE49-F238E27FC236}">
                <a16:creationId xmlns:a16="http://schemas.microsoft.com/office/drawing/2014/main" id="{6CDE3957-D4C9-42CA-BB04-FE3F051BA2EE}"/>
              </a:ext>
            </a:extLst>
          </p:cNvPr>
          <p:cNvSpPr/>
          <p:nvPr/>
        </p:nvSpPr>
        <p:spPr>
          <a:xfrm>
            <a:off x="7852164" y="2008924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/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A4730F18-06FC-47D0-9672-C1DCD98C5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80" y="3253370"/>
                <a:ext cx="436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53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0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1903012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659" y="940565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5ED25E4-92DD-4074-B64C-CE8D98273BB9}"/>
              </a:ext>
            </a:extLst>
          </p:cNvPr>
          <p:cNvSpPr/>
          <p:nvPr/>
        </p:nvSpPr>
        <p:spPr>
          <a:xfrm>
            <a:off x="5295007" y="2615994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プログラム</a:t>
            </a:r>
            <a:br>
              <a:rPr kumimoji="1" lang="en-US" altLang="ja-JP" sz="2400" b="1" dirty="0"/>
            </a:br>
            <a:r>
              <a:rPr kumimoji="1" lang="ja-JP" altLang="en-US" sz="2400" b="1" dirty="0"/>
              <a:t>（ルール）</a:t>
            </a:r>
          </a:p>
        </p:txBody>
      </p:sp>
      <p:pic>
        <p:nvPicPr>
          <p:cNvPr id="1030" name="Picture 6" descr="ãã­ã°ã©ãã³ã°ãããäººã®ã¤ã©ã¹ãï¼ç·æ§ï¼">
            <a:extLst>
              <a:ext uri="{FF2B5EF4-FFF2-40B4-BE49-F238E27FC236}">
                <a16:creationId xmlns:a16="http://schemas.microsoft.com/office/drawing/2014/main" id="{4CFD1A72-F712-4DDE-8BC6-92B30174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007" y="4934478"/>
            <a:ext cx="1991174" cy="181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7B6BF89B-543F-450A-88FB-52C2F03B09DE}"/>
              </a:ext>
            </a:extLst>
          </p:cNvPr>
          <p:cNvSpPr/>
          <p:nvPr/>
        </p:nvSpPr>
        <p:spPr>
          <a:xfrm rot="16200000">
            <a:off x="5900394" y="3721396"/>
            <a:ext cx="859689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E76914-8A25-4BC8-93AF-A5E9FFFDD09A}"/>
              </a:ext>
            </a:extLst>
          </p:cNvPr>
          <p:cNvSpPr txBox="1"/>
          <p:nvPr/>
        </p:nvSpPr>
        <p:spPr>
          <a:xfrm>
            <a:off x="4948005" y="4581492"/>
            <a:ext cx="276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ルールは人が記述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54096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212651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39860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44134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ルールベースによる人工知能</a:t>
            </a:r>
          </a:p>
        </p:txBody>
      </p:sp>
    </p:spTree>
    <p:extLst>
      <p:ext uri="{BB962C8B-B14F-4D97-AF65-F5344CB8AC3E}">
        <p14:creationId xmlns:p14="http://schemas.microsoft.com/office/powerpoint/2010/main" val="24586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55B8EEA-8E45-4D92-9C26-FB067F875FFF}"/>
              </a:ext>
            </a:extLst>
          </p:cNvPr>
          <p:cNvSpPr/>
          <p:nvPr/>
        </p:nvSpPr>
        <p:spPr>
          <a:xfrm>
            <a:off x="1" y="542260"/>
            <a:ext cx="12191999" cy="6315740"/>
          </a:xfrm>
          <a:prstGeom prst="rect">
            <a:avLst/>
          </a:prstGeom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pic>
        <p:nvPicPr>
          <p:cNvPr id="1028" name="Picture 4" descr="æ¤ç´¢ããäººå·¥ç¥è½ã®ã¤ã©ã¹ã">
            <a:extLst>
              <a:ext uri="{FF2B5EF4-FFF2-40B4-BE49-F238E27FC236}">
                <a16:creationId xmlns:a16="http://schemas.microsoft.com/office/drawing/2014/main" id="{89F979B4-7ED5-4175-B003-CE453B4B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746" y="955250"/>
            <a:ext cx="2089625" cy="20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DF7F1DB2-70D5-4412-ADC1-6E1DCD5FCBB8}"/>
              </a:ext>
            </a:extLst>
          </p:cNvPr>
          <p:cNvSpPr/>
          <p:nvPr/>
        </p:nvSpPr>
        <p:spPr>
          <a:xfrm>
            <a:off x="4125432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020F6056-74F2-4E8E-8BF2-2BB6E601A27B}"/>
              </a:ext>
            </a:extLst>
          </p:cNvPr>
          <p:cNvSpPr/>
          <p:nvPr/>
        </p:nvSpPr>
        <p:spPr>
          <a:xfrm>
            <a:off x="7985051" y="2276806"/>
            <a:ext cx="893135" cy="659219"/>
          </a:xfrm>
          <a:prstGeom prst="right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EB5200B1-CCEB-49A6-86DE-F2599705314E}"/>
              </a:ext>
            </a:extLst>
          </p:cNvPr>
          <p:cNvSpPr/>
          <p:nvPr/>
        </p:nvSpPr>
        <p:spPr>
          <a:xfrm>
            <a:off x="9104681" y="1862351"/>
            <a:ext cx="2537969" cy="1347244"/>
          </a:xfrm>
          <a:prstGeom prst="wedgeRoundRectCallout">
            <a:avLst>
              <a:gd name="adj1" fmla="val -82485"/>
              <a:gd name="adj2" fmla="val -62079"/>
              <a:gd name="adj3" fmla="val 16667"/>
            </a:avLst>
          </a:prstGeom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これはネコです</a:t>
            </a:r>
            <a:endParaRPr kumimoji="1" lang="ja-JP" altLang="en-US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4CFF14-A6E7-4667-8E95-BAE8CFFBE379}"/>
              </a:ext>
            </a:extLst>
          </p:cNvPr>
          <p:cNvSpPr txBox="1"/>
          <p:nvPr/>
        </p:nvSpPr>
        <p:spPr>
          <a:xfrm>
            <a:off x="1329068" y="1134442"/>
            <a:ext cx="1807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入力データ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6A02E6-4D1C-4AEC-B3E9-7786ECB24214}"/>
              </a:ext>
            </a:extLst>
          </p:cNvPr>
          <p:cNvSpPr txBox="1"/>
          <p:nvPr/>
        </p:nvSpPr>
        <p:spPr>
          <a:xfrm>
            <a:off x="9005278" y="1177187"/>
            <a:ext cx="27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出力（推論結果）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C8BE064-A320-4D16-A386-5AE2D9868863}"/>
              </a:ext>
            </a:extLst>
          </p:cNvPr>
          <p:cNvSpPr txBox="1"/>
          <p:nvPr/>
        </p:nvSpPr>
        <p:spPr>
          <a:xfrm>
            <a:off x="5209600" y="640861"/>
            <a:ext cx="226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人工知能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3FE4DE-5608-4E13-8778-ED08545C4294}"/>
              </a:ext>
            </a:extLst>
          </p:cNvPr>
          <p:cNvSpPr txBox="1"/>
          <p:nvPr/>
        </p:nvSpPr>
        <p:spPr>
          <a:xfrm>
            <a:off x="0" y="80595"/>
            <a:ext cx="12191998" cy="461665"/>
          </a:xfrm>
          <a:prstGeom prst="rect">
            <a:avLst/>
          </a:prstGeom>
          <a:ln w="254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機械学習による人工知能</a:t>
            </a:r>
          </a:p>
        </p:txBody>
      </p:sp>
      <p:pic>
        <p:nvPicPr>
          <p:cNvPr id="1026" name="Picture 2" descr="ãç ãã¦åå°½ããããªç«ã">
            <a:extLst>
              <a:ext uri="{FF2B5EF4-FFF2-40B4-BE49-F238E27FC236}">
                <a16:creationId xmlns:a16="http://schemas.microsoft.com/office/drawing/2014/main" id="{AE30C78A-F4CA-425E-8172-F91187AF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95" y="1618049"/>
            <a:ext cx="3189767" cy="179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DDD74FE-442A-4B92-B7BA-579E73AD1B9A}"/>
              </a:ext>
            </a:extLst>
          </p:cNvPr>
          <p:cNvSpPr/>
          <p:nvPr/>
        </p:nvSpPr>
        <p:spPr>
          <a:xfrm>
            <a:off x="5329746" y="2351833"/>
            <a:ext cx="2296632" cy="857762"/>
          </a:xfrm>
          <a:prstGeom prst="roundRect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推論のルール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D7F4A642-10B3-4109-AC2B-2CCE3609CBAD}"/>
              </a:ext>
            </a:extLst>
          </p:cNvPr>
          <p:cNvSpPr/>
          <p:nvPr/>
        </p:nvSpPr>
        <p:spPr>
          <a:xfrm rot="16200000">
            <a:off x="6102817" y="3273877"/>
            <a:ext cx="571381" cy="585014"/>
          </a:xfrm>
          <a:prstGeom prst="rightArrow">
            <a:avLst/>
          </a:prstGeom>
          <a:ln w="254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4B8FCA-C046-4338-BD72-0DF762D75D62}"/>
              </a:ext>
            </a:extLst>
          </p:cNvPr>
          <p:cNvSpPr txBox="1"/>
          <p:nvPr/>
        </p:nvSpPr>
        <p:spPr>
          <a:xfrm>
            <a:off x="4413712" y="3912465"/>
            <a:ext cx="417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2"/>
                </a:solidFill>
              </a:rPr>
              <a:t>ルールはデータから学習</a:t>
            </a:r>
            <a:endParaRPr kumimoji="1" lang="ja-JP" altLang="en-US" sz="2400" b="1" dirty="0">
              <a:solidFill>
                <a:schemeClr val="accent2"/>
              </a:solidFill>
            </a:endParaRPr>
          </a:p>
        </p:txBody>
      </p:sp>
      <p:pic>
        <p:nvPicPr>
          <p:cNvPr id="2058" name="Picture 10" descr="ãæãæ¯ã¥ãããããç«ã">
            <a:extLst>
              <a:ext uri="{FF2B5EF4-FFF2-40B4-BE49-F238E27FC236}">
                <a16:creationId xmlns:a16="http://schemas.microsoft.com/office/drawing/2014/main" id="{EB4D1EC8-27C5-4D97-8840-F959B750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27" y="4792384"/>
            <a:ext cx="2299183" cy="153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äººè¦ç¥ãã«ãããã">
            <a:extLst>
              <a:ext uri="{FF2B5EF4-FFF2-40B4-BE49-F238E27FC236}">
                <a16:creationId xmlns:a16="http://schemas.microsoft.com/office/drawing/2014/main" id="{BC73E97C-A744-45C5-BC30-A20BE546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96" y="4539555"/>
            <a:ext cx="2463015" cy="16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ãæ ãèãèå³æ´¥ãï¼ç«ï¼ã">
            <a:extLst>
              <a:ext uri="{FF2B5EF4-FFF2-40B4-BE49-F238E27FC236}">
                <a16:creationId xmlns:a16="http://schemas.microsoft.com/office/drawing/2014/main" id="{E900ABBE-3FA8-43F9-8A7F-0AA58802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65980"/>
            <a:ext cx="2391492" cy="15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8CDB0F-814B-453E-9B3E-35CA5F4B5FFC}"/>
              </a:ext>
            </a:extLst>
          </p:cNvPr>
          <p:cNvSpPr txBox="1"/>
          <p:nvPr/>
        </p:nvSpPr>
        <p:spPr>
          <a:xfrm>
            <a:off x="5018567" y="6344547"/>
            <a:ext cx="305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学習用データ</a:t>
            </a:r>
          </a:p>
        </p:txBody>
      </p:sp>
    </p:spTree>
    <p:extLst>
      <p:ext uri="{BB962C8B-B14F-4D97-AF65-F5344CB8AC3E}">
        <p14:creationId xmlns:p14="http://schemas.microsoft.com/office/powerpoint/2010/main" val="347496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ここで用いる予測精度指標の定義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</p:spPr>
            <p:txBody>
              <a:bodyPr>
                <a:normAutofit/>
              </a:bodyPr>
              <a:lstStyle/>
              <a:p>
                <a:r>
                  <a:rPr lang="ja-JP" altLang="en-US" sz="2000" dirty="0"/>
                  <a:t>正解率</a:t>
                </a:r>
                <a14:m>
                  <m:oMath xmlns:m="http://schemas.openxmlformats.org/officeDocument/2006/math">
                    <m:r>
                      <a:rPr lang="en-US" altLang="ja-JP" sz="2000"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20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再現率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altLang="ja-JP" sz="2000" dirty="0"/>
              </a:p>
              <a:p>
                <a:r>
                  <a:rPr lang="ja-JP" altLang="en-US" sz="2000" dirty="0"/>
                  <a:t>適合率</a:t>
                </a:r>
                <a14:m>
                  <m:oMath xmlns:m="http://schemas.openxmlformats.org/officeDocument/2006/math"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ja-JP" sz="2000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2000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4230081"/>
                <a:ext cx="5562600" cy="1946882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9422400" y="6353175"/>
            <a:ext cx="2160000" cy="368935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r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/>
              <a:t>2017/9/13</a:t>
            </a:r>
            <a:endParaRPr lang="ja-JP" altLang="en-US" dirty="0"/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3"/>
          </p:nvPr>
        </p:nvSpPr>
        <p:spPr>
          <a:xfrm>
            <a:off x="2976863" y="6356350"/>
            <a:ext cx="6445537" cy="365760"/>
          </a:xfrm>
          <a:prstGeom prst="rect">
            <a:avLst/>
          </a:prstGeom>
        </p:spPr>
        <p:txBody>
          <a:bodyPr vert="horz" anchor="ctr"/>
          <a:lstStyle>
            <a:defPPr>
              <a:defRPr lang="ja-JP"/>
            </a:defPPr>
            <a:lvl1pPr marL="0" algn="ctr" defTabSz="914400" rtl="0" eaLnBrk="1" latinLnBrk="0" hangingPunct="1">
              <a:defRPr kumimoji="1" lang="ja-JP" altLang="en-US" sz="1400" b="0" i="0" kern="1200" smtClean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経済統計学会 </a:t>
            </a:r>
            <a:r>
              <a:rPr lang="en-US" altLang="ja-JP"/>
              <a:t>2017</a:t>
            </a:r>
            <a:r>
              <a:rPr lang="ja-JP" altLang="en-US"/>
              <a:t>年全国研究大会 学生研究報告会</a:t>
            </a:r>
            <a:r>
              <a:rPr lang="en-US" altLang="ja-JP"/>
              <a:t>(</a:t>
            </a:r>
            <a:r>
              <a:rPr lang="ja-JP" altLang="en-US"/>
              <a:t>法政大学市ヶ谷キャンパス</a:t>
            </a:r>
            <a:r>
              <a:rPr lang="en-US" altLang="ja-JP"/>
              <a:t>)</a:t>
            </a:r>
            <a:endParaRPr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16863" y="6356350"/>
            <a:ext cx="2160000" cy="365760"/>
          </a:xfrm>
          <a:prstGeom prst="rect">
            <a:avLst/>
          </a:prstGeom>
        </p:spPr>
        <p:txBody>
          <a:bodyPr vert="horz"/>
          <a:lstStyle>
            <a:defPPr>
              <a:defRPr lang="ja-JP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D91A2B-ED5E-4FFA-9339-291FC2D4174A}" type="slidenum">
              <a:rPr kumimoji="1"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00800" y="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997343" y="3036542"/>
            <a:ext cx="4507607" cy="646331"/>
            <a:chOff x="1143124" y="4958363"/>
            <a:chExt cx="4507607" cy="646331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84038" y="4958363"/>
              <a:ext cx="39666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のセル：正しく分類されたサンプル数</a:t>
              </a:r>
              <a:endParaRPr kumimoji="1" lang="en-US" altLang="ja-JP" sz="1600" dirty="0"/>
            </a:p>
            <a:p>
              <a:r>
                <a:rPr lang="ja-JP" altLang="en-US" sz="1600" dirty="0"/>
                <a:t>のセル：誤って分類されたサンプル数</a:t>
              </a:r>
              <a:endParaRPr kumimoji="1" lang="ja-JP" altLang="en-US" sz="16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43125" y="4991664"/>
              <a:ext cx="540913" cy="28333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143124" y="5321359"/>
              <a:ext cx="540913" cy="283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aphicFrame>
        <p:nvGraphicFramePr>
          <p:cNvPr id="20" name="表 19"/>
          <p:cNvGraphicFramePr>
            <a:graphicFrameLocks noGrp="1"/>
          </p:cNvGraphicFramePr>
          <p:nvPr>
            <p:extLst/>
          </p:nvPr>
        </p:nvGraphicFramePr>
        <p:xfrm>
          <a:off x="7529362" y="3835297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角丸四角形 21"/>
          <p:cNvSpPr/>
          <p:nvPr/>
        </p:nvSpPr>
        <p:spPr>
          <a:xfrm>
            <a:off x="7495496" y="4568257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7495496" y="4965023"/>
            <a:ext cx="2808000" cy="36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</m:oMath>
                  </m:oMathPara>
                </a14:m>
                <a:endParaRPr lang="ja-JP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026" y="4743591"/>
                <a:ext cx="123540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角丸四角形 25"/>
          <p:cNvSpPr/>
          <p:nvPr/>
        </p:nvSpPr>
        <p:spPr>
          <a:xfrm>
            <a:off x="9575509" y="3803882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正方形/長方形 26"/>
              <p:cNvSpPr/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</m:oMath>
                  </m:oMathPara>
                </a14:m>
                <a:endParaRPr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正方形/長方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488" y="3445907"/>
                <a:ext cx="89569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表 28"/>
          <p:cNvGraphicFramePr>
            <a:graphicFrameLocks noGrp="1"/>
          </p:cNvGraphicFramePr>
          <p:nvPr>
            <p:extLst/>
          </p:nvPr>
        </p:nvGraphicFramePr>
        <p:xfrm>
          <a:off x="7492165" y="1331500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115009"/>
              </p:ext>
            </p:extLst>
          </p:nvPr>
        </p:nvGraphicFramePr>
        <p:xfrm>
          <a:off x="997343" y="1503294"/>
          <a:ext cx="274606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FP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TN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角丸四角形 24"/>
          <p:cNvSpPr/>
          <p:nvPr/>
        </p:nvSpPr>
        <p:spPr>
          <a:xfrm>
            <a:off x="8797208" y="2040860"/>
            <a:ext cx="1457497" cy="79405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 30"/>
          <p:cNvSpPr/>
          <p:nvPr/>
        </p:nvSpPr>
        <p:spPr>
          <a:xfrm>
            <a:off x="9496767" y="2429651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8809208" y="2073180"/>
            <a:ext cx="716748" cy="365220"/>
          </a:xfrm>
          <a:prstGeom prst="roundRect">
            <a:avLst/>
          </a:prstGeom>
          <a:solidFill>
            <a:srgbClr val="00B050">
              <a:alpha val="5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正方形/長方形 32"/>
              <p:cNvSpPr/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正方形/長方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49" y="2242929"/>
                <a:ext cx="121616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角丸四角形 33"/>
          <p:cNvSpPr/>
          <p:nvPr/>
        </p:nvSpPr>
        <p:spPr>
          <a:xfrm>
            <a:off x="8878272" y="3802495"/>
            <a:ext cx="671512" cy="15480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8902394" y="4594332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9590692" y="4969893"/>
            <a:ext cx="623562" cy="333925"/>
          </a:xfrm>
          <a:prstGeom prst="roundRect">
            <a:avLst/>
          </a:prstGeom>
          <a:solidFill>
            <a:srgbClr val="0070C0">
              <a:alpha val="5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26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B57B162-7096-4C1F-B473-1382538A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762"/>
              </p:ext>
            </p:extLst>
          </p:nvPr>
        </p:nvGraphicFramePr>
        <p:xfrm>
          <a:off x="959634" y="843416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E352DAC-0B92-4BE1-8E0B-EBD7D563BF12}"/>
              </a:ext>
            </a:extLst>
          </p:cNvPr>
          <p:cNvSpPr txBox="1"/>
          <p:nvPr/>
        </p:nvSpPr>
        <p:spPr>
          <a:xfrm>
            <a:off x="2784540" y="3473291"/>
            <a:ext cx="422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のセル：正しく分類されたサンプル数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5E18BF-5DE9-411E-8197-7CE78CB15BA4}"/>
              </a:ext>
            </a:extLst>
          </p:cNvPr>
          <p:cNvSpPr/>
          <p:nvPr/>
        </p:nvSpPr>
        <p:spPr>
          <a:xfrm>
            <a:off x="1692613" y="3444107"/>
            <a:ext cx="1091927" cy="359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1E2921-1CCA-4011-B4F5-DA27C51222B2}"/>
              </a:ext>
            </a:extLst>
          </p:cNvPr>
          <p:cNvSpPr/>
          <p:nvPr/>
        </p:nvSpPr>
        <p:spPr>
          <a:xfrm>
            <a:off x="2784540" y="3854771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のセル：誤って分類されたサンプル数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5D4990A-EE03-4BA9-8BCD-9C2D77E0948B}"/>
              </a:ext>
            </a:extLst>
          </p:cNvPr>
          <p:cNvSpPr/>
          <p:nvPr/>
        </p:nvSpPr>
        <p:spPr>
          <a:xfrm>
            <a:off x="1692613" y="3866600"/>
            <a:ext cx="1091927" cy="359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19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4926"/>
              </p:ext>
            </p:extLst>
          </p:nvPr>
        </p:nvGraphicFramePr>
        <p:xfrm>
          <a:off x="803991" y="843415"/>
          <a:ext cx="8057907" cy="22489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7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2"/>
                          </a:solidFill>
                        </a:rPr>
                        <a:t>予測値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accent6"/>
                          </a:solidFill>
                        </a:rPr>
                        <a:t>実測値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Positive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Negative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偽陽性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False Positive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真陰性</a:t>
                      </a:r>
                      <a:endParaRPr kumimoji="1" lang="en-US" altLang="ja-JP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True Negative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：</a:t>
                      </a:r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TN</a:t>
                      </a:r>
                      <a:r>
                        <a:rPr kumimoji="1" lang="ja-JP" alt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3056284" y="1796798"/>
            <a:ext cx="5805614" cy="129552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3053750" y="1796797"/>
            <a:ext cx="2811902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/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</m:oMath>
                  </m:oMathPara>
                </a14:m>
                <a:endParaRPr lang="ja-JP" alt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F42F326-861F-432A-A0DD-8F89F5B1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453" y="2256523"/>
                <a:ext cx="121616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5865652" y="2441189"/>
            <a:ext cx="2996246" cy="64439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/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>
                    <a:solidFill>
                      <a:schemeClr val="accent1"/>
                    </a:solidFill>
                  </a:rPr>
                  <a:t>正解率</a:t>
                </a:r>
                <a14:m>
                  <m:oMath xmlns:m="http://schemas.openxmlformats.org/officeDocument/2006/math"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𝐴𝑐𝑐𝑢𝑟𝑎𝑐</m:t>
                    </m:r>
                    <m:r>
                      <a:rPr lang="ja-JP" altLang="en-US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32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ja-JP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1C85779-1D45-4EC0-A9D6-E7FC27B68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023" y="3394570"/>
                <a:ext cx="5939511" cy="791563"/>
              </a:xfrm>
              <a:prstGeom prst="rect">
                <a:avLst/>
              </a:prstGeom>
              <a:blipFill>
                <a:blip r:embed="rId3"/>
                <a:stretch>
                  <a:fillRect l="-2669" b="-1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71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805264"/>
              </p:ext>
            </p:extLst>
          </p:nvPr>
        </p:nvGraphicFramePr>
        <p:xfrm>
          <a:off x="743761" y="49331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1879959" y="144552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1879959" y="144552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444302" y="193816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9154"/>
              </p:ext>
            </p:extLst>
          </p:nvPr>
        </p:nvGraphicFramePr>
        <p:xfrm>
          <a:off x="743761" y="2613715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1889204" y="3585150"/>
            <a:ext cx="542228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1889203" y="3585150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55" y="5588540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1118274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88" y="3345192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8217"/>
              </p:ext>
            </p:extLst>
          </p:nvPr>
        </p:nvGraphicFramePr>
        <p:xfrm>
          <a:off x="737705" y="4695434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1889204" y="5666869"/>
            <a:ext cx="1128686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1867846" y="5657255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B0359FA7-A5B5-4156-B4CB-CBC9DFB1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89998"/>
              </p:ext>
            </p:extLst>
          </p:nvPr>
        </p:nvGraphicFramePr>
        <p:xfrm>
          <a:off x="1113412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角丸四角形 24">
            <a:extLst>
              <a:ext uri="{FF2B5EF4-FFF2-40B4-BE49-F238E27FC236}">
                <a16:creationId xmlns:a16="http://schemas.microsoft.com/office/drawing/2014/main" id="{76B0C31C-B41B-4059-962A-8A5AE45DEFDF}"/>
              </a:ext>
            </a:extLst>
          </p:cNvPr>
          <p:cNvSpPr/>
          <p:nvPr/>
        </p:nvSpPr>
        <p:spPr>
          <a:xfrm>
            <a:off x="2249610" y="1478276"/>
            <a:ext cx="1128687" cy="985285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角丸四角形 31">
            <a:extLst>
              <a:ext uri="{FF2B5EF4-FFF2-40B4-BE49-F238E27FC236}">
                <a16:creationId xmlns:a16="http://schemas.microsoft.com/office/drawing/2014/main" id="{B012DE8D-35AF-41E0-85D5-5769473EA5D6}"/>
              </a:ext>
            </a:extLst>
          </p:cNvPr>
          <p:cNvSpPr/>
          <p:nvPr/>
        </p:nvSpPr>
        <p:spPr>
          <a:xfrm>
            <a:off x="2249610" y="1478276"/>
            <a:ext cx="542228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角丸四角形 31">
            <a:extLst>
              <a:ext uri="{FF2B5EF4-FFF2-40B4-BE49-F238E27FC236}">
                <a16:creationId xmlns:a16="http://schemas.microsoft.com/office/drawing/2014/main" id="{CCFFC81D-4E57-4985-94C6-47FEA1EA81BC}"/>
              </a:ext>
            </a:extLst>
          </p:cNvPr>
          <p:cNvSpPr/>
          <p:nvPr/>
        </p:nvSpPr>
        <p:spPr>
          <a:xfrm>
            <a:off x="2813953" y="1970918"/>
            <a:ext cx="564344" cy="49264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7B470CA-7FE2-4CEF-9392-7BD78864B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78638"/>
              </p:ext>
            </p:extLst>
          </p:nvPr>
        </p:nvGraphicFramePr>
        <p:xfrm>
          <a:off x="4752896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角丸四角形 24">
            <a:extLst>
              <a:ext uri="{FF2B5EF4-FFF2-40B4-BE49-F238E27FC236}">
                <a16:creationId xmlns:a16="http://schemas.microsoft.com/office/drawing/2014/main" id="{CC02F248-F654-4499-A55C-6A3C3106C418}"/>
              </a:ext>
            </a:extLst>
          </p:cNvPr>
          <p:cNvSpPr/>
          <p:nvPr/>
        </p:nvSpPr>
        <p:spPr>
          <a:xfrm>
            <a:off x="5898339" y="1497504"/>
            <a:ext cx="542228" cy="955224"/>
          </a:xfrm>
          <a:prstGeom prst="roundRect">
            <a:avLst>
              <a:gd name="adj" fmla="val 1066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角丸四角形 31">
            <a:extLst>
              <a:ext uri="{FF2B5EF4-FFF2-40B4-BE49-F238E27FC236}">
                <a16:creationId xmlns:a16="http://schemas.microsoft.com/office/drawing/2014/main" id="{629359B7-E76B-47C9-848E-BDE0030321B7}"/>
              </a:ext>
            </a:extLst>
          </p:cNvPr>
          <p:cNvSpPr/>
          <p:nvPr/>
        </p:nvSpPr>
        <p:spPr>
          <a:xfrm>
            <a:off x="5898338" y="1497503"/>
            <a:ext cx="542228" cy="492642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/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altLang="ja-JP" sz="200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9F63A735-DCAA-4637-99E3-847E43A26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587" y="2588116"/>
                <a:ext cx="2290884" cy="6737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/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𝐴𝑐𝑐𝑢𝑟𝑎𝑐</m:t>
                      </m:r>
                      <m:r>
                        <a:rPr lang="ja-JP" alt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8F5EA85-5712-47E5-8880-5CC125576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28" y="2588116"/>
                <a:ext cx="3927101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/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ja-JP" sz="200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000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000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ja-JP" altLang="en-US" sz="20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260DADE5-5CA3-4666-88E7-795ECA01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363" y="2588116"/>
                <a:ext cx="2730619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2ADC31E6-18AF-4EE0-BAD1-93E9C709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13291"/>
              </p:ext>
            </p:extLst>
          </p:nvPr>
        </p:nvGraphicFramePr>
        <p:xfrm>
          <a:off x="7352439" y="526068"/>
          <a:ext cx="2260283" cy="1937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373">
                <a:tc rowSpan="2" gridSpan="2">
                  <a:txBody>
                    <a:bodyPr/>
                    <a:lstStyle/>
                    <a:p>
                      <a:pPr algn="ctr"/>
                      <a:endParaRPr kumimoji="1" lang="ja-JP" altLang="en-US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kumimoji="1" lang="ja-JP" altLang="en-US" sz="18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73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73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1" lang="ja-JP" altLang="en-US" sz="18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73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FP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TN</a:t>
                      </a:r>
                      <a:endParaRPr kumimoji="1" lang="ja-JP" altLang="en-US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角丸四角形 24">
            <a:extLst>
              <a:ext uri="{FF2B5EF4-FFF2-40B4-BE49-F238E27FC236}">
                <a16:creationId xmlns:a16="http://schemas.microsoft.com/office/drawing/2014/main" id="{4B6677B4-2C4D-49FE-A2CE-5BA7E8471A6A}"/>
              </a:ext>
            </a:extLst>
          </p:cNvPr>
          <p:cNvSpPr/>
          <p:nvPr/>
        </p:nvSpPr>
        <p:spPr>
          <a:xfrm flipV="1">
            <a:off x="8503938" y="1497502"/>
            <a:ext cx="1108784" cy="492641"/>
          </a:xfrm>
          <a:prstGeom prst="roundRect">
            <a:avLst>
              <a:gd name="adj" fmla="val 10660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31">
            <a:extLst>
              <a:ext uri="{FF2B5EF4-FFF2-40B4-BE49-F238E27FC236}">
                <a16:creationId xmlns:a16="http://schemas.microsoft.com/office/drawing/2014/main" id="{898DCECD-0270-42CF-96DE-4F317E53BA24}"/>
              </a:ext>
            </a:extLst>
          </p:cNvPr>
          <p:cNvSpPr/>
          <p:nvPr/>
        </p:nvSpPr>
        <p:spPr>
          <a:xfrm>
            <a:off x="8482580" y="1487889"/>
            <a:ext cx="542228" cy="492642"/>
          </a:xfrm>
          <a:prstGeom prst="roundRect">
            <a:avLst/>
          </a:prstGeom>
          <a:solidFill>
            <a:srgbClr val="7030A0">
              <a:alpha val="5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0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6211</TotalTime>
  <Words>609</Words>
  <Application>Microsoft Office PowerPoint</Application>
  <PresentationFormat>ワイド画面</PresentationFormat>
  <Paragraphs>314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ここで用いる予測精度指標の定義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mitama nigi</dc:creator>
  <cp:lastModifiedBy>mitama nigi</cp:lastModifiedBy>
  <cp:revision>27</cp:revision>
  <dcterms:created xsi:type="dcterms:W3CDTF">2019-02-05T14:47:01Z</dcterms:created>
  <dcterms:modified xsi:type="dcterms:W3CDTF">2019-03-28T10:34:17Z</dcterms:modified>
</cp:coreProperties>
</file>