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FD581-9F8D-33F4-3737-7E48D754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A7D443-A1EC-0D98-9855-75E5FF3D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829141-00CB-4971-423C-80CD9D5F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0A4D2-86B6-D661-0292-C7F43E53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78E954-906D-DB2E-2807-53ED2140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77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07F2E-99EF-3F8C-45E6-96A0DB44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AFB486-8D7E-E46A-8137-2DCC82676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CE9F4-3435-5FD0-8EFC-AB32BD22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55C27-7184-814C-226C-36FC7C22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8ACD6D-A6B7-EB5A-02EC-B4547D0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00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7E620F-0ED1-606C-4BFC-4BE751868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E7B160-0F4D-61AE-5EAE-14129EF4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0C3F76-245C-17E8-37CE-B6A6EED5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773BB7-0CB2-3DC5-9E8A-6DE6C61F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76C0B-CEE3-00C4-AE50-3EDA741E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90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D7DB1-EB63-250D-6E02-1AF4BA80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ED9484-84EE-9556-206B-34E3C9BC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EDB670-34D8-CABE-A09D-5675520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5C17D6-E774-68B3-6CCA-36B3F95C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2BA18-7BBF-FA33-FC78-37DA66A0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2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BB268-0D3F-7192-E76B-D67C2EE5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6903-041B-D9C8-D9BE-AAFE2D44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005A3-1178-18BC-254D-12650026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B7B3C-2192-DCEA-2AE1-3AC39A15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FEE7F-6055-D7BF-5EAE-97385FC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5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ED83A-D8B9-6389-5EFF-781AD31A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65CCE9-BC4F-BA5D-B0D2-A5753A832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889E2C-E04F-7C13-84B9-6ED72E2B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967B22-55A4-EAAA-BE08-DAAF2B93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A091D-8CAD-C989-B865-0159D54B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2C1247-CCF0-B153-C400-467D965B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2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22866-7C8C-45AD-721E-0015EC21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6AA50-DD41-1C8C-1D6D-5D5BC9B6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314DBC-82CA-2933-A826-BC591DFC2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3557A2-AF8B-B8D0-2E4B-32F899DA5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DBD93A-0EAE-DD2B-D2BB-1D60A4D39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B48668-A68B-E6C7-F724-9E80EF9B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B644FC-8ED8-3C5F-666A-83F0C43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A91A96-C138-D351-8F08-EEA15551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78E65-9642-432C-977E-B0D91879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21A435-F8E5-F639-ECC2-6F06A3D0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C099B-A739-F47F-4EA6-CF7449D3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E8CA2A-0EEF-46BD-F3B5-23C2D9EA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18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0073A3-E3FA-8F38-EB67-933993A3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B4B84B-27BB-A096-5ED6-3A018302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761E9E-D217-B36A-1700-A9286387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26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40BB9-8CDA-203D-3FD2-D061A528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C5458D-5AAF-16A5-F0AB-4D0CF0C8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EEFF76-1BBC-CC4E-ABBB-AD721C93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B66D74-09ED-090E-8157-ED49EE4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A22254-E8C6-22C2-14ED-2F24695B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4A5AE8-07CD-16DC-2379-9ABB4670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6C08-426C-4640-2AE0-8C925E36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9FBD27-B5D4-C7E6-740A-526EA3889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C580A3-4961-860C-F9B2-3501FF75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F9D65E-3FB8-F668-D556-385AE129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B3CA41-16E3-DCF1-96A9-16F562DD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73C28A-A26E-EC0D-AC40-2F93C930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E7E313-1BCA-1A12-C175-498D4E8F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BBF957-DBC3-7D47-9868-4E263EF9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1D7D-F899-C9C9-67B1-1F4FD0490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9434-D18A-6046-B855-21A593687C26}" type="datetimeFigureOut"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8BC8B-3A6C-49B1-A6D9-104660E95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57A978-A94F-A366-B219-646F56F9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E9A9-7826-6C4B-8DBF-0FB2ECF4CB6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F79377-FCB4-03A0-CD72-E0BDDF1E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8514"/>
            <a:ext cx="3810000" cy="2032000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AD64941-7978-01D8-B9A6-310614D6739B}"/>
              </a:ext>
            </a:extLst>
          </p:cNvPr>
          <p:cNvSpPr/>
          <p:nvPr/>
        </p:nvSpPr>
        <p:spPr>
          <a:xfrm>
            <a:off x="3069770" y="2819399"/>
            <a:ext cx="1251858" cy="1371600"/>
          </a:xfrm>
          <a:prstGeom prst="roundRect">
            <a:avLst>
              <a:gd name="adj" fmla="val 635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24F18E-A591-C4CD-CAA2-98663C42B7DC}"/>
              </a:ext>
            </a:extLst>
          </p:cNvPr>
          <p:cNvSpPr/>
          <p:nvPr/>
        </p:nvSpPr>
        <p:spPr>
          <a:xfrm>
            <a:off x="3216727" y="2993572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3CCEE9-85C9-E835-3312-80243136C9A0}"/>
              </a:ext>
            </a:extLst>
          </p:cNvPr>
          <p:cNvSpPr/>
          <p:nvPr/>
        </p:nvSpPr>
        <p:spPr>
          <a:xfrm>
            <a:off x="3216727" y="3292929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500A7C-929C-B778-BAD5-039436FAB171}"/>
              </a:ext>
            </a:extLst>
          </p:cNvPr>
          <p:cNvSpPr/>
          <p:nvPr/>
        </p:nvSpPr>
        <p:spPr>
          <a:xfrm>
            <a:off x="3216727" y="3592286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749D68C-E57C-4A9C-9ED0-0A45B56541A2}"/>
              </a:ext>
            </a:extLst>
          </p:cNvPr>
          <p:cNvSpPr/>
          <p:nvPr/>
        </p:nvSpPr>
        <p:spPr>
          <a:xfrm>
            <a:off x="3216727" y="3891644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AF50CE5-80AC-E7FC-B2CA-275FF7BFB44A}"/>
              </a:ext>
            </a:extLst>
          </p:cNvPr>
          <p:cNvSpPr/>
          <p:nvPr/>
        </p:nvSpPr>
        <p:spPr>
          <a:xfrm>
            <a:off x="4838699" y="2819399"/>
            <a:ext cx="1251858" cy="1371600"/>
          </a:xfrm>
          <a:prstGeom prst="roundRect">
            <a:avLst>
              <a:gd name="adj" fmla="val 6350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F94A249-2228-EF58-9479-0C93DBFC17E0}"/>
              </a:ext>
            </a:extLst>
          </p:cNvPr>
          <p:cNvSpPr/>
          <p:nvPr/>
        </p:nvSpPr>
        <p:spPr>
          <a:xfrm>
            <a:off x="4985656" y="2993572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88D26D4-61EE-59A5-7624-3A65928BFB9E}"/>
              </a:ext>
            </a:extLst>
          </p:cNvPr>
          <p:cNvSpPr/>
          <p:nvPr/>
        </p:nvSpPr>
        <p:spPr>
          <a:xfrm>
            <a:off x="4985656" y="3292929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6E0968D-BA73-FFF3-5D9D-26A3A310F88D}"/>
              </a:ext>
            </a:extLst>
          </p:cNvPr>
          <p:cNvSpPr/>
          <p:nvPr/>
        </p:nvSpPr>
        <p:spPr>
          <a:xfrm>
            <a:off x="4985656" y="3592286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9D545A-F597-9DA8-DC5F-45696CDF5446}"/>
              </a:ext>
            </a:extLst>
          </p:cNvPr>
          <p:cNvSpPr/>
          <p:nvPr/>
        </p:nvSpPr>
        <p:spPr>
          <a:xfrm>
            <a:off x="4985656" y="3891644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C002025-32FD-65F0-3374-2F270A0356C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174670" y="3075215"/>
            <a:ext cx="810986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12C0CC7-8C2C-5EF0-6D95-98D5A006505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174670" y="3374572"/>
            <a:ext cx="810986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71B72F9-E80F-8904-FDAA-28FE47A7A2B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174670" y="3673929"/>
            <a:ext cx="810986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45B70DB-5299-075C-BBA8-BC0CB5C6AEA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74670" y="3973287"/>
            <a:ext cx="810986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4EA077A4-F9AB-A282-7B41-1934F16E9710}"/>
              </a:ext>
            </a:extLst>
          </p:cNvPr>
          <p:cNvSpPr/>
          <p:nvPr/>
        </p:nvSpPr>
        <p:spPr>
          <a:xfrm>
            <a:off x="6755702" y="2819399"/>
            <a:ext cx="1251858" cy="1371600"/>
          </a:xfrm>
          <a:prstGeom prst="roundRect">
            <a:avLst>
              <a:gd name="adj" fmla="val 635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B02CEB6-D1EB-692E-8C1D-6D9F1AD6B2FB}"/>
              </a:ext>
            </a:extLst>
          </p:cNvPr>
          <p:cNvSpPr/>
          <p:nvPr/>
        </p:nvSpPr>
        <p:spPr>
          <a:xfrm>
            <a:off x="6902659" y="2993572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9E31220-F6C9-32F3-0E3F-0D25E236F5F4}"/>
              </a:ext>
            </a:extLst>
          </p:cNvPr>
          <p:cNvSpPr/>
          <p:nvPr/>
        </p:nvSpPr>
        <p:spPr>
          <a:xfrm>
            <a:off x="6902659" y="3592286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EE923DB8-AF28-ED96-50F0-91825DAD9038}"/>
              </a:ext>
            </a:extLst>
          </p:cNvPr>
          <p:cNvSpPr/>
          <p:nvPr/>
        </p:nvSpPr>
        <p:spPr>
          <a:xfrm>
            <a:off x="8524631" y="2819399"/>
            <a:ext cx="1251858" cy="1371600"/>
          </a:xfrm>
          <a:prstGeom prst="roundRect">
            <a:avLst>
              <a:gd name="adj" fmla="val 6350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903A54-AD33-3CAC-422E-7E50E5B67BAF}"/>
              </a:ext>
            </a:extLst>
          </p:cNvPr>
          <p:cNvSpPr/>
          <p:nvPr/>
        </p:nvSpPr>
        <p:spPr>
          <a:xfrm>
            <a:off x="8671588" y="2993572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13886F5-1170-3436-4E2F-D49AED70910E}"/>
              </a:ext>
            </a:extLst>
          </p:cNvPr>
          <p:cNvSpPr/>
          <p:nvPr/>
        </p:nvSpPr>
        <p:spPr>
          <a:xfrm>
            <a:off x="8671588" y="3292929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7A0371D-70AA-7077-3E88-821B8137B58A}"/>
              </a:ext>
            </a:extLst>
          </p:cNvPr>
          <p:cNvSpPr/>
          <p:nvPr/>
        </p:nvSpPr>
        <p:spPr>
          <a:xfrm>
            <a:off x="8671588" y="3592286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843CA4D-659C-1232-A034-3B5BC7868D27}"/>
              </a:ext>
            </a:extLst>
          </p:cNvPr>
          <p:cNvSpPr/>
          <p:nvPr/>
        </p:nvSpPr>
        <p:spPr>
          <a:xfrm>
            <a:off x="8671588" y="3891644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9EC47E-0FAC-B6E5-D642-AE22E9D936F0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7860602" y="3075215"/>
            <a:ext cx="810986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C57A4B0-B3E5-28CD-E69A-416594BB8D02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7860602" y="3075215"/>
            <a:ext cx="810986" cy="598714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E930241-F483-888A-84DE-5727063F9DA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7860602" y="3374572"/>
            <a:ext cx="810986" cy="326572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69703A4-D338-E580-C707-5B26DC98782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860602" y="3673929"/>
            <a:ext cx="810986" cy="299358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830BB28E-F7FD-24AD-2DD9-E863E3D71693}"/>
              </a:ext>
            </a:extLst>
          </p:cNvPr>
          <p:cNvSpPr/>
          <p:nvPr/>
        </p:nvSpPr>
        <p:spPr>
          <a:xfrm>
            <a:off x="6755702" y="4750494"/>
            <a:ext cx="1251858" cy="1371600"/>
          </a:xfrm>
          <a:prstGeom prst="roundRect">
            <a:avLst>
              <a:gd name="adj" fmla="val 635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3504326-14AB-92FC-FE18-716293911F6D}"/>
              </a:ext>
            </a:extLst>
          </p:cNvPr>
          <p:cNvSpPr/>
          <p:nvPr/>
        </p:nvSpPr>
        <p:spPr>
          <a:xfrm>
            <a:off x="6902659" y="4924667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09A5F74-36AA-9B8F-8C46-7CE233AB2FCB}"/>
              </a:ext>
            </a:extLst>
          </p:cNvPr>
          <p:cNvSpPr/>
          <p:nvPr/>
        </p:nvSpPr>
        <p:spPr>
          <a:xfrm>
            <a:off x="6902659" y="5224024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8BA01BC-6483-6690-59C2-60CE700D20FB}"/>
              </a:ext>
            </a:extLst>
          </p:cNvPr>
          <p:cNvSpPr/>
          <p:nvPr/>
        </p:nvSpPr>
        <p:spPr>
          <a:xfrm>
            <a:off x="6902659" y="5523381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2AAC5FCF-119E-6C67-4E7C-F2C238314B7B}"/>
              </a:ext>
            </a:extLst>
          </p:cNvPr>
          <p:cNvSpPr/>
          <p:nvPr/>
        </p:nvSpPr>
        <p:spPr>
          <a:xfrm>
            <a:off x="8524631" y="4750494"/>
            <a:ext cx="1251858" cy="1371600"/>
          </a:xfrm>
          <a:prstGeom prst="roundRect">
            <a:avLst>
              <a:gd name="adj" fmla="val 6350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B4F73F5-7271-6FEE-4186-BF21293FD3CB}"/>
              </a:ext>
            </a:extLst>
          </p:cNvPr>
          <p:cNvSpPr/>
          <p:nvPr/>
        </p:nvSpPr>
        <p:spPr>
          <a:xfrm>
            <a:off x="8671588" y="4924667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75249D0-EC94-BB76-A295-BE1EE7245FCF}"/>
              </a:ext>
            </a:extLst>
          </p:cNvPr>
          <p:cNvSpPr/>
          <p:nvPr/>
        </p:nvSpPr>
        <p:spPr>
          <a:xfrm>
            <a:off x="8671588" y="5224024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C081D6E-2CEC-19C1-177F-0CEA7DB75C37}"/>
              </a:ext>
            </a:extLst>
          </p:cNvPr>
          <p:cNvSpPr/>
          <p:nvPr/>
        </p:nvSpPr>
        <p:spPr>
          <a:xfrm>
            <a:off x="8671588" y="5523381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66C49F-9774-E262-C8CE-7B12492DAE34}"/>
              </a:ext>
            </a:extLst>
          </p:cNvPr>
          <p:cNvSpPr/>
          <p:nvPr/>
        </p:nvSpPr>
        <p:spPr>
          <a:xfrm>
            <a:off x="8671588" y="5822739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71C0642-CB16-D770-1D7B-244DB4E01AED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7860602" y="5006310"/>
            <a:ext cx="810986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B857170-F165-BB4C-7032-6184CD927C60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>
            <a:off x="7860602" y="5006310"/>
            <a:ext cx="810986" cy="299357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A8B1A23-6F66-FFED-31F8-95D33F53DAE8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7860602" y="5006310"/>
            <a:ext cx="810986" cy="598714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49066F0-05E5-CC18-1573-2710B20EB559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860602" y="5305667"/>
            <a:ext cx="810986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EF9E015-C44D-0F62-1E88-2D283C37C0D6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7860602" y="5605024"/>
            <a:ext cx="810986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13B9A79-7013-EADA-6949-57D371B2D5D7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7860602" y="5605024"/>
            <a:ext cx="810986" cy="299358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697CDE49-3E82-7AAF-BFB2-CFF43AADB8D5}"/>
              </a:ext>
            </a:extLst>
          </p:cNvPr>
          <p:cNvSpPr/>
          <p:nvPr/>
        </p:nvSpPr>
        <p:spPr>
          <a:xfrm>
            <a:off x="3069770" y="4750494"/>
            <a:ext cx="1251858" cy="1371600"/>
          </a:xfrm>
          <a:prstGeom prst="roundRect">
            <a:avLst>
              <a:gd name="adj" fmla="val 635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EC6554-EC30-A61E-E232-029A907178FF}"/>
              </a:ext>
            </a:extLst>
          </p:cNvPr>
          <p:cNvSpPr/>
          <p:nvPr/>
        </p:nvSpPr>
        <p:spPr>
          <a:xfrm>
            <a:off x="3216727" y="4924667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E4C792C-239F-48FA-8AE3-BAB6E15FC98F}"/>
              </a:ext>
            </a:extLst>
          </p:cNvPr>
          <p:cNvSpPr/>
          <p:nvPr/>
        </p:nvSpPr>
        <p:spPr>
          <a:xfrm>
            <a:off x="3216727" y="5523381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>
            <a:extLst>
              <a:ext uri="{FF2B5EF4-FFF2-40B4-BE49-F238E27FC236}">
                <a16:creationId xmlns:a16="http://schemas.microsoft.com/office/drawing/2014/main" id="{F4FB9842-5FCC-7800-448B-A6D4EB9A5CFA}"/>
              </a:ext>
            </a:extLst>
          </p:cNvPr>
          <p:cNvSpPr/>
          <p:nvPr/>
        </p:nvSpPr>
        <p:spPr>
          <a:xfrm>
            <a:off x="4838699" y="4750494"/>
            <a:ext cx="1251858" cy="1371600"/>
          </a:xfrm>
          <a:prstGeom prst="roundRect">
            <a:avLst>
              <a:gd name="adj" fmla="val 6350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42522B3-FCAF-A3AB-71A1-A58E6F8B336C}"/>
              </a:ext>
            </a:extLst>
          </p:cNvPr>
          <p:cNvSpPr/>
          <p:nvPr/>
        </p:nvSpPr>
        <p:spPr>
          <a:xfrm>
            <a:off x="4985656" y="4924667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727A2C6-C143-223A-C824-08E824E5B651}"/>
              </a:ext>
            </a:extLst>
          </p:cNvPr>
          <p:cNvSpPr/>
          <p:nvPr/>
        </p:nvSpPr>
        <p:spPr>
          <a:xfrm>
            <a:off x="4985656" y="5224024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869DF4C-13E0-CF4E-6A9A-70B957C19E25}"/>
              </a:ext>
            </a:extLst>
          </p:cNvPr>
          <p:cNvSpPr/>
          <p:nvPr/>
        </p:nvSpPr>
        <p:spPr>
          <a:xfrm>
            <a:off x="4985656" y="5523381"/>
            <a:ext cx="957943" cy="16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524583C-8A45-9AC5-70A7-9174A4D8A088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4174670" y="5006310"/>
            <a:ext cx="810986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FDBD779-FDC1-01BB-5826-F564DC039ECF}"/>
              </a:ext>
            </a:extLst>
          </p:cNvPr>
          <p:cNvCxnSpPr>
            <a:cxnSpLocks/>
            <a:stCxn id="71" idx="3"/>
            <a:endCxn id="75" idx="1"/>
          </p:cNvCxnSpPr>
          <p:nvPr/>
        </p:nvCxnSpPr>
        <p:spPr>
          <a:xfrm flipV="1">
            <a:off x="4174670" y="5305667"/>
            <a:ext cx="810986" cy="299357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00DB004-8F35-AFFE-0F32-F0CA838F98B4}"/>
              </a:ext>
            </a:extLst>
          </p:cNvPr>
          <p:cNvCxnSpPr>
            <a:cxnSpLocks/>
            <a:stCxn id="93" idx="3"/>
            <a:endCxn id="76" idx="1"/>
          </p:cNvCxnSpPr>
          <p:nvPr/>
        </p:nvCxnSpPr>
        <p:spPr>
          <a:xfrm>
            <a:off x="4174670" y="5319275"/>
            <a:ext cx="810986" cy="285749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DB60C779-9C67-CD22-E1C7-69F23A58D339}"/>
              </a:ext>
            </a:extLst>
          </p:cNvPr>
          <p:cNvSpPr/>
          <p:nvPr/>
        </p:nvSpPr>
        <p:spPr>
          <a:xfrm>
            <a:off x="3216727" y="5237632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883F5DB6-F218-1FC6-B141-8D46D9C360CE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174670" y="5031716"/>
            <a:ext cx="802823" cy="859057"/>
          </a:xfrm>
          <a:prstGeom prst="straightConnector1">
            <a:avLst/>
          </a:prstGeom>
          <a:ln w="2857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FA2C4D7-097C-AF1A-3FEB-8068348273CD}"/>
              </a:ext>
            </a:extLst>
          </p:cNvPr>
          <p:cNvSpPr/>
          <p:nvPr/>
        </p:nvSpPr>
        <p:spPr>
          <a:xfrm>
            <a:off x="3216727" y="5809130"/>
            <a:ext cx="957943" cy="163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F20146A-C297-86BB-A223-6F4FAD313F9D}"/>
              </a:ext>
            </a:extLst>
          </p:cNvPr>
          <p:cNvSpPr txBox="1"/>
          <p:nvPr/>
        </p:nvSpPr>
        <p:spPr>
          <a:xfrm>
            <a:off x="3530737" y="2523769"/>
            <a:ext cx="220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17688" algn="l"/>
              </a:tabLst>
            </a:pPr>
            <a:r>
              <a:rPr kumimoji="1" lang="en-US" altLang="ja-JP" sz="1400" b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	B</a:t>
            </a:r>
            <a:endParaRPr kumimoji="1" lang="ja-JP" altLang="en-US" sz="14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FD5874E-DAA0-36D8-0E13-57DD7037C8E0}"/>
              </a:ext>
            </a:extLst>
          </p:cNvPr>
          <p:cNvSpPr txBox="1"/>
          <p:nvPr/>
        </p:nvSpPr>
        <p:spPr>
          <a:xfrm>
            <a:off x="7253055" y="2527200"/>
            <a:ext cx="220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17688" algn="l"/>
              </a:tabLst>
            </a:pPr>
            <a:r>
              <a:rPr kumimoji="1" lang="en-US" altLang="ja-JP" sz="1400" b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	B</a:t>
            </a:r>
            <a:endParaRPr kumimoji="1" lang="ja-JP" altLang="en-US" sz="14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90D14D6-0005-9BC2-F701-01B110AE4DB7}"/>
              </a:ext>
            </a:extLst>
          </p:cNvPr>
          <p:cNvSpPr txBox="1"/>
          <p:nvPr/>
        </p:nvSpPr>
        <p:spPr>
          <a:xfrm>
            <a:off x="3530737" y="4430014"/>
            <a:ext cx="220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17688" algn="l"/>
              </a:tabLst>
            </a:pPr>
            <a:r>
              <a:rPr kumimoji="1" lang="en-US" altLang="ja-JP" sz="1400" b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	B</a:t>
            </a:r>
            <a:endParaRPr kumimoji="1" lang="ja-JP" altLang="en-US" sz="14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3B133AC-55C5-1046-B99A-E130563CA5E7}"/>
              </a:ext>
            </a:extLst>
          </p:cNvPr>
          <p:cNvSpPr txBox="1"/>
          <p:nvPr/>
        </p:nvSpPr>
        <p:spPr>
          <a:xfrm>
            <a:off x="7253055" y="4460535"/>
            <a:ext cx="220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17688" algn="l"/>
              </a:tabLst>
            </a:pPr>
            <a:r>
              <a:rPr kumimoji="1" lang="en-US" altLang="ja-JP" sz="1400" b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	B</a:t>
            </a:r>
            <a:endParaRPr kumimoji="1" lang="ja-JP" altLang="en-US" sz="14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CDBB40A-C154-BA37-8F82-538C6CAC7E18}"/>
              </a:ext>
            </a:extLst>
          </p:cNvPr>
          <p:cNvSpPr/>
          <p:nvPr/>
        </p:nvSpPr>
        <p:spPr>
          <a:xfrm>
            <a:off x="6457352" y="2453402"/>
            <a:ext cx="3780000" cy="1979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631EF90-9A9D-1020-D6D4-F42D0CD5F8F3}"/>
              </a:ext>
            </a:extLst>
          </p:cNvPr>
          <p:cNvSpPr/>
          <p:nvPr/>
        </p:nvSpPr>
        <p:spPr>
          <a:xfrm>
            <a:off x="6458583" y="4433765"/>
            <a:ext cx="3780000" cy="1979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0C5A8330-019A-48CC-B1FB-4D89041DE00B}"/>
              </a:ext>
            </a:extLst>
          </p:cNvPr>
          <p:cNvSpPr/>
          <p:nvPr/>
        </p:nvSpPr>
        <p:spPr>
          <a:xfrm>
            <a:off x="2676513" y="2455696"/>
            <a:ext cx="3780000" cy="1979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61FBB1F1-9C75-33AE-361A-08377CE73D0C}"/>
              </a:ext>
            </a:extLst>
          </p:cNvPr>
          <p:cNvSpPr/>
          <p:nvPr/>
        </p:nvSpPr>
        <p:spPr>
          <a:xfrm>
            <a:off x="2677744" y="4436059"/>
            <a:ext cx="3780000" cy="1979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C87D131-5D60-CDB5-3BDB-B2553F0E0E05}"/>
              </a:ext>
            </a:extLst>
          </p:cNvPr>
          <p:cNvSpPr/>
          <p:nvPr/>
        </p:nvSpPr>
        <p:spPr>
          <a:xfrm>
            <a:off x="5595257" y="870857"/>
            <a:ext cx="1763486" cy="93617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5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0974C9D0-353F-0840-036D-5488B80B24D6}"/>
              </a:ext>
            </a:extLst>
          </p:cNvPr>
          <p:cNvSpPr/>
          <p:nvPr/>
        </p:nvSpPr>
        <p:spPr>
          <a:xfrm>
            <a:off x="4310743" y="1491343"/>
            <a:ext cx="2895600" cy="1817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58F712-FCEB-2277-F441-0F2E4E19C8A5}"/>
              </a:ext>
            </a:extLst>
          </p:cNvPr>
          <p:cNvSpPr txBox="1"/>
          <p:nvPr/>
        </p:nvSpPr>
        <p:spPr>
          <a:xfrm>
            <a:off x="2220686" y="9470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回目</a:t>
            </a:r>
          </a:p>
        </p:txBody>
      </p:sp>
    </p:spTree>
    <p:extLst>
      <p:ext uri="{BB962C8B-B14F-4D97-AF65-F5344CB8AC3E}">
        <p14:creationId xmlns:p14="http://schemas.microsoft.com/office/powerpoint/2010/main" val="307018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14</Words>
  <Application>Microsoft Macintosh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Menlo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道和 岡井</dc:creator>
  <cp:lastModifiedBy>道和 岡井</cp:lastModifiedBy>
  <cp:revision>3</cp:revision>
  <dcterms:created xsi:type="dcterms:W3CDTF">2023-07-01T23:55:13Z</dcterms:created>
  <dcterms:modified xsi:type="dcterms:W3CDTF">2023-07-02T22:01:38Z</dcterms:modified>
</cp:coreProperties>
</file>