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8" r:id="rId3"/>
    <p:sldId id="265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4" r:id="rId13"/>
    <p:sldId id="261" r:id="rId14"/>
    <p:sldId id="27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2DF81-80D8-454F-A6AF-D114204DE552}" v="28" dt="2022-01-05T13:58:11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7020" autoAdjust="0"/>
  </p:normalViewPr>
  <p:slideViewPr>
    <p:cSldViewPr snapToGrid="0">
      <p:cViewPr varScale="1">
        <p:scale>
          <a:sx n="71" d="100"/>
          <a:sy n="71" d="100"/>
        </p:scale>
        <p:origin x="42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MANH DUNG 20183899" userId="d069a5df-c1c2-4634-8fd4-8e52839517f0" providerId="ADAL" clId="{8BD2DF81-80D8-454F-A6AF-D114204DE552}"/>
    <pc:docChg chg="undo custSel addSld delSld modSld">
      <pc:chgData name="NGUYEN MANH DUNG 20183899" userId="d069a5df-c1c2-4634-8fd4-8e52839517f0" providerId="ADAL" clId="{8BD2DF81-80D8-454F-A6AF-D114204DE552}" dt="2022-01-05T13:59:25.479" v="1492" actId="1076"/>
      <pc:docMkLst>
        <pc:docMk/>
      </pc:docMkLst>
      <pc:sldChg chg="modSp mod">
        <pc:chgData name="NGUYEN MANH DUNG 20183899" userId="d069a5df-c1c2-4634-8fd4-8e52839517f0" providerId="ADAL" clId="{8BD2DF81-80D8-454F-A6AF-D114204DE552}" dt="2022-01-05T13:59:25.479" v="1492" actId="1076"/>
        <pc:sldMkLst>
          <pc:docMk/>
          <pc:sldMk cId="3953857268" sldId="258"/>
        </pc:sldMkLst>
        <pc:spChg chg="mod">
          <ac:chgData name="NGUYEN MANH DUNG 20183899" userId="d069a5df-c1c2-4634-8fd4-8e52839517f0" providerId="ADAL" clId="{8BD2DF81-80D8-454F-A6AF-D114204DE552}" dt="2022-01-05T13:24:37.708" v="15" actId="20577"/>
          <ac:spMkLst>
            <pc:docMk/>
            <pc:sldMk cId="3953857268" sldId="258"/>
            <ac:spMk id="5" creationId="{6393A6E3-25F7-49CB-953B-FE930DF389C9}"/>
          </ac:spMkLst>
        </pc:spChg>
        <pc:spChg chg="mod">
          <ac:chgData name="NGUYEN MANH DUNG 20183899" userId="d069a5df-c1c2-4634-8fd4-8e52839517f0" providerId="ADAL" clId="{8BD2DF81-80D8-454F-A6AF-D114204DE552}" dt="2022-01-05T13:24:57.885" v="80" actId="14100"/>
          <ac:spMkLst>
            <pc:docMk/>
            <pc:sldMk cId="3953857268" sldId="258"/>
            <ac:spMk id="6" creationId="{E863D4FE-8D3E-4518-9754-ACDB3B462FD6}"/>
          </ac:spMkLst>
        </pc:spChg>
        <pc:spChg chg="mod">
          <ac:chgData name="NGUYEN MANH DUNG 20183899" userId="d069a5df-c1c2-4634-8fd4-8e52839517f0" providerId="ADAL" clId="{8BD2DF81-80D8-454F-A6AF-D114204DE552}" dt="2022-01-05T13:59:25.479" v="1492" actId="1076"/>
          <ac:spMkLst>
            <pc:docMk/>
            <pc:sldMk cId="3953857268" sldId="258"/>
            <ac:spMk id="7" creationId="{716D1CAB-59BF-4FB4-A226-773DE56BC72A}"/>
          </ac:spMkLst>
        </pc:spChg>
      </pc:sldChg>
      <pc:sldChg chg="addSp delSp modSp mod">
        <pc:chgData name="NGUYEN MANH DUNG 20183899" userId="d069a5df-c1c2-4634-8fd4-8e52839517f0" providerId="ADAL" clId="{8BD2DF81-80D8-454F-A6AF-D114204DE552}" dt="2022-01-05T13:52:59.954" v="1243" actId="1076"/>
        <pc:sldMkLst>
          <pc:docMk/>
          <pc:sldMk cId="1167103189" sldId="261"/>
        </pc:sldMkLst>
        <pc:spChg chg="mod">
          <ac:chgData name="NGUYEN MANH DUNG 20183899" userId="d069a5df-c1c2-4634-8fd4-8e52839517f0" providerId="ADAL" clId="{8BD2DF81-80D8-454F-A6AF-D114204DE552}" dt="2022-01-05T13:50:39.688" v="1216" actId="20577"/>
          <ac:spMkLst>
            <pc:docMk/>
            <pc:sldMk cId="1167103189" sldId="261"/>
            <ac:spMk id="2" creationId="{8B65ABA9-3A9F-4099-8578-57D4D650E31B}"/>
          </ac:spMkLst>
        </pc:spChg>
        <pc:spChg chg="add mod">
          <ac:chgData name="NGUYEN MANH DUNG 20183899" userId="d069a5df-c1c2-4634-8fd4-8e52839517f0" providerId="ADAL" clId="{8BD2DF81-80D8-454F-A6AF-D114204DE552}" dt="2022-01-05T13:52:59.954" v="1243" actId="1076"/>
          <ac:spMkLst>
            <pc:docMk/>
            <pc:sldMk cId="1167103189" sldId="261"/>
            <ac:spMk id="5" creationId="{DD07D50E-8805-43F7-BB83-FA5ED04FA3FE}"/>
          </ac:spMkLst>
        </pc:spChg>
        <pc:spChg chg="add mod">
          <ac:chgData name="NGUYEN MANH DUNG 20183899" userId="d069a5df-c1c2-4634-8fd4-8e52839517f0" providerId="ADAL" clId="{8BD2DF81-80D8-454F-A6AF-D114204DE552}" dt="2022-01-05T13:52:51.970" v="1242" actId="113"/>
          <ac:spMkLst>
            <pc:docMk/>
            <pc:sldMk cId="1167103189" sldId="261"/>
            <ac:spMk id="7" creationId="{5090951C-C26D-4C6E-8290-5A604F84DCF7}"/>
          </ac:spMkLst>
        </pc:spChg>
        <pc:picChg chg="del">
          <ac:chgData name="NGUYEN MANH DUNG 20183899" userId="d069a5df-c1c2-4634-8fd4-8e52839517f0" providerId="ADAL" clId="{8BD2DF81-80D8-454F-A6AF-D114204DE552}" dt="2022-01-05T13:50:41.114" v="1217" actId="478"/>
          <ac:picMkLst>
            <pc:docMk/>
            <pc:sldMk cId="1167103189" sldId="261"/>
            <ac:picMk id="4" creationId="{AA4D7F46-2359-43F9-9EF1-3F7599D1E296}"/>
          </ac:picMkLst>
        </pc:picChg>
      </pc:sldChg>
      <pc:sldChg chg="addSp delSp modSp mod">
        <pc:chgData name="NGUYEN MANH DUNG 20183899" userId="d069a5df-c1c2-4634-8fd4-8e52839517f0" providerId="ADAL" clId="{8BD2DF81-80D8-454F-A6AF-D114204DE552}" dt="2022-01-05T13:46:31.601" v="1123" actId="20577"/>
        <pc:sldMkLst>
          <pc:docMk/>
          <pc:sldMk cId="951437540" sldId="265"/>
        </pc:sldMkLst>
        <pc:spChg chg="del">
          <ac:chgData name="NGUYEN MANH DUNG 20183899" userId="d069a5df-c1c2-4634-8fd4-8e52839517f0" providerId="ADAL" clId="{8BD2DF81-80D8-454F-A6AF-D114204DE552}" dt="2022-01-05T13:27:35.682" v="331" actId="478"/>
          <ac:spMkLst>
            <pc:docMk/>
            <pc:sldMk cId="951437540" sldId="265"/>
            <ac:spMk id="2" creationId="{E0253F9F-1567-4137-BBEC-7DB1E364FB0F}"/>
          </ac:spMkLst>
        </pc:spChg>
        <pc:spChg chg="mod">
          <ac:chgData name="NGUYEN MANH DUNG 20183899" userId="d069a5df-c1c2-4634-8fd4-8e52839517f0" providerId="ADAL" clId="{8BD2DF81-80D8-454F-A6AF-D114204DE552}" dt="2022-01-05T13:27:22.134" v="330" actId="20577"/>
          <ac:spMkLst>
            <pc:docMk/>
            <pc:sldMk cId="951437540" sldId="265"/>
            <ac:spMk id="3" creationId="{3CFD9C83-41D5-4B85-B776-F102189D895F}"/>
          </ac:spMkLst>
        </pc:spChg>
        <pc:spChg chg="add del mod">
          <ac:chgData name="NGUYEN MANH DUNG 20183899" userId="d069a5df-c1c2-4634-8fd4-8e52839517f0" providerId="ADAL" clId="{8BD2DF81-80D8-454F-A6AF-D114204DE552}" dt="2022-01-05T13:28:00.053" v="337" actId="3680"/>
          <ac:spMkLst>
            <pc:docMk/>
            <pc:sldMk cId="951437540" sldId="265"/>
            <ac:spMk id="6" creationId="{932EFBA1-51C5-43BF-A419-FF4B7AC5B228}"/>
          </ac:spMkLst>
        </pc:spChg>
        <pc:spChg chg="del mod">
          <ac:chgData name="NGUYEN MANH DUNG 20183899" userId="d069a5df-c1c2-4634-8fd4-8e52839517f0" providerId="ADAL" clId="{8BD2DF81-80D8-454F-A6AF-D114204DE552}" dt="2022-01-05T13:27:49.468" v="335" actId="478"/>
          <ac:spMkLst>
            <pc:docMk/>
            <pc:sldMk cId="951437540" sldId="265"/>
            <ac:spMk id="7" creationId="{6755ABEA-824F-4F11-B3FD-2D1A55E4B82D}"/>
          </ac:spMkLst>
        </pc:spChg>
        <pc:graphicFrameChg chg="add mod ord modGraphic">
          <ac:chgData name="NGUYEN MANH DUNG 20183899" userId="d069a5df-c1c2-4634-8fd4-8e52839517f0" providerId="ADAL" clId="{8BD2DF81-80D8-454F-A6AF-D114204DE552}" dt="2022-01-05T13:46:31.601" v="1123" actId="20577"/>
          <ac:graphicFrameMkLst>
            <pc:docMk/>
            <pc:sldMk cId="951437540" sldId="265"/>
            <ac:graphicFrameMk id="8" creationId="{D7B1C6FC-ADF5-45C0-9CDA-61BFC757C52C}"/>
          </ac:graphicFrameMkLst>
        </pc:graphicFrameChg>
        <pc:picChg chg="del">
          <ac:chgData name="NGUYEN MANH DUNG 20183899" userId="d069a5df-c1c2-4634-8fd4-8e52839517f0" providerId="ADAL" clId="{8BD2DF81-80D8-454F-A6AF-D114204DE552}" dt="2022-01-05T13:27:45.075" v="333" actId="478"/>
          <ac:picMkLst>
            <pc:docMk/>
            <pc:sldMk cId="951437540" sldId="265"/>
            <ac:picMk id="5" creationId="{BE21C639-0EA9-4CD7-B98D-4BE39C73F43F}"/>
          </ac:picMkLst>
        </pc:picChg>
      </pc:sldChg>
      <pc:sldChg chg="addSp delSp modSp mod">
        <pc:chgData name="NGUYEN MANH DUNG 20183899" userId="d069a5df-c1c2-4634-8fd4-8e52839517f0" providerId="ADAL" clId="{8BD2DF81-80D8-454F-A6AF-D114204DE552}" dt="2022-01-05T13:42:06.455" v="1046" actId="1076"/>
        <pc:sldMkLst>
          <pc:docMk/>
          <pc:sldMk cId="188964710" sldId="266"/>
        </pc:sldMkLst>
        <pc:spChg chg="mod">
          <ac:chgData name="NGUYEN MANH DUNG 20183899" userId="d069a5df-c1c2-4634-8fd4-8e52839517f0" providerId="ADAL" clId="{8BD2DF81-80D8-454F-A6AF-D114204DE552}" dt="2022-01-05T13:38:59.794" v="993" actId="20577"/>
          <ac:spMkLst>
            <pc:docMk/>
            <pc:sldMk cId="188964710" sldId="266"/>
            <ac:spMk id="3" creationId="{3CFD9C83-41D5-4B85-B776-F102189D895F}"/>
          </ac:spMkLst>
        </pc:spChg>
        <pc:spChg chg="mod">
          <ac:chgData name="NGUYEN MANH DUNG 20183899" userId="d069a5df-c1c2-4634-8fd4-8e52839517f0" providerId="ADAL" clId="{8BD2DF81-80D8-454F-A6AF-D114204DE552}" dt="2022-01-05T13:42:06.455" v="1046" actId="1076"/>
          <ac:spMkLst>
            <pc:docMk/>
            <pc:sldMk cId="188964710" sldId="266"/>
            <ac:spMk id="5" creationId="{9394861E-CDDA-4DF0-9C45-C02BE644D43C}"/>
          </ac:spMkLst>
        </pc:spChg>
        <pc:picChg chg="del">
          <ac:chgData name="NGUYEN MANH DUNG 20183899" userId="d069a5df-c1c2-4634-8fd4-8e52839517f0" providerId="ADAL" clId="{8BD2DF81-80D8-454F-A6AF-D114204DE552}" dt="2022-01-05T13:39:02.289" v="994" actId="478"/>
          <ac:picMkLst>
            <pc:docMk/>
            <pc:sldMk cId="188964710" sldId="266"/>
            <ac:picMk id="4" creationId="{461FACC3-3BA7-4890-88E0-C6D2DDCC9D3B}"/>
          </ac:picMkLst>
        </pc:picChg>
        <pc:picChg chg="add del mod">
          <ac:chgData name="NGUYEN MANH DUNG 20183899" userId="d069a5df-c1c2-4634-8fd4-8e52839517f0" providerId="ADAL" clId="{8BD2DF81-80D8-454F-A6AF-D114204DE552}" dt="2022-01-05T13:41:03.882" v="999" actId="478"/>
          <ac:picMkLst>
            <pc:docMk/>
            <pc:sldMk cId="188964710" sldId="266"/>
            <ac:picMk id="6" creationId="{A7DE476E-E57D-4AC1-9A4C-1B0AAB832ACD}"/>
          </ac:picMkLst>
        </pc:picChg>
        <pc:picChg chg="add mod">
          <ac:chgData name="NGUYEN MANH DUNG 20183899" userId="d069a5df-c1c2-4634-8fd4-8e52839517f0" providerId="ADAL" clId="{8BD2DF81-80D8-454F-A6AF-D114204DE552}" dt="2022-01-05T13:41:17.639" v="1004" actId="1076"/>
          <ac:picMkLst>
            <pc:docMk/>
            <pc:sldMk cId="188964710" sldId="266"/>
            <ac:picMk id="7" creationId="{F039E2BC-66AD-43AB-A997-0C5200548856}"/>
          </ac:picMkLst>
        </pc:picChg>
      </pc:sldChg>
      <pc:sldChg chg="del">
        <pc:chgData name="NGUYEN MANH DUNG 20183899" userId="d069a5df-c1c2-4634-8fd4-8e52839517f0" providerId="ADAL" clId="{8BD2DF81-80D8-454F-A6AF-D114204DE552}" dt="2022-01-05T13:56:21.413" v="1300" actId="47"/>
        <pc:sldMkLst>
          <pc:docMk/>
          <pc:sldMk cId="1351196118" sldId="267"/>
        </pc:sldMkLst>
      </pc:sldChg>
      <pc:sldChg chg="del">
        <pc:chgData name="NGUYEN MANH DUNG 20183899" userId="d069a5df-c1c2-4634-8fd4-8e52839517f0" providerId="ADAL" clId="{8BD2DF81-80D8-454F-A6AF-D114204DE552}" dt="2022-01-05T13:56:25.229" v="1302" actId="47"/>
        <pc:sldMkLst>
          <pc:docMk/>
          <pc:sldMk cId="2616597469" sldId="268"/>
        </pc:sldMkLst>
      </pc:sldChg>
      <pc:sldChg chg="del">
        <pc:chgData name="NGUYEN MANH DUNG 20183899" userId="d069a5df-c1c2-4634-8fd4-8e52839517f0" providerId="ADAL" clId="{8BD2DF81-80D8-454F-A6AF-D114204DE552}" dt="2022-01-05T13:56:26.729" v="1303" actId="47"/>
        <pc:sldMkLst>
          <pc:docMk/>
          <pc:sldMk cId="1732843099" sldId="269"/>
        </pc:sldMkLst>
      </pc:sldChg>
      <pc:sldChg chg="del">
        <pc:chgData name="NGUYEN MANH DUNG 20183899" userId="d069a5df-c1c2-4634-8fd4-8e52839517f0" providerId="ADAL" clId="{8BD2DF81-80D8-454F-A6AF-D114204DE552}" dt="2022-01-05T13:56:23.887" v="1301" actId="47"/>
        <pc:sldMkLst>
          <pc:docMk/>
          <pc:sldMk cId="653000333" sldId="270"/>
        </pc:sldMkLst>
      </pc:sldChg>
      <pc:sldChg chg="addSp delSp modSp add mod">
        <pc:chgData name="NGUYEN MANH DUNG 20183899" userId="d069a5df-c1c2-4634-8fd4-8e52839517f0" providerId="ADAL" clId="{8BD2DF81-80D8-454F-A6AF-D114204DE552}" dt="2022-01-05T13:38:10.486" v="978" actId="1076"/>
        <pc:sldMkLst>
          <pc:docMk/>
          <pc:sldMk cId="2104450673" sldId="271"/>
        </pc:sldMkLst>
        <pc:spChg chg="del mod">
          <ac:chgData name="NGUYEN MANH DUNG 20183899" userId="d069a5df-c1c2-4634-8fd4-8e52839517f0" providerId="ADAL" clId="{8BD2DF81-80D8-454F-A6AF-D114204DE552}" dt="2022-01-05T13:35:21.436" v="879" actId="478"/>
          <ac:spMkLst>
            <pc:docMk/>
            <pc:sldMk cId="2104450673" sldId="271"/>
            <ac:spMk id="2" creationId="{E0253F9F-1567-4137-BBEC-7DB1E364FB0F}"/>
          </ac:spMkLst>
        </pc:spChg>
        <pc:spChg chg="mod">
          <ac:chgData name="NGUYEN MANH DUNG 20183899" userId="d069a5df-c1c2-4634-8fd4-8e52839517f0" providerId="ADAL" clId="{8BD2DF81-80D8-454F-A6AF-D114204DE552}" dt="2022-01-05T13:35:17.265" v="877" actId="20577"/>
          <ac:spMkLst>
            <pc:docMk/>
            <pc:sldMk cId="2104450673" sldId="271"/>
            <ac:spMk id="3" creationId="{3CFD9C83-41D5-4B85-B776-F102189D895F}"/>
          </ac:spMkLst>
        </pc:spChg>
        <pc:spChg chg="add del mod">
          <ac:chgData name="NGUYEN MANH DUNG 20183899" userId="d069a5df-c1c2-4634-8fd4-8e52839517f0" providerId="ADAL" clId="{8BD2DF81-80D8-454F-A6AF-D114204DE552}" dt="2022-01-05T13:35:23.926" v="880" actId="478"/>
          <ac:spMkLst>
            <pc:docMk/>
            <pc:sldMk cId="2104450673" sldId="271"/>
            <ac:spMk id="6" creationId="{09BB249D-69E1-441E-91FB-56A2D8A34F54}"/>
          </ac:spMkLst>
        </pc:spChg>
        <pc:spChg chg="del mod">
          <ac:chgData name="NGUYEN MANH DUNG 20183899" userId="d069a5df-c1c2-4634-8fd4-8e52839517f0" providerId="ADAL" clId="{8BD2DF81-80D8-454F-A6AF-D114204DE552}" dt="2022-01-05T13:35:29.629" v="883" actId="478"/>
          <ac:spMkLst>
            <pc:docMk/>
            <pc:sldMk cId="2104450673" sldId="271"/>
            <ac:spMk id="7" creationId="{6755ABEA-824F-4F11-B3FD-2D1A55E4B82D}"/>
          </ac:spMkLst>
        </pc:spChg>
        <pc:spChg chg="add mod">
          <ac:chgData name="NGUYEN MANH DUNG 20183899" userId="d069a5df-c1c2-4634-8fd4-8e52839517f0" providerId="ADAL" clId="{8BD2DF81-80D8-454F-A6AF-D114204DE552}" dt="2022-01-05T13:38:10.486" v="978" actId="1076"/>
          <ac:spMkLst>
            <pc:docMk/>
            <pc:sldMk cId="2104450673" sldId="271"/>
            <ac:spMk id="10" creationId="{1282C1EB-D518-4EBF-B222-DE1077BCFCD4}"/>
          </ac:spMkLst>
        </pc:spChg>
        <pc:picChg chg="del">
          <ac:chgData name="NGUYEN MANH DUNG 20183899" userId="d069a5df-c1c2-4634-8fd4-8e52839517f0" providerId="ADAL" clId="{8BD2DF81-80D8-454F-A6AF-D114204DE552}" dt="2022-01-05T13:35:26.140" v="881" actId="478"/>
          <ac:picMkLst>
            <pc:docMk/>
            <pc:sldMk cId="2104450673" sldId="271"/>
            <ac:picMk id="5" creationId="{BE21C639-0EA9-4CD7-B98D-4BE39C73F43F}"/>
          </ac:picMkLst>
        </pc:picChg>
        <pc:picChg chg="add mod">
          <ac:chgData name="NGUYEN MANH DUNG 20183899" userId="d069a5df-c1c2-4634-8fd4-8e52839517f0" providerId="ADAL" clId="{8BD2DF81-80D8-454F-A6AF-D114204DE552}" dt="2022-01-05T13:37:32.365" v="890" actId="1076"/>
          <ac:picMkLst>
            <pc:docMk/>
            <pc:sldMk cId="2104450673" sldId="271"/>
            <ac:picMk id="9" creationId="{0B0B8C44-8214-48FD-9BC2-9B37F82C5BA0}"/>
          </ac:picMkLst>
        </pc:picChg>
      </pc:sldChg>
      <pc:sldChg chg="addSp delSp modSp add mod">
        <pc:chgData name="NGUYEN MANH DUNG 20183899" userId="d069a5df-c1c2-4634-8fd4-8e52839517f0" providerId="ADAL" clId="{8BD2DF81-80D8-454F-A6AF-D114204DE552}" dt="2022-01-05T13:45:48.616" v="1105" actId="1076"/>
        <pc:sldMkLst>
          <pc:docMk/>
          <pc:sldMk cId="3106958726" sldId="272"/>
        </pc:sldMkLst>
        <pc:spChg chg="mod">
          <ac:chgData name="NGUYEN MANH DUNG 20183899" userId="d069a5df-c1c2-4634-8fd4-8e52839517f0" providerId="ADAL" clId="{8BD2DF81-80D8-454F-A6AF-D114204DE552}" dt="2022-01-05T13:42:18.588" v="1066" actId="20577"/>
          <ac:spMkLst>
            <pc:docMk/>
            <pc:sldMk cId="3106958726" sldId="272"/>
            <ac:spMk id="3" creationId="{3CFD9C83-41D5-4B85-B776-F102189D895F}"/>
          </ac:spMkLst>
        </pc:spChg>
        <pc:spChg chg="mod">
          <ac:chgData name="NGUYEN MANH DUNG 20183899" userId="d069a5df-c1c2-4634-8fd4-8e52839517f0" providerId="ADAL" clId="{8BD2DF81-80D8-454F-A6AF-D114204DE552}" dt="2022-01-05T13:45:48.616" v="1105" actId="1076"/>
          <ac:spMkLst>
            <pc:docMk/>
            <pc:sldMk cId="3106958726" sldId="272"/>
            <ac:spMk id="5" creationId="{9394861E-CDDA-4DF0-9C45-C02BE644D43C}"/>
          </ac:spMkLst>
        </pc:spChg>
        <pc:picChg chg="add mod">
          <ac:chgData name="NGUYEN MANH DUNG 20183899" userId="d069a5df-c1c2-4634-8fd4-8e52839517f0" providerId="ADAL" clId="{8BD2DF81-80D8-454F-A6AF-D114204DE552}" dt="2022-01-05T13:45:45.810" v="1104" actId="1076"/>
          <ac:picMkLst>
            <pc:docMk/>
            <pc:sldMk cId="3106958726" sldId="272"/>
            <ac:picMk id="4" creationId="{4E34C70E-754B-4A72-90A1-FB2814CCA58D}"/>
          </ac:picMkLst>
        </pc:picChg>
        <pc:picChg chg="del">
          <ac:chgData name="NGUYEN MANH DUNG 20183899" userId="d069a5df-c1c2-4634-8fd4-8e52839517f0" providerId="ADAL" clId="{8BD2DF81-80D8-454F-A6AF-D114204DE552}" dt="2022-01-05T13:45:31.338" v="1097" actId="478"/>
          <ac:picMkLst>
            <pc:docMk/>
            <pc:sldMk cId="3106958726" sldId="272"/>
            <ac:picMk id="7" creationId="{F039E2BC-66AD-43AB-A997-0C5200548856}"/>
          </ac:picMkLst>
        </pc:picChg>
      </pc:sldChg>
      <pc:sldChg chg="addSp delSp modSp add del mod">
        <pc:chgData name="NGUYEN MANH DUNG 20183899" userId="d069a5df-c1c2-4634-8fd4-8e52839517f0" providerId="ADAL" clId="{8BD2DF81-80D8-454F-A6AF-D114204DE552}" dt="2022-01-05T13:47:17.740" v="1151" actId="1076"/>
        <pc:sldMkLst>
          <pc:docMk/>
          <pc:sldMk cId="914397269" sldId="273"/>
        </pc:sldMkLst>
        <pc:spChg chg="mod">
          <ac:chgData name="NGUYEN MANH DUNG 20183899" userId="d069a5df-c1c2-4634-8fd4-8e52839517f0" providerId="ADAL" clId="{8BD2DF81-80D8-454F-A6AF-D114204DE552}" dt="2022-01-05T13:46:39.145" v="1134" actId="20577"/>
          <ac:spMkLst>
            <pc:docMk/>
            <pc:sldMk cId="914397269" sldId="273"/>
            <ac:spMk id="5" creationId="{9394861E-CDDA-4DF0-9C45-C02BE644D43C}"/>
          </ac:spMkLst>
        </pc:spChg>
        <pc:picChg chg="del mod">
          <ac:chgData name="NGUYEN MANH DUNG 20183899" userId="d069a5df-c1c2-4634-8fd4-8e52839517f0" providerId="ADAL" clId="{8BD2DF81-80D8-454F-A6AF-D114204DE552}" dt="2022-01-05T13:46:55.381" v="1145" actId="478"/>
          <ac:picMkLst>
            <pc:docMk/>
            <pc:sldMk cId="914397269" sldId="273"/>
            <ac:picMk id="4" creationId="{4E34C70E-754B-4A72-90A1-FB2814CCA58D}"/>
          </ac:picMkLst>
        </pc:picChg>
        <pc:picChg chg="add mod">
          <ac:chgData name="NGUYEN MANH DUNG 20183899" userId="d069a5df-c1c2-4634-8fd4-8e52839517f0" providerId="ADAL" clId="{8BD2DF81-80D8-454F-A6AF-D114204DE552}" dt="2022-01-05T13:47:17.740" v="1151" actId="1076"/>
          <ac:picMkLst>
            <pc:docMk/>
            <pc:sldMk cId="914397269" sldId="273"/>
            <ac:picMk id="6" creationId="{6E647F9E-3119-4926-ACC0-B9A2CAD0A65D}"/>
          </ac:picMkLst>
        </pc:picChg>
      </pc:sldChg>
      <pc:sldChg chg="addSp delSp modSp add mod">
        <pc:chgData name="NGUYEN MANH DUNG 20183899" userId="d069a5df-c1c2-4634-8fd4-8e52839517f0" providerId="ADAL" clId="{8BD2DF81-80D8-454F-A6AF-D114204DE552}" dt="2022-01-05T13:49:03.329" v="1155" actId="14100"/>
        <pc:sldMkLst>
          <pc:docMk/>
          <pc:sldMk cId="3695807933" sldId="274"/>
        </pc:sldMkLst>
        <pc:spChg chg="mod">
          <ac:chgData name="NGUYEN MANH DUNG 20183899" userId="d069a5df-c1c2-4634-8fd4-8e52839517f0" providerId="ADAL" clId="{8BD2DF81-80D8-454F-A6AF-D114204DE552}" dt="2022-01-05T13:46:45.554" v="1140" actId="20577"/>
          <ac:spMkLst>
            <pc:docMk/>
            <pc:sldMk cId="3695807933" sldId="274"/>
            <ac:spMk id="5" creationId="{9394861E-CDDA-4DF0-9C45-C02BE644D43C}"/>
          </ac:spMkLst>
        </pc:spChg>
        <pc:picChg chg="del">
          <ac:chgData name="NGUYEN MANH DUNG 20183899" userId="d069a5df-c1c2-4634-8fd4-8e52839517f0" providerId="ADAL" clId="{8BD2DF81-80D8-454F-A6AF-D114204DE552}" dt="2022-01-05T13:46:48.483" v="1141" actId="478"/>
          <ac:picMkLst>
            <pc:docMk/>
            <pc:sldMk cId="3695807933" sldId="274"/>
            <ac:picMk id="4" creationId="{4E34C70E-754B-4A72-90A1-FB2814CCA58D}"/>
          </ac:picMkLst>
        </pc:picChg>
        <pc:picChg chg="add mod">
          <ac:chgData name="NGUYEN MANH DUNG 20183899" userId="d069a5df-c1c2-4634-8fd4-8e52839517f0" providerId="ADAL" clId="{8BD2DF81-80D8-454F-A6AF-D114204DE552}" dt="2022-01-05T13:49:03.329" v="1155" actId="14100"/>
          <ac:picMkLst>
            <pc:docMk/>
            <pc:sldMk cId="3695807933" sldId="274"/>
            <ac:picMk id="6" creationId="{9FED0D73-A61E-4716-9E82-A1A6DE82E8BF}"/>
          </ac:picMkLst>
        </pc:picChg>
      </pc:sldChg>
      <pc:sldChg chg="addSp delSp modSp add mod">
        <pc:chgData name="NGUYEN MANH DUNG 20183899" userId="d069a5df-c1c2-4634-8fd4-8e52839517f0" providerId="ADAL" clId="{8BD2DF81-80D8-454F-A6AF-D114204DE552}" dt="2022-01-05T13:56:07.264" v="1298" actId="20577"/>
        <pc:sldMkLst>
          <pc:docMk/>
          <pc:sldMk cId="3159709183" sldId="275"/>
        </pc:sldMkLst>
        <pc:spChg chg="mod">
          <ac:chgData name="NGUYEN MANH DUNG 20183899" userId="d069a5df-c1c2-4634-8fd4-8e52839517f0" providerId="ADAL" clId="{8BD2DF81-80D8-454F-A6AF-D114204DE552}" dt="2022-01-05T13:53:28.238" v="1254" actId="20577"/>
          <ac:spMkLst>
            <pc:docMk/>
            <pc:sldMk cId="3159709183" sldId="275"/>
            <ac:spMk id="2" creationId="{8B65ABA9-3A9F-4099-8578-57D4D650E31B}"/>
          </ac:spMkLst>
        </pc:spChg>
        <pc:spChg chg="add mod">
          <ac:chgData name="NGUYEN MANH DUNG 20183899" userId="d069a5df-c1c2-4634-8fd4-8e52839517f0" providerId="ADAL" clId="{8BD2DF81-80D8-454F-A6AF-D114204DE552}" dt="2022-01-05T13:55:53.259" v="1291" actId="1076"/>
          <ac:spMkLst>
            <pc:docMk/>
            <pc:sldMk cId="3159709183" sldId="275"/>
            <ac:spMk id="3" creationId="{1381FDEC-523B-4E64-B8A8-CB84774AADD5}"/>
          </ac:spMkLst>
        </pc:spChg>
        <pc:spChg chg="add del mod">
          <ac:chgData name="NGUYEN MANH DUNG 20183899" userId="d069a5df-c1c2-4634-8fd4-8e52839517f0" providerId="ADAL" clId="{8BD2DF81-80D8-454F-A6AF-D114204DE552}" dt="2022-01-05T13:53:59.020" v="1260" actId="478"/>
          <ac:spMkLst>
            <pc:docMk/>
            <pc:sldMk cId="3159709183" sldId="275"/>
            <ac:spMk id="4" creationId="{7BB199CE-0069-4BBF-A81D-6C44967FE42E}"/>
          </ac:spMkLst>
        </pc:spChg>
        <pc:spChg chg="del">
          <ac:chgData name="NGUYEN MANH DUNG 20183899" userId="d069a5df-c1c2-4634-8fd4-8e52839517f0" providerId="ADAL" clId="{8BD2DF81-80D8-454F-A6AF-D114204DE552}" dt="2022-01-05T13:53:31.037" v="1255" actId="478"/>
          <ac:spMkLst>
            <pc:docMk/>
            <pc:sldMk cId="3159709183" sldId="275"/>
            <ac:spMk id="5" creationId="{DD07D50E-8805-43F7-BB83-FA5ED04FA3FE}"/>
          </ac:spMkLst>
        </pc:spChg>
        <pc:spChg chg="add del">
          <ac:chgData name="NGUYEN MANH DUNG 20183899" userId="d069a5df-c1c2-4634-8fd4-8e52839517f0" providerId="ADAL" clId="{8BD2DF81-80D8-454F-A6AF-D114204DE552}" dt="2022-01-05T13:55:00.149" v="1275"/>
          <ac:spMkLst>
            <pc:docMk/>
            <pc:sldMk cId="3159709183" sldId="275"/>
            <ac:spMk id="6" creationId="{C918A0D5-CDD7-4238-AE31-C83FA74AE828}"/>
          </ac:spMkLst>
        </pc:spChg>
        <pc:spChg chg="del">
          <ac:chgData name="NGUYEN MANH DUNG 20183899" userId="d069a5df-c1c2-4634-8fd4-8e52839517f0" providerId="ADAL" clId="{8BD2DF81-80D8-454F-A6AF-D114204DE552}" dt="2022-01-05T13:53:32.390" v="1256" actId="478"/>
          <ac:spMkLst>
            <pc:docMk/>
            <pc:sldMk cId="3159709183" sldId="275"/>
            <ac:spMk id="7" creationId="{5090951C-C26D-4C6E-8290-5A604F84DCF7}"/>
          </ac:spMkLst>
        </pc:spChg>
        <pc:spChg chg="add del mod">
          <ac:chgData name="NGUYEN MANH DUNG 20183899" userId="d069a5df-c1c2-4634-8fd4-8e52839517f0" providerId="ADAL" clId="{8BD2DF81-80D8-454F-A6AF-D114204DE552}" dt="2022-01-05T13:55:00.149" v="1275"/>
          <ac:spMkLst>
            <pc:docMk/>
            <pc:sldMk cId="3159709183" sldId="275"/>
            <ac:spMk id="8" creationId="{C994C5A4-5992-4B94-A279-96143987C5B7}"/>
          </ac:spMkLst>
        </pc:spChg>
        <pc:spChg chg="add mod">
          <ac:chgData name="NGUYEN MANH DUNG 20183899" userId="d069a5df-c1c2-4634-8fd4-8e52839517f0" providerId="ADAL" clId="{8BD2DF81-80D8-454F-A6AF-D114204DE552}" dt="2022-01-05T13:56:07.264" v="1298" actId="20577"/>
          <ac:spMkLst>
            <pc:docMk/>
            <pc:sldMk cId="3159709183" sldId="275"/>
            <ac:spMk id="12" creationId="{3D17E981-7749-4236-AE33-DF7E519AF610}"/>
          </ac:spMkLst>
        </pc:spChg>
        <pc:picChg chg="add mod">
          <ac:chgData name="NGUYEN MANH DUNG 20183899" userId="d069a5df-c1c2-4634-8fd4-8e52839517f0" providerId="ADAL" clId="{8BD2DF81-80D8-454F-A6AF-D114204DE552}" dt="2022-01-05T13:54:24.198" v="1269" actId="1076"/>
          <ac:picMkLst>
            <pc:docMk/>
            <pc:sldMk cId="3159709183" sldId="275"/>
            <ac:picMk id="1025" creationId="{2D7E006F-BF73-44A0-9FBA-C7825C123CDB}"/>
          </ac:picMkLst>
        </pc:picChg>
        <pc:picChg chg="add del">
          <ac:chgData name="NGUYEN MANH DUNG 20183899" userId="d069a5df-c1c2-4634-8fd4-8e52839517f0" providerId="ADAL" clId="{8BD2DF81-80D8-454F-A6AF-D114204DE552}" dt="2022-01-05T13:55:00.149" v="1275"/>
          <ac:picMkLst>
            <pc:docMk/>
            <pc:sldMk cId="3159709183" sldId="275"/>
            <ac:picMk id="1028" creationId="{675E4293-493B-4DF1-86D1-6614AAFE7F52}"/>
          </ac:picMkLst>
        </pc:picChg>
      </pc:sldChg>
      <pc:sldChg chg="addSp delSp modSp add mod setBg">
        <pc:chgData name="NGUYEN MANH DUNG 20183899" userId="d069a5df-c1c2-4634-8fd4-8e52839517f0" providerId="ADAL" clId="{8BD2DF81-80D8-454F-A6AF-D114204DE552}" dt="2022-01-05T13:59:14.635" v="1491" actId="123"/>
        <pc:sldMkLst>
          <pc:docMk/>
          <pc:sldMk cId="471053196" sldId="276"/>
        </pc:sldMkLst>
        <pc:spChg chg="mod">
          <ac:chgData name="NGUYEN MANH DUNG 20183899" userId="d069a5df-c1c2-4634-8fd4-8e52839517f0" providerId="ADAL" clId="{8BD2DF81-80D8-454F-A6AF-D114204DE552}" dt="2022-01-05T13:59:06.393" v="1487" actId="207"/>
          <ac:spMkLst>
            <pc:docMk/>
            <pc:sldMk cId="471053196" sldId="276"/>
            <ac:spMk id="2" creationId="{8B65ABA9-3A9F-4099-8578-57D4D650E31B}"/>
          </ac:spMkLst>
        </pc:spChg>
        <pc:spChg chg="mod">
          <ac:chgData name="NGUYEN MANH DUNG 20183899" userId="d069a5df-c1c2-4634-8fd4-8e52839517f0" providerId="ADAL" clId="{8BD2DF81-80D8-454F-A6AF-D114204DE552}" dt="2022-01-05T13:59:14.635" v="1491" actId="123"/>
          <ac:spMkLst>
            <pc:docMk/>
            <pc:sldMk cId="471053196" sldId="276"/>
            <ac:spMk id="3" creationId="{1381FDEC-523B-4E64-B8A8-CB84774AADD5}"/>
          </ac:spMkLst>
        </pc:spChg>
        <pc:spChg chg="add del">
          <ac:chgData name="NGUYEN MANH DUNG 20183899" userId="d069a5df-c1c2-4634-8fd4-8e52839517f0" providerId="ADAL" clId="{8BD2DF81-80D8-454F-A6AF-D114204DE552}" dt="2022-01-05T13:58:03.054" v="1473"/>
          <ac:spMkLst>
            <pc:docMk/>
            <pc:sldMk cId="471053196" sldId="276"/>
            <ac:spMk id="4" creationId="{C5855082-5B28-4AD0-AFEA-ACD05F5E49D1}"/>
          </ac:spMkLst>
        </pc:spChg>
        <pc:spChg chg="add del">
          <ac:chgData name="NGUYEN MANH DUNG 20183899" userId="d069a5df-c1c2-4634-8fd4-8e52839517f0" providerId="ADAL" clId="{8BD2DF81-80D8-454F-A6AF-D114204DE552}" dt="2022-01-05T13:58:11.896" v="1475" actId="478"/>
          <ac:spMkLst>
            <pc:docMk/>
            <pc:sldMk cId="471053196" sldId="276"/>
            <ac:spMk id="5" creationId="{C588EA57-4795-4907-A4D6-C0BD857AB05F}"/>
          </ac:spMkLst>
        </pc:spChg>
        <pc:spChg chg="add del">
          <ac:chgData name="NGUYEN MANH DUNG 20183899" userId="d069a5df-c1c2-4634-8fd4-8e52839517f0" providerId="ADAL" clId="{8BD2DF81-80D8-454F-A6AF-D114204DE552}" dt="2022-01-05T13:58:44.770" v="1479" actId="26606"/>
          <ac:spMkLst>
            <pc:docMk/>
            <pc:sldMk cId="471053196" sldId="276"/>
            <ac:spMk id="9" creationId="{8FC9BE17-9A7B-462D-AE50-3D8777387304}"/>
          </ac:spMkLst>
        </pc:spChg>
        <pc:spChg chg="add">
          <ac:chgData name="NGUYEN MANH DUNG 20183899" userId="d069a5df-c1c2-4634-8fd4-8e52839517f0" providerId="ADAL" clId="{8BD2DF81-80D8-454F-A6AF-D114204DE552}" dt="2022-01-05T13:58:47.731" v="1480" actId="26606"/>
          <ac:spMkLst>
            <pc:docMk/>
            <pc:sldMk cId="471053196" sldId="276"/>
            <ac:spMk id="10" creationId="{8FC9BE17-9A7B-462D-AE50-3D8777387304}"/>
          </ac:spMkLst>
        </pc:spChg>
        <pc:spChg chg="add">
          <ac:chgData name="NGUYEN MANH DUNG 20183899" userId="d069a5df-c1c2-4634-8fd4-8e52839517f0" providerId="ADAL" clId="{8BD2DF81-80D8-454F-A6AF-D114204DE552}" dt="2022-01-05T13:58:47.731" v="1480" actId="26606"/>
          <ac:spMkLst>
            <pc:docMk/>
            <pc:sldMk cId="471053196" sldId="276"/>
            <ac:spMk id="11" creationId="{3EBE8569-6AEC-4B8C-8D53-2DE337CDBA65}"/>
          </ac:spMkLst>
        </pc:spChg>
        <pc:spChg chg="del">
          <ac:chgData name="NGUYEN MANH DUNG 20183899" userId="d069a5df-c1c2-4634-8fd4-8e52839517f0" providerId="ADAL" clId="{8BD2DF81-80D8-454F-A6AF-D114204DE552}" dt="2022-01-05T13:56:36.065" v="1313" actId="478"/>
          <ac:spMkLst>
            <pc:docMk/>
            <pc:sldMk cId="471053196" sldId="276"/>
            <ac:spMk id="12" creationId="{3D17E981-7749-4236-AE33-DF7E519AF610}"/>
          </ac:spMkLst>
        </pc:spChg>
        <pc:spChg chg="add">
          <ac:chgData name="NGUYEN MANH DUNG 20183899" userId="d069a5df-c1c2-4634-8fd4-8e52839517f0" providerId="ADAL" clId="{8BD2DF81-80D8-454F-A6AF-D114204DE552}" dt="2022-01-05T13:58:47.731" v="1480" actId="26606"/>
          <ac:spMkLst>
            <pc:docMk/>
            <pc:sldMk cId="471053196" sldId="276"/>
            <ac:spMk id="13" creationId="{55D4142C-5077-457F-A6AD-3FECFDB39685}"/>
          </ac:spMkLst>
        </pc:spChg>
        <pc:spChg chg="add del">
          <ac:chgData name="NGUYEN MANH DUNG 20183899" userId="d069a5df-c1c2-4634-8fd4-8e52839517f0" providerId="ADAL" clId="{8BD2DF81-80D8-454F-A6AF-D114204DE552}" dt="2022-01-05T13:58:44.770" v="1479" actId="26606"/>
          <ac:spMkLst>
            <pc:docMk/>
            <pc:sldMk cId="471053196" sldId="276"/>
            <ac:spMk id="14" creationId="{3EBE8569-6AEC-4B8C-8D53-2DE337CDBA65}"/>
          </ac:spMkLst>
        </pc:spChg>
        <pc:spChg chg="add">
          <ac:chgData name="NGUYEN MANH DUNG 20183899" userId="d069a5df-c1c2-4634-8fd4-8e52839517f0" providerId="ADAL" clId="{8BD2DF81-80D8-454F-A6AF-D114204DE552}" dt="2022-01-05T13:58:47.731" v="1480" actId="26606"/>
          <ac:spMkLst>
            <pc:docMk/>
            <pc:sldMk cId="471053196" sldId="276"/>
            <ac:spMk id="15" creationId="{7A5F0580-5EE9-419F-96EE-B6529EF6E7D0}"/>
          </ac:spMkLst>
        </pc:spChg>
        <pc:spChg chg="add del">
          <ac:chgData name="NGUYEN MANH DUNG 20183899" userId="d069a5df-c1c2-4634-8fd4-8e52839517f0" providerId="ADAL" clId="{8BD2DF81-80D8-454F-A6AF-D114204DE552}" dt="2022-01-05T13:58:44.770" v="1479" actId="26606"/>
          <ac:spMkLst>
            <pc:docMk/>
            <pc:sldMk cId="471053196" sldId="276"/>
            <ac:spMk id="16" creationId="{55D4142C-5077-457F-A6AD-3FECFDB39685}"/>
          </ac:spMkLst>
        </pc:spChg>
        <pc:spChg chg="add del">
          <ac:chgData name="NGUYEN MANH DUNG 20183899" userId="d069a5df-c1c2-4634-8fd4-8e52839517f0" providerId="ADAL" clId="{8BD2DF81-80D8-454F-A6AF-D114204DE552}" dt="2022-01-05T13:58:44.770" v="1479" actId="26606"/>
          <ac:spMkLst>
            <pc:docMk/>
            <pc:sldMk cId="471053196" sldId="276"/>
            <ac:spMk id="18" creationId="{7A5F0580-5EE9-419F-96EE-B6529EF6E7D0}"/>
          </ac:spMkLst>
        </pc:spChg>
        <pc:picChg chg="add mod ord">
          <ac:chgData name="NGUYEN MANH DUNG 20183899" userId="d069a5df-c1c2-4634-8fd4-8e52839517f0" providerId="ADAL" clId="{8BD2DF81-80D8-454F-A6AF-D114204DE552}" dt="2022-01-05T13:58:47.731" v="1480" actId="26606"/>
          <ac:picMkLst>
            <pc:docMk/>
            <pc:sldMk cId="471053196" sldId="276"/>
            <ac:picMk id="7" creationId="{1EDB5BF0-1CD7-4834-8013-8CD027CA42B5}"/>
          </ac:picMkLst>
        </pc:picChg>
        <pc:picChg chg="del">
          <ac:chgData name="NGUYEN MANH DUNG 20183899" userId="d069a5df-c1c2-4634-8fd4-8e52839517f0" providerId="ADAL" clId="{8BD2DF81-80D8-454F-A6AF-D114204DE552}" dt="2022-01-05T13:56:33.975" v="1312" actId="478"/>
          <ac:picMkLst>
            <pc:docMk/>
            <pc:sldMk cId="471053196" sldId="276"/>
            <ac:picMk id="1025" creationId="{2D7E006F-BF73-44A0-9FBA-C7825C123CDB}"/>
          </ac:picMkLst>
        </pc:picChg>
      </pc:sldChg>
    </pc:docChg>
  </pc:docChgLst>
  <pc:docChgLst>
    <pc:chgData name="NGUYEN MANH DUNG 20183899" userId="d069a5df-c1c2-4634-8fd4-8e52839517f0" providerId="ADAL" clId="{AA52DE2B-2B7E-4F12-A4F9-7AF2FFC1DCB4}"/>
    <pc:docChg chg="undo custSel addSld delSld modSld sldOrd">
      <pc:chgData name="NGUYEN MANH DUNG 20183899" userId="d069a5df-c1c2-4634-8fd4-8e52839517f0" providerId="ADAL" clId="{AA52DE2B-2B7E-4F12-A4F9-7AF2FFC1DCB4}" dt="2022-01-03T12:16:19.976" v="3407" actId="20577"/>
      <pc:docMkLst>
        <pc:docMk/>
      </pc:docMkLst>
      <pc:sldChg chg="del">
        <pc:chgData name="NGUYEN MANH DUNG 20183899" userId="d069a5df-c1c2-4634-8fd4-8e52839517f0" providerId="ADAL" clId="{AA52DE2B-2B7E-4F12-A4F9-7AF2FFC1DCB4}" dt="2021-12-31T16:04:12.661" v="0" actId="2696"/>
        <pc:sldMkLst>
          <pc:docMk/>
          <pc:sldMk cId="643782981" sldId="257"/>
        </pc:sldMkLst>
      </pc:sldChg>
      <pc:sldChg chg="addSp modSp mod">
        <pc:chgData name="NGUYEN MANH DUNG 20183899" userId="d069a5df-c1c2-4634-8fd4-8e52839517f0" providerId="ADAL" clId="{AA52DE2B-2B7E-4F12-A4F9-7AF2FFC1DCB4}" dt="2022-01-03T12:14:10.482" v="3364" actId="20577"/>
        <pc:sldMkLst>
          <pc:docMk/>
          <pc:sldMk cId="3953857268" sldId="258"/>
        </pc:sldMkLst>
        <pc:spChg chg="mod">
          <ac:chgData name="NGUYEN MANH DUNG 20183899" userId="d069a5df-c1c2-4634-8fd4-8e52839517f0" providerId="ADAL" clId="{AA52DE2B-2B7E-4F12-A4F9-7AF2FFC1DCB4}" dt="2021-12-31T16:12:38.063" v="212" actId="14100"/>
          <ac:spMkLst>
            <pc:docMk/>
            <pc:sldMk cId="3953857268" sldId="258"/>
            <ac:spMk id="5" creationId="{6393A6E3-25F7-49CB-953B-FE930DF389C9}"/>
          </ac:spMkLst>
        </pc:spChg>
        <pc:spChg chg="mod">
          <ac:chgData name="NGUYEN MANH DUNG 20183899" userId="d069a5df-c1c2-4634-8fd4-8e52839517f0" providerId="ADAL" clId="{AA52DE2B-2B7E-4F12-A4F9-7AF2FFC1DCB4}" dt="2021-12-31T16:12:42.208" v="213" actId="14100"/>
          <ac:spMkLst>
            <pc:docMk/>
            <pc:sldMk cId="3953857268" sldId="258"/>
            <ac:spMk id="6" creationId="{E863D4FE-8D3E-4518-9754-ACDB3B462FD6}"/>
          </ac:spMkLst>
        </pc:spChg>
        <pc:spChg chg="add mod">
          <ac:chgData name="NGUYEN MANH DUNG 20183899" userId="d069a5df-c1c2-4634-8fd4-8e52839517f0" providerId="ADAL" clId="{AA52DE2B-2B7E-4F12-A4F9-7AF2FFC1DCB4}" dt="2022-01-03T12:14:10.482" v="3364" actId="20577"/>
          <ac:spMkLst>
            <pc:docMk/>
            <pc:sldMk cId="3953857268" sldId="258"/>
            <ac:spMk id="7" creationId="{716D1CAB-59BF-4FB4-A226-773DE56BC72A}"/>
          </ac:spMkLst>
        </pc:spChg>
      </pc:sldChg>
      <pc:sldChg chg="del">
        <pc:chgData name="NGUYEN MANH DUNG 20183899" userId="d069a5df-c1c2-4634-8fd4-8e52839517f0" providerId="ADAL" clId="{AA52DE2B-2B7E-4F12-A4F9-7AF2FFC1DCB4}" dt="2021-12-31T16:25:42.645" v="853" actId="47"/>
        <pc:sldMkLst>
          <pc:docMk/>
          <pc:sldMk cId="2787105864" sldId="259"/>
        </pc:sldMkLst>
      </pc:sldChg>
      <pc:sldChg chg="del">
        <pc:chgData name="NGUYEN MANH DUNG 20183899" userId="d069a5df-c1c2-4634-8fd4-8e52839517f0" providerId="ADAL" clId="{AA52DE2B-2B7E-4F12-A4F9-7AF2FFC1DCB4}" dt="2021-12-31T16:25:50.194" v="854" actId="47"/>
        <pc:sldMkLst>
          <pc:docMk/>
          <pc:sldMk cId="3338997932" sldId="260"/>
        </pc:sldMkLst>
      </pc:sldChg>
      <pc:sldChg chg="addSp delSp modSp mod ord">
        <pc:chgData name="NGUYEN MANH DUNG 20183899" userId="d069a5df-c1c2-4634-8fd4-8e52839517f0" providerId="ADAL" clId="{AA52DE2B-2B7E-4F12-A4F9-7AF2FFC1DCB4}" dt="2021-12-31T16:20:07.071" v="479" actId="20577"/>
        <pc:sldMkLst>
          <pc:docMk/>
          <pc:sldMk cId="1167103189" sldId="261"/>
        </pc:sldMkLst>
        <pc:spChg chg="mod">
          <ac:chgData name="NGUYEN MANH DUNG 20183899" userId="d069a5df-c1c2-4634-8fd4-8e52839517f0" providerId="ADAL" clId="{AA52DE2B-2B7E-4F12-A4F9-7AF2FFC1DCB4}" dt="2021-12-31T16:20:07.071" v="479" actId="20577"/>
          <ac:spMkLst>
            <pc:docMk/>
            <pc:sldMk cId="1167103189" sldId="261"/>
            <ac:spMk id="2" creationId="{8B65ABA9-3A9F-4099-8578-57D4D650E31B}"/>
          </ac:spMkLst>
        </pc:spChg>
        <pc:spChg chg="del">
          <ac:chgData name="NGUYEN MANH DUNG 20183899" userId="d069a5df-c1c2-4634-8fd4-8e52839517f0" providerId="ADAL" clId="{AA52DE2B-2B7E-4F12-A4F9-7AF2FFC1DCB4}" dt="2021-12-31T16:19:06.340" v="471" actId="478"/>
          <ac:spMkLst>
            <pc:docMk/>
            <pc:sldMk cId="1167103189" sldId="261"/>
            <ac:spMk id="3" creationId="{B6727247-66AD-433E-8800-8F419499CF86}"/>
          </ac:spMkLst>
        </pc:spChg>
        <pc:picChg chg="add mod">
          <ac:chgData name="NGUYEN MANH DUNG 20183899" userId="d069a5df-c1c2-4634-8fd4-8e52839517f0" providerId="ADAL" clId="{AA52DE2B-2B7E-4F12-A4F9-7AF2FFC1DCB4}" dt="2021-12-31T16:19:17.980" v="474" actId="1076"/>
          <ac:picMkLst>
            <pc:docMk/>
            <pc:sldMk cId="1167103189" sldId="261"/>
            <ac:picMk id="4" creationId="{AA4D7F46-2359-43F9-9EF1-3F7599D1E296}"/>
          </ac:picMkLst>
        </pc:picChg>
      </pc:sldChg>
      <pc:sldChg chg="del">
        <pc:chgData name="NGUYEN MANH DUNG 20183899" userId="d069a5df-c1c2-4634-8fd4-8e52839517f0" providerId="ADAL" clId="{AA52DE2B-2B7E-4F12-A4F9-7AF2FFC1DCB4}" dt="2021-12-31T16:22:49.806" v="755" actId="47"/>
        <pc:sldMkLst>
          <pc:docMk/>
          <pc:sldMk cId="1575902005" sldId="262"/>
        </pc:sldMkLst>
      </pc:sldChg>
      <pc:sldChg chg="del">
        <pc:chgData name="NGUYEN MANH DUNG 20183899" userId="d069a5df-c1c2-4634-8fd4-8e52839517f0" providerId="ADAL" clId="{AA52DE2B-2B7E-4F12-A4F9-7AF2FFC1DCB4}" dt="2021-12-31T16:22:48.428" v="754" actId="47"/>
        <pc:sldMkLst>
          <pc:docMk/>
          <pc:sldMk cId="2250374835" sldId="263"/>
        </pc:sldMkLst>
      </pc:sldChg>
      <pc:sldChg chg="addSp modSp add mod">
        <pc:chgData name="NGUYEN MANH DUNG 20183899" userId="d069a5df-c1c2-4634-8fd4-8e52839517f0" providerId="ADAL" clId="{AA52DE2B-2B7E-4F12-A4F9-7AF2FFC1DCB4}" dt="2021-12-31T16:16:40.167" v="336" actId="113"/>
        <pc:sldMkLst>
          <pc:docMk/>
          <pc:sldMk cId="951437540" sldId="265"/>
        </pc:sldMkLst>
        <pc:spChg chg="mod">
          <ac:chgData name="NGUYEN MANH DUNG 20183899" userId="d069a5df-c1c2-4634-8fd4-8e52839517f0" providerId="ADAL" clId="{AA52DE2B-2B7E-4F12-A4F9-7AF2FFC1DCB4}" dt="2021-12-31T16:16:40.167" v="336" actId="113"/>
          <ac:spMkLst>
            <pc:docMk/>
            <pc:sldMk cId="951437540" sldId="265"/>
            <ac:spMk id="2" creationId="{E0253F9F-1567-4137-BBEC-7DB1E364FB0F}"/>
          </ac:spMkLst>
        </pc:spChg>
        <pc:spChg chg="mod">
          <ac:chgData name="NGUYEN MANH DUNG 20183899" userId="d069a5df-c1c2-4634-8fd4-8e52839517f0" providerId="ADAL" clId="{AA52DE2B-2B7E-4F12-A4F9-7AF2FFC1DCB4}" dt="2021-12-31T16:14:14.173" v="299" actId="20577"/>
          <ac:spMkLst>
            <pc:docMk/>
            <pc:sldMk cId="951437540" sldId="265"/>
            <ac:spMk id="3" creationId="{3CFD9C83-41D5-4B85-B776-F102189D895F}"/>
          </ac:spMkLst>
        </pc:spChg>
        <pc:spChg chg="add mod">
          <ac:chgData name="NGUYEN MANH DUNG 20183899" userId="d069a5df-c1c2-4634-8fd4-8e52839517f0" providerId="ADAL" clId="{AA52DE2B-2B7E-4F12-A4F9-7AF2FFC1DCB4}" dt="2021-12-31T16:16:11.648" v="326" actId="1076"/>
          <ac:spMkLst>
            <pc:docMk/>
            <pc:sldMk cId="951437540" sldId="265"/>
            <ac:spMk id="7" creationId="{6755ABEA-824F-4F11-B3FD-2D1A55E4B82D}"/>
          </ac:spMkLst>
        </pc:spChg>
        <pc:picChg chg="add mod">
          <ac:chgData name="NGUYEN MANH DUNG 20183899" userId="d069a5df-c1c2-4634-8fd4-8e52839517f0" providerId="ADAL" clId="{AA52DE2B-2B7E-4F12-A4F9-7AF2FFC1DCB4}" dt="2021-12-31T16:15:38.382" v="316" actId="1076"/>
          <ac:picMkLst>
            <pc:docMk/>
            <pc:sldMk cId="951437540" sldId="265"/>
            <ac:picMk id="5" creationId="{BE21C639-0EA9-4CD7-B98D-4BE39C73F43F}"/>
          </ac:picMkLst>
        </pc:picChg>
      </pc:sldChg>
      <pc:sldChg chg="addSp delSp modSp add mod ord">
        <pc:chgData name="NGUYEN MANH DUNG 20183899" userId="d069a5df-c1c2-4634-8fd4-8e52839517f0" providerId="ADAL" clId="{AA52DE2B-2B7E-4F12-A4F9-7AF2FFC1DCB4}" dt="2021-12-31T16:18:39.021" v="416" actId="1076"/>
        <pc:sldMkLst>
          <pc:docMk/>
          <pc:sldMk cId="188964710" sldId="266"/>
        </pc:sldMkLst>
        <pc:spChg chg="del">
          <ac:chgData name="NGUYEN MANH DUNG 20183899" userId="d069a5df-c1c2-4634-8fd4-8e52839517f0" providerId="ADAL" clId="{AA52DE2B-2B7E-4F12-A4F9-7AF2FFC1DCB4}" dt="2021-12-31T16:17:52.176" v="358" actId="478"/>
          <ac:spMkLst>
            <pc:docMk/>
            <pc:sldMk cId="188964710" sldId="266"/>
            <ac:spMk id="2" creationId="{E0253F9F-1567-4137-BBEC-7DB1E364FB0F}"/>
          </ac:spMkLst>
        </pc:spChg>
        <pc:spChg chg="mod">
          <ac:chgData name="NGUYEN MANH DUNG 20183899" userId="d069a5df-c1c2-4634-8fd4-8e52839517f0" providerId="ADAL" clId="{AA52DE2B-2B7E-4F12-A4F9-7AF2FFC1DCB4}" dt="2021-12-31T16:17:46.405" v="357" actId="20577"/>
          <ac:spMkLst>
            <pc:docMk/>
            <pc:sldMk cId="188964710" sldId="266"/>
            <ac:spMk id="3" creationId="{3CFD9C83-41D5-4B85-B776-F102189D895F}"/>
          </ac:spMkLst>
        </pc:spChg>
        <pc:spChg chg="add mod">
          <ac:chgData name="NGUYEN MANH DUNG 20183899" userId="d069a5df-c1c2-4634-8fd4-8e52839517f0" providerId="ADAL" clId="{AA52DE2B-2B7E-4F12-A4F9-7AF2FFC1DCB4}" dt="2021-12-31T16:18:29.426" v="415" actId="20577"/>
          <ac:spMkLst>
            <pc:docMk/>
            <pc:sldMk cId="188964710" sldId="266"/>
            <ac:spMk id="5" creationId="{9394861E-CDDA-4DF0-9C45-C02BE644D43C}"/>
          </ac:spMkLst>
        </pc:spChg>
        <pc:picChg chg="add mod">
          <ac:chgData name="NGUYEN MANH DUNG 20183899" userId="d069a5df-c1c2-4634-8fd4-8e52839517f0" providerId="ADAL" clId="{AA52DE2B-2B7E-4F12-A4F9-7AF2FFC1DCB4}" dt="2021-12-31T16:18:39.021" v="416" actId="1076"/>
          <ac:picMkLst>
            <pc:docMk/>
            <pc:sldMk cId="188964710" sldId="266"/>
            <ac:picMk id="4" creationId="{461FACC3-3BA7-4890-88E0-C6D2DDCC9D3B}"/>
          </ac:picMkLst>
        </pc:picChg>
      </pc:sldChg>
      <pc:sldChg chg="addSp modSp add mod ord">
        <pc:chgData name="NGUYEN MANH DUNG 20183899" userId="d069a5df-c1c2-4634-8fd4-8e52839517f0" providerId="ADAL" clId="{AA52DE2B-2B7E-4F12-A4F9-7AF2FFC1DCB4}" dt="2021-12-31T17:23:42.287" v="909" actId="14100"/>
        <pc:sldMkLst>
          <pc:docMk/>
          <pc:sldMk cId="1351196118" sldId="267"/>
        </pc:sldMkLst>
        <pc:spChg chg="mod">
          <ac:chgData name="NGUYEN MANH DUNG 20183899" userId="d069a5df-c1c2-4634-8fd4-8e52839517f0" providerId="ADAL" clId="{AA52DE2B-2B7E-4F12-A4F9-7AF2FFC1DCB4}" dt="2021-12-31T17:22:40.458" v="898" actId="14100"/>
          <ac:spMkLst>
            <pc:docMk/>
            <pc:sldMk cId="1351196118" sldId="267"/>
            <ac:spMk id="2" creationId="{E0253F9F-1567-4137-BBEC-7DB1E364FB0F}"/>
          </ac:spMkLst>
        </pc:spChg>
        <pc:spChg chg="mod">
          <ac:chgData name="NGUYEN MANH DUNG 20183899" userId="d069a5df-c1c2-4634-8fd4-8e52839517f0" providerId="ADAL" clId="{AA52DE2B-2B7E-4F12-A4F9-7AF2FFC1DCB4}" dt="2021-12-31T16:20:24.362" v="518" actId="20577"/>
          <ac:spMkLst>
            <pc:docMk/>
            <pc:sldMk cId="1351196118" sldId="267"/>
            <ac:spMk id="3" creationId="{3CFD9C83-41D5-4B85-B776-F102189D895F}"/>
          </ac:spMkLst>
        </pc:spChg>
        <pc:spChg chg="add mod">
          <ac:chgData name="NGUYEN MANH DUNG 20183899" userId="d069a5df-c1c2-4634-8fd4-8e52839517f0" providerId="ADAL" clId="{AA52DE2B-2B7E-4F12-A4F9-7AF2FFC1DCB4}" dt="2021-12-31T17:22:14.226" v="895" actId="207"/>
          <ac:spMkLst>
            <pc:docMk/>
            <pc:sldMk cId="1351196118" sldId="267"/>
            <ac:spMk id="4" creationId="{5FBB8337-3E6B-4480-AE7A-9B687EF63910}"/>
          </ac:spMkLst>
        </pc:spChg>
        <pc:picChg chg="add mod">
          <ac:chgData name="NGUYEN MANH DUNG 20183899" userId="d069a5df-c1c2-4634-8fd4-8e52839517f0" providerId="ADAL" clId="{AA52DE2B-2B7E-4F12-A4F9-7AF2FFC1DCB4}" dt="2021-12-31T17:22:47.768" v="901" actId="1076"/>
          <ac:picMkLst>
            <pc:docMk/>
            <pc:sldMk cId="1351196118" sldId="267"/>
            <ac:picMk id="1026" creationId="{414F87BA-4C64-431A-B5EB-04F921AAC827}"/>
          </ac:picMkLst>
        </pc:picChg>
        <pc:picChg chg="add mod">
          <ac:chgData name="NGUYEN MANH DUNG 20183899" userId="d069a5df-c1c2-4634-8fd4-8e52839517f0" providerId="ADAL" clId="{AA52DE2B-2B7E-4F12-A4F9-7AF2FFC1DCB4}" dt="2021-12-31T17:23:42.287" v="909" actId="14100"/>
          <ac:picMkLst>
            <pc:docMk/>
            <pc:sldMk cId="1351196118" sldId="267"/>
            <ac:picMk id="1028" creationId="{868BEA3C-1A1E-4EE9-8944-BD615117592C}"/>
          </ac:picMkLst>
        </pc:picChg>
      </pc:sldChg>
      <pc:sldChg chg="addSp modSp add mod">
        <pc:chgData name="NGUYEN MANH DUNG 20183899" userId="d069a5df-c1c2-4634-8fd4-8e52839517f0" providerId="ADAL" clId="{AA52DE2B-2B7E-4F12-A4F9-7AF2FFC1DCB4}" dt="2022-01-03T12:15:44.355" v="3394" actId="14100"/>
        <pc:sldMkLst>
          <pc:docMk/>
          <pc:sldMk cId="2616597469" sldId="268"/>
        </pc:sldMkLst>
        <pc:spChg chg="mod">
          <ac:chgData name="NGUYEN MANH DUNG 20183899" userId="d069a5df-c1c2-4634-8fd4-8e52839517f0" providerId="ADAL" clId="{AA52DE2B-2B7E-4F12-A4F9-7AF2FFC1DCB4}" dt="2021-12-31T16:22:19.184" v="724" actId="14100"/>
          <ac:spMkLst>
            <pc:docMk/>
            <pc:sldMk cId="2616597469" sldId="268"/>
            <ac:spMk id="2" creationId="{E0253F9F-1567-4137-BBEC-7DB1E364FB0F}"/>
          </ac:spMkLst>
        </pc:spChg>
        <pc:spChg chg="mod">
          <ac:chgData name="NGUYEN MANH DUNG 20183899" userId="d069a5df-c1c2-4634-8fd4-8e52839517f0" providerId="ADAL" clId="{AA52DE2B-2B7E-4F12-A4F9-7AF2FFC1DCB4}" dt="2021-12-31T17:27:06.996" v="1224" actId="20577"/>
          <ac:spMkLst>
            <pc:docMk/>
            <pc:sldMk cId="2616597469" sldId="268"/>
            <ac:spMk id="3" creationId="{3CFD9C83-41D5-4B85-B776-F102189D895F}"/>
          </ac:spMkLst>
        </pc:spChg>
        <pc:spChg chg="add mod">
          <ac:chgData name="NGUYEN MANH DUNG 20183899" userId="d069a5df-c1c2-4634-8fd4-8e52839517f0" providerId="ADAL" clId="{AA52DE2B-2B7E-4F12-A4F9-7AF2FFC1DCB4}" dt="2022-01-03T12:15:33.079" v="3391" actId="20577"/>
          <ac:spMkLst>
            <pc:docMk/>
            <pc:sldMk cId="2616597469" sldId="268"/>
            <ac:spMk id="4" creationId="{9F93EA6F-CDA7-4B0A-B516-A34351183458}"/>
          </ac:spMkLst>
        </pc:spChg>
        <pc:picChg chg="add mod">
          <ac:chgData name="NGUYEN MANH DUNG 20183899" userId="d069a5df-c1c2-4634-8fd4-8e52839517f0" providerId="ADAL" clId="{AA52DE2B-2B7E-4F12-A4F9-7AF2FFC1DCB4}" dt="2022-01-03T12:15:10.014" v="3376" actId="14100"/>
          <ac:picMkLst>
            <pc:docMk/>
            <pc:sldMk cId="2616597469" sldId="268"/>
            <ac:picMk id="5" creationId="{0280F6FB-28FC-47D9-8A30-00102C112E4D}"/>
          </ac:picMkLst>
        </pc:picChg>
        <pc:picChg chg="add mod">
          <ac:chgData name="NGUYEN MANH DUNG 20183899" userId="d069a5df-c1c2-4634-8fd4-8e52839517f0" providerId="ADAL" clId="{AA52DE2B-2B7E-4F12-A4F9-7AF2FFC1DCB4}" dt="2022-01-03T12:15:12.796" v="3378" actId="14100"/>
          <ac:picMkLst>
            <pc:docMk/>
            <pc:sldMk cId="2616597469" sldId="268"/>
            <ac:picMk id="6" creationId="{2FD3FB40-9892-494C-8551-B12E4AC6F599}"/>
          </ac:picMkLst>
        </pc:picChg>
        <pc:picChg chg="add mod">
          <ac:chgData name="NGUYEN MANH DUNG 20183899" userId="d069a5df-c1c2-4634-8fd4-8e52839517f0" providerId="ADAL" clId="{AA52DE2B-2B7E-4F12-A4F9-7AF2FFC1DCB4}" dt="2022-01-03T12:15:17.865" v="3381" actId="1076"/>
          <ac:picMkLst>
            <pc:docMk/>
            <pc:sldMk cId="2616597469" sldId="268"/>
            <ac:picMk id="7" creationId="{491C5F9B-2CE7-4E6D-B50A-BA9FC1678D93}"/>
          </ac:picMkLst>
        </pc:picChg>
        <pc:picChg chg="add mod">
          <ac:chgData name="NGUYEN MANH DUNG 20183899" userId="d069a5df-c1c2-4634-8fd4-8e52839517f0" providerId="ADAL" clId="{AA52DE2B-2B7E-4F12-A4F9-7AF2FFC1DCB4}" dt="2022-01-03T12:15:44.355" v="3394" actId="14100"/>
          <ac:picMkLst>
            <pc:docMk/>
            <pc:sldMk cId="2616597469" sldId="268"/>
            <ac:picMk id="8" creationId="{69F3F57D-E045-4E69-ACE0-2D0C9C5857B6}"/>
          </ac:picMkLst>
        </pc:picChg>
      </pc:sldChg>
      <pc:sldChg chg="addSp modSp add mod">
        <pc:chgData name="NGUYEN MANH DUNG 20183899" userId="d069a5df-c1c2-4634-8fd4-8e52839517f0" providerId="ADAL" clId="{AA52DE2B-2B7E-4F12-A4F9-7AF2FFC1DCB4}" dt="2022-01-03T12:16:19.976" v="3407" actId="20577"/>
        <pc:sldMkLst>
          <pc:docMk/>
          <pc:sldMk cId="1732843099" sldId="269"/>
        </pc:sldMkLst>
        <pc:spChg chg="mod">
          <ac:chgData name="NGUYEN MANH DUNG 20183899" userId="d069a5df-c1c2-4634-8fd4-8e52839517f0" providerId="ADAL" clId="{AA52DE2B-2B7E-4F12-A4F9-7AF2FFC1DCB4}" dt="2021-12-31T16:23:02.736" v="792" actId="20577"/>
          <ac:spMkLst>
            <pc:docMk/>
            <pc:sldMk cId="1732843099" sldId="269"/>
            <ac:spMk id="2" creationId="{E0253F9F-1567-4137-BBEC-7DB1E364FB0F}"/>
          </ac:spMkLst>
        </pc:spChg>
        <pc:spChg chg="mod">
          <ac:chgData name="NGUYEN MANH DUNG 20183899" userId="d069a5df-c1c2-4634-8fd4-8e52839517f0" providerId="ADAL" clId="{AA52DE2B-2B7E-4F12-A4F9-7AF2FFC1DCB4}" dt="2021-12-31T17:27:10.266" v="1226" actId="20577"/>
          <ac:spMkLst>
            <pc:docMk/>
            <pc:sldMk cId="1732843099" sldId="269"/>
            <ac:spMk id="3" creationId="{3CFD9C83-41D5-4B85-B776-F102189D895F}"/>
          </ac:spMkLst>
        </pc:spChg>
        <pc:spChg chg="mod">
          <ac:chgData name="NGUYEN MANH DUNG 20183899" userId="d069a5df-c1c2-4634-8fd4-8e52839517f0" providerId="ADAL" clId="{AA52DE2B-2B7E-4F12-A4F9-7AF2FFC1DCB4}" dt="2022-01-03T12:16:19.976" v="3407" actId="20577"/>
          <ac:spMkLst>
            <pc:docMk/>
            <pc:sldMk cId="1732843099" sldId="269"/>
            <ac:spMk id="4" creationId="{9F93EA6F-CDA7-4B0A-B516-A34351183458}"/>
          </ac:spMkLst>
        </pc:spChg>
        <pc:picChg chg="add mod">
          <ac:chgData name="NGUYEN MANH DUNG 20183899" userId="d069a5df-c1c2-4634-8fd4-8e52839517f0" providerId="ADAL" clId="{AA52DE2B-2B7E-4F12-A4F9-7AF2FFC1DCB4}" dt="2021-12-31T16:25:08.962" v="838" actId="1076"/>
          <ac:picMkLst>
            <pc:docMk/>
            <pc:sldMk cId="1732843099" sldId="269"/>
            <ac:picMk id="6" creationId="{86A31A82-497D-4FA5-AA46-1EF5A1913C6E}"/>
          </ac:picMkLst>
        </pc:picChg>
        <pc:picChg chg="add mod">
          <ac:chgData name="NGUYEN MANH DUNG 20183899" userId="d069a5df-c1c2-4634-8fd4-8e52839517f0" providerId="ADAL" clId="{AA52DE2B-2B7E-4F12-A4F9-7AF2FFC1DCB4}" dt="2022-01-03T12:16:00.360" v="3398" actId="1076"/>
          <ac:picMkLst>
            <pc:docMk/>
            <pc:sldMk cId="1732843099" sldId="269"/>
            <ac:picMk id="7" creationId="{7D610DF3-97E6-4363-B12E-C677817A7D8E}"/>
          </ac:picMkLst>
        </pc:picChg>
        <pc:picChg chg="add mod">
          <ac:chgData name="NGUYEN MANH DUNG 20183899" userId="d069a5df-c1c2-4634-8fd4-8e52839517f0" providerId="ADAL" clId="{AA52DE2B-2B7E-4F12-A4F9-7AF2FFC1DCB4}" dt="2021-12-31T16:25:10.968" v="839" actId="1076"/>
          <ac:picMkLst>
            <pc:docMk/>
            <pc:sldMk cId="1732843099" sldId="269"/>
            <ac:picMk id="8" creationId="{DEF6EA05-F4D4-4AA4-B963-47246A833C4E}"/>
          </ac:picMkLst>
        </pc:picChg>
      </pc:sldChg>
      <pc:sldChg chg="delSp modSp add mod">
        <pc:chgData name="NGUYEN MANH DUNG 20183899" userId="d069a5df-c1c2-4634-8fd4-8e52839517f0" providerId="ADAL" clId="{AA52DE2B-2B7E-4F12-A4F9-7AF2FFC1DCB4}" dt="2022-01-03T12:13:43.820" v="3356" actId="5793"/>
        <pc:sldMkLst>
          <pc:docMk/>
          <pc:sldMk cId="653000333" sldId="270"/>
        </pc:sldMkLst>
        <pc:spChg chg="mod">
          <ac:chgData name="NGUYEN MANH DUNG 20183899" userId="d069a5df-c1c2-4634-8fd4-8e52839517f0" providerId="ADAL" clId="{AA52DE2B-2B7E-4F12-A4F9-7AF2FFC1DCB4}" dt="2022-01-03T12:06:55.162" v="2131" actId="20577"/>
          <ac:spMkLst>
            <pc:docMk/>
            <pc:sldMk cId="653000333" sldId="270"/>
            <ac:spMk id="2" creationId="{E0253F9F-1567-4137-BBEC-7DB1E364FB0F}"/>
          </ac:spMkLst>
        </pc:spChg>
        <pc:spChg chg="mod">
          <ac:chgData name="NGUYEN MANH DUNG 20183899" userId="d069a5df-c1c2-4634-8fd4-8e52839517f0" providerId="ADAL" clId="{AA52DE2B-2B7E-4F12-A4F9-7AF2FFC1DCB4}" dt="2021-12-31T17:26:03.649" v="991" actId="20577"/>
          <ac:spMkLst>
            <pc:docMk/>
            <pc:sldMk cId="653000333" sldId="270"/>
            <ac:spMk id="3" creationId="{3CFD9C83-41D5-4B85-B776-F102189D895F}"/>
          </ac:spMkLst>
        </pc:spChg>
        <pc:spChg chg="mod">
          <ac:chgData name="NGUYEN MANH DUNG 20183899" userId="d069a5df-c1c2-4634-8fd4-8e52839517f0" providerId="ADAL" clId="{AA52DE2B-2B7E-4F12-A4F9-7AF2FFC1DCB4}" dt="2022-01-03T12:13:43.820" v="3356" actId="5793"/>
          <ac:spMkLst>
            <pc:docMk/>
            <pc:sldMk cId="653000333" sldId="270"/>
            <ac:spMk id="4" creationId="{5FBB8337-3E6B-4480-AE7A-9B687EF63910}"/>
          </ac:spMkLst>
        </pc:spChg>
        <pc:picChg chg="del">
          <ac:chgData name="NGUYEN MANH DUNG 20183899" userId="d069a5df-c1c2-4634-8fd4-8e52839517f0" providerId="ADAL" clId="{AA52DE2B-2B7E-4F12-A4F9-7AF2FFC1DCB4}" dt="2021-12-31T17:26:38.611" v="1128" actId="478"/>
          <ac:picMkLst>
            <pc:docMk/>
            <pc:sldMk cId="653000333" sldId="270"/>
            <ac:picMk id="1026" creationId="{414F87BA-4C64-431A-B5EB-04F921AAC827}"/>
          </ac:picMkLst>
        </pc:picChg>
        <pc:picChg chg="del">
          <ac:chgData name="NGUYEN MANH DUNG 20183899" userId="d069a5df-c1c2-4634-8fd4-8e52839517f0" providerId="ADAL" clId="{AA52DE2B-2B7E-4F12-A4F9-7AF2FFC1DCB4}" dt="2021-12-31T17:26:40.664" v="1129" actId="478"/>
          <ac:picMkLst>
            <pc:docMk/>
            <pc:sldMk cId="653000333" sldId="270"/>
            <ac:picMk id="1028" creationId="{868BEA3C-1A1E-4EE9-8944-BD61511759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(</a:t>
            </a:r>
            <a:r>
              <a:rPr lang="vi-VN" dirty="0" err="1"/>
              <a:t>Tiếp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E39CCB45-2560-4616-9019-85AB7E39123E}"/>
              </a:ext>
            </a:extLst>
          </p:cNvPr>
          <p:cNvSpPr txBox="1"/>
          <p:nvPr/>
        </p:nvSpPr>
        <p:spPr>
          <a:xfrm>
            <a:off x="417738" y="1008978"/>
            <a:ext cx="5678262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SzPts val="1600"/>
              <a:tabLst>
                <a:tab pos="450215" algn="l"/>
              </a:tabLst>
            </a:pP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Tầng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nghiệp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vụ</a:t>
            </a:r>
            <a:endParaRPr lang="en-US" sz="20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79226627-D57D-412F-9259-9B06D7066086}"/>
              </a:ext>
            </a:extLst>
          </p:cNvPr>
          <p:cNvSpPr txBox="1"/>
          <p:nvPr/>
        </p:nvSpPr>
        <p:spPr>
          <a:xfrm>
            <a:off x="6267648" y="941370"/>
            <a:ext cx="5506614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SzPts val="1600"/>
              <a:tabLst>
                <a:tab pos="450215" algn="l"/>
              </a:tabLst>
            </a:pP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Tầng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truy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&amp; lưu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trữ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liệu</a:t>
            </a:r>
            <a:endParaRPr lang="en-US" sz="20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6ABFE18-FAEA-4C9E-B927-A0C46DB0D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8" y="1357574"/>
            <a:ext cx="5757264" cy="4747018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0CF8F9EC-FBB3-42A1-8116-0C0E1B939F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37" y="1618315"/>
            <a:ext cx="5534025" cy="42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2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E39CCB45-2560-4616-9019-85AB7E39123E}"/>
              </a:ext>
            </a:extLst>
          </p:cNvPr>
          <p:cNvSpPr txBox="1"/>
          <p:nvPr/>
        </p:nvSpPr>
        <p:spPr>
          <a:xfrm>
            <a:off x="664028" y="3220898"/>
            <a:ext cx="3740605" cy="770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SzPts val="1600"/>
              <a:tabLst>
                <a:tab pos="450215" algn="l"/>
              </a:tabLst>
            </a:pP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Sơ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đồ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quan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giữa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bảng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trong CSDL</a:t>
            </a:r>
            <a:endParaRPr lang="en-US" sz="20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E01D9693-6236-455C-B713-9C1B9A66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930275"/>
            <a:ext cx="6041572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2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góp</a:t>
            </a:r>
            <a:endParaRPr lang="en-US" dirty="0"/>
          </a:p>
        </p:txBody>
      </p:sp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D9D64F75-61C1-48C2-BFBE-A58694B5A5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 dirty="0"/>
          </a:p>
          <a:p>
            <a:endParaRPr lang="vi-VN" dirty="0"/>
          </a:p>
          <a:p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CSDL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mapping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trong CSDL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 </a:t>
            </a:r>
          </a:p>
          <a:p>
            <a:pPr lvl="1"/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Spring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 JPA</a:t>
            </a:r>
          </a:p>
          <a:p>
            <a:endParaRPr lang="vi-VN" dirty="0"/>
          </a:p>
          <a:p>
            <a:r>
              <a:rPr lang="vi-VN" dirty="0" err="1"/>
              <a:t>Hầu</a:t>
            </a:r>
            <a:r>
              <a:rPr lang="vi-VN" dirty="0"/>
              <a:t> </a:t>
            </a:r>
            <a:r>
              <a:rPr lang="vi-VN" dirty="0" err="1"/>
              <a:t>hết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thi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cơ </a:t>
            </a:r>
            <a:r>
              <a:rPr lang="vi-VN" dirty="0" err="1"/>
              <a:t>bản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=&gt; Không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góp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9580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6.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7D50E-8805-43F7-BB83-FA5ED04FA3FE}"/>
              </a:ext>
            </a:extLst>
          </p:cNvPr>
          <p:cNvSpPr txBox="1"/>
          <p:nvPr/>
        </p:nvSpPr>
        <p:spPr>
          <a:xfrm>
            <a:off x="788378" y="1165303"/>
            <a:ext cx="5089908" cy="452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</a:pPr>
            <a:r>
              <a:rPr lang="vi-VN" sz="2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Kết</a:t>
            </a:r>
            <a:r>
              <a:rPr lang="vi-V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luận</a:t>
            </a:r>
            <a:endParaRPr lang="vi-VN" sz="2400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Ưu </a:t>
            </a:r>
            <a:r>
              <a:rPr lang="vi-VN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điểm</a:t>
            </a:r>
            <a:endParaRPr lang="vi-VN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Thực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hiện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đặc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tả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đã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đề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ra</a:t>
            </a: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Tạo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ra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sản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phẩm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đầy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đủ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chức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năng</a:t>
            </a:r>
            <a:endParaRPr lang="vi-VN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0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Nhược</a:t>
            </a:r>
            <a:r>
              <a:rPr lang="vi-VN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điểm</a:t>
            </a:r>
            <a:endParaRPr lang="vi-VN" sz="2000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Tối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ưu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hóa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sản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phẩm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chưa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tốt</a:t>
            </a:r>
            <a:endParaRPr lang="vi-V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CSDL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còn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thiếu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sót</a:t>
            </a:r>
            <a:endParaRPr lang="vi-VN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Quy trinh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kiểm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thử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còn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sơ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sài</a:t>
            </a:r>
            <a:endParaRPr lang="vi-V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…</a:t>
            </a:r>
            <a:endParaRPr lang="vi-V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vi-V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0951C-C26D-4C6E-8290-5A604F84DCF7}"/>
              </a:ext>
            </a:extLst>
          </p:cNvPr>
          <p:cNvSpPr txBox="1"/>
          <p:nvPr/>
        </p:nvSpPr>
        <p:spPr>
          <a:xfrm>
            <a:off x="6313712" y="1165303"/>
            <a:ext cx="5089909" cy="392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</a:pPr>
            <a:r>
              <a:rPr lang="vi-VN" sz="2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Hướng</a:t>
            </a:r>
            <a:r>
              <a:rPr lang="vi-V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phát</a:t>
            </a:r>
            <a:r>
              <a:rPr lang="vi-V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triển</a:t>
            </a:r>
            <a:endParaRPr lang="vi-VN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Tối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ưu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hóa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sản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phẩm</a:t>
            </a:r>
            <a:endParaRPr lang="vi-V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Sử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công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nghệ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như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React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Vue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…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vào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xây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dựng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giao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diện</a:t>
            </a:r>
            <a:endParaRPr lang="vi-VN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Phân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tích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chi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tiết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hơn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về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kiến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trúc</a:t>
            </a:r>
            <a:endParaRPr lang="vi-V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Phát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triển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sản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phẩm</a:t>
            </a:r>
            <a:r>
              <a:rPr lang="vi-VN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trên </a:t>
            </a:r>
            <a:r>
              <a:rPr lang="vi-VN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mobile</a:t>
            </a:r>
            <a:endParaRPr lang="vi-VN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Thực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hiện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tốt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công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việc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kiểm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thử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khảo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sát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thị</a:t>
            </a: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trường</a:t>
            </a:r>
            <a:endParaRPr lang="vi-VN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…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6FA1E2C-B7D4-4228-9B00-130F4AAD781C}"/>
              </a:ext>
            </a:extLst>
          </p:cNvPr>
          <p:cNvSpPr txBox="1"/>
          <p:nvPr/>
        </p:nvSpPr>
        <p:spPr>
          <a:xfrm>
            <a:off x="1164772" y="2921168"/>
            <a:ext cx="5910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vi-VN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vi-VN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70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3C8555D8-08F8-459E-ABCC-9C545287D333}"/>
              </a:ext>
            </a:extLst>
          </p:cNvPr>
          <p:cNvSpPr txBox="1">
            <a:spLocks/>
          </p:cNvSpPr>
          <p:nvPr/>
        </p:nvSpPr>
        <p:spPr>
          <a:xfrm>
            <a:off x="5756308" y="2824078"/>
            <a:ext cx="5136980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617848-26F9-49B1-B121-9C342D358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6" y="271424"/>
            <a:ext cx="3174367" cy="1153516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6393A6E3-25F7-49CB-953B-FE930DF389C9}"/>
              </a:ext>
            </a:extLst>
          </p:cNvPr>
          <p:cNvSpPr txBox="1">
            <a:spLocks/>
          </p:cNvSpPr>
          <p:nvPr/>
        </p:nvSpPr>
        <p:spPr>
          <a:xfrm>
            <a:off x="695529" y="1900035"/>
            <a:ext cx="8413302" cy="14498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4800" dirty="0"/>
              <a:t>WEBSITE CHO THUÊ TRỌ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863D4FE-8D3E-4518-9754-ACDB3B462FD6}"/>
              </a:ext>
            </a:extLst>
          </p:cNvPr>
          <p:cNvSpPr txBox="1"/>
          <p:nvPr/>
        </p:nvSpPr>
        <p:spPr>
          <a:xfrm>
            <a:off x="695528" y="2815634"/>
            <a:ext cx="57580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8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3</a:t>
            </a:r>
            <a:endParaRPr lang="en-US" sz="280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80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16D1CAB-59BF-4FB4-A226-773DE56BC72A}"/>
              </a:ext>
            </a:extLst>
          </p:cNvPr>
          <p:cNvSpPr txBox="1"/>
          <p:nvPr/>
        </p:nvSpPr>
        <p:spPr>
          <a:xfrm>
            <a:off x="5995517" y="3508132"/>
            <a:ext cx="484665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Sinh viên </a:t>
            </a:r>
            <a:r>
              <a:rPr lang="vi-VN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thực</a:t>
            </a:r>
            <a:r>
              <a:rPr lang="vi-V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vi-V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vi-VN" sz="20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Đồng</a:t>
            </a:r>
            <a:r>
              <a:rPr lang="vi-VN" sz="20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Xuân Phong - 20183966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2000" b="1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Giảng</a:t>
            </a:r>
            <a:r>
              <a:rPr lang="vi-V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viên </a:t>
            </a:r>
            <a:r>
              <a:rPr lang="vi-VN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hướng</a:t>
            </a:r>
            <a:r>
              <a:rPr lang="vi-V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dẫn</a:t>
            </a:r>
            <a:r>
              <a:rPr lang="vi-V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US" sz="20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ThS</a:t>
            </a:r>
            <a:r>
              <a:rPr lang="en-US" sz="20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vi-VN" sz="20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Nguyễn</a:t>
            </a:r>
            <a:r>
              <a:rPr lang="vi-VN" sz="20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0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Mạnh</a:t>
            </a:r>
            <a:r>
              <a:rPr lang="vi-VN" sz="20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0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Tuấn</a:t>
            </a:r>
            <a:endParaRPr lang="en-US" sz="200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FEE46F6-9A0E-43CB-BFB5-3430EE6DB3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5124242"/>
          </a:xfrm>
        </p:spPr>
        <p:txBody>
          <a:bodyPr/>
          <a:lstStyle/>
          <a:p>
            <a:endParaRPr lang="vi-VN" sz="2400" dirty="0"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+mn-lt"/>
                <a:ea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n-lt"/>
                <a:ea typeface="Times New Roman" panose="02020603050405020304" pitchFamily="18" charset="0"/>
              </a:rPr>
              <a:t>năm</a:t>
            </a:r>
            <a:r>
              <a:rPr lang="en-US" sz="2400" dirty="0"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lượng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người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đổ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về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thành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phố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lớn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để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học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tập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làm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việc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rất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lớn</a:t>
            </a:r>
            <a:r>
              <a:rPr lang="vi-VN" sz="2400" dirty="0">
                <a:effectLst/>
                <a:latin typeface="+mn-lt"/>
                <a:ea typeface="Times New Roman" panose="02020603050405020304" pitchFamily="18" charset="0"/>
              </a:rPr>
              <a:t>. </a:t>
            </a:r>
          </a:p>
          <a:p>
            <a:endParaRPr lang="vi-VN" sz="24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vi-VN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Đồng</a:t>
            </a:r>
            <a:r>
              <a:rPr lang="vi-VN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thời</a:t>
            </a:r>
            <a:r>
              <a:rPr lang="vi-VN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cũng</a:t>
            </a:r>
            <a:r>
              <a:rPr lang="vi-VN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</a:t>
            </a:r>
            <a:r>
              <a:rPr lang="vi-VN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 </a:t>
            </a:r>
            <a:r>
              <a:rPr lang="vi-VN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lượng</a:t>
            </a:r>
            <a:r>
              <a:rPr lang="vi-VN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vi-VN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phòng</a:t>
            </a:r>
            <a:r>
              <a:rPr lang="vi-VN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</a:t>
            </a:r>
            <a:r>
              <a:rPr lang="vi-VN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nhà</a:t>
            </a:r>
            <a:r>
              <a:rPr lang="vi-VN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trọ</a:t>
            </a:r>
            <a:r>
              <a:rPr lang="vi-VN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không </a:t>
            </a:r>
            <a:r>
              <a:rPr lang="vi-VN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được</a:t>
            </a:r>
            <a:r>
              <a:rPr lang="vi-VN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sử</a:t>
            </a:r>
            <a:r>
              <a:rPr lang="vi-VN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vi-VN" sz="2400" dirty="0">
                <a:latin typeface="+mn-lt"/>
                <a:ea typeface="Times New Roman" panose="02020603050405020304" pitchFamily="18" charset="0"/>
              </a:rPr>
              <a:t>.</a:t>
            </a:r>
            <a:endParaRPr lang="vi-VN" sz="2400" dirty="0">
              <a:effectLst/>
              <a:latin typeface="+mn-lt"/>
              <a:ea typeface="Times New Roman" panose="02020603050405020304" pitchFamily="18" charset="0"/>
            </a:endParaRPr>
          </a:p>
          <a:p>
            <a:endParaRPr lang="vi-V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Đặc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biệt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vào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giai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đoạn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dịch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Covid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19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hiện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tại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cũng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rất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nhiểu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người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quyết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định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trở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về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quê thay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vì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tiếp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tục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bám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trụ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lại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thanh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phố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lớn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làm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cho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càng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nhiều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căn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hộ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phòng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trọ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không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được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sử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endParaRPr lang="vi-V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400" dirty="0">
                <a:latin typeface="+mn-lt"/>
                <a:ea typeface="Times New Roman" panose="02020603050405020304" pitchFamily="18" charset="0"/>
              </a:rPr>
              <a:t>=&gt;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Chính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vì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vậy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em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chọn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đề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tài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Xây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dựng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website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tìm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kiếm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cho thuê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trọ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nhằm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cung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cấp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phương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tiện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kết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nối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dễ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dàng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giữa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người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thuê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chủ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trọ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3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</a:t>
            </a:r>
            <a:r>
              <a:rPr lang="vi-VN" dirty="0" err="1"/>
              <a:t>Khảo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yêu </a:t>
            </a:r>
            <a:r>
              <a:rPr lang="vi-VN" dirty="0" err="1"/>
              <a:t>cầu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FEE46F6-9A0E-43CB-BFB5-3430EE6DB3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5124242"/>
          </a:xfrm>
        </p:spPr>
        <p:txBody>
          <a:bodyPr/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quá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trình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khảo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sát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hiện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trạng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đa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phần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người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đi thuê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trọ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sẽ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đi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tìm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thông qua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người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quen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hoặc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qua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group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hội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nhóm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trên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mạng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xã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hội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để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tìm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kiếm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thông tin. Hay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người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cho thuê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trọ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cũng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vậy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đa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phần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quảng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cáo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thông qua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người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quen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hoặc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đăng lên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mạng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xã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hội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Hầu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hết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cả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đối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tượng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chính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trên không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thường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xuyên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sử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ứng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chuyên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biệt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về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thuê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trọ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để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tìm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kiếm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hoặc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đăng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bài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mà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đều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sử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công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cụ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khác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dẫn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đến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một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vài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nhược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điểm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như sau: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khó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kiểm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soát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hết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thông tin, so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sánh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giá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cả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hay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vị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trí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địa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điểm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đặc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biệt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khó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xác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định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về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tính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chính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xác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thông tin,…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Khảo sát và phân tích yêu cầu (Tiếp)</a:t>
            </a:r>
            <a:endParaRPr lang="en-US" dirty="0"/>
          </a:p>
        </p:txBody>
      </p:sp>
      <p:pic>
        <p:nvPicPr>
          <p:cNvPr id="18" name="Chỗ dành sẵn cho Nội dung 17">
            <a:extLst>
              <a:ext uri="{FF2B5EF4-FFF2-40B4-BE49-F238E27FC236}">
                <a16:creationId xmlns:a16="http://schemas.microsoft.com/office/drawing/2014/main" id="{DCB72311-76E8-40B7-B1D4-E37D87F9F05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974725"/>
            <a:ext cx="7237721" cy="4908550"/>
          </a:xfrm>
          <a:prstGeom prst="rect">
            <a:avLst/>
          </a:prstGeom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AEEBEB18-C908-422E-BFBA-19453BA815A5}"/>
              </a:ext>
            </a:extLst>
          </p:cNvPr>
          <p:cNvSpPr txBox="1"/>
          <p:nvPr/>
        </p:nvSpPr>
        <p:spPr>
          <a:xfrm>
            <a:off x="243696" y="3043926"/>
            <a:ext cx="3591425" cy="770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SzPts val="1600"/>
              <a:tabLst>
                <a:tab pos="450215" algn="l"/>
              </a:tabLst>
            </a:pP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Biểu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đồ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usecase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quan</a:t>
            </a:r>
            <a:endParaRPr lang="en-US" sz="20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4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</a:t>
            </a:r>
            <a:r>
              <a:rPr lang="vi-VN" dirty="0" err="1"/>
              <a:t>Khảo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(</a:t>
            </a:r>
            <a:r>
              <a:rPr lang="vi-VN" dirty="0" err="1"/>
              <a:t>Tiếp</a:t>
            </a:r>
            <a:r>
              <a:rPr lang="vi-VN" dirty="0"/>
              <a:t>)</a:t>
            </a:r>
            <a:endParaRPr lang="en-US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D0901D00-2DA3-4724-B96A-E09F9DE81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6" y="1929264"/>
            <a:ext cx="5615668" cy="4049485"/>
          </a:xfrm>
          <a:prstGeom prst="rect">
            <a:avLst/>
          </a:prstGeom>
        </p:spPr>
      </p:pic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1A17335A-7F58-4199-B2CB-040A2AEE9A7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96" y="879243"/>
            <a:ext cx="5615668" cy="5099506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6C006A54-B334-4594-B336-B1C76030D352}"/>
              </a:ext>
            </a:extLst>
          </p:cNvPr>
          <p:cNvSpPr txBox="1"/>
          <p:nvPr/>
        </p:nvSpPr>
        <p:spPr>
          <a:xfrm>
            <a:off x="643501" y="1182469"/>
            <a:ext cx="5006137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SzPts val="1600"/>
              <a:tabLst>
                <a:tab pos="450215" algn="l"/>
              </a:tabLst>
            </a:pP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Quy trinh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nghiệp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vụ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chính</a:t>
            </a:r>
            <a:endParaRPr lang="en-US" sz="20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0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Công </a:t>
            </a:r>
            <a:r>
              <a:rPr lang="vi-VN" dirty="0" err="1"/>
              <a:t>nghệ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FEE46F6-9A0E-43CB-BFB5-3430EE6DB3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33785" y="821871"/>
            <a:ext cx="7524430" cy="5214257"/>
          </a:xfrm>
        </p:spPr>
        <p:txBody>
          <a:bodyPr/>
          <a:lstStyle/>
          <a:p>
            <a:pPr marL="0" indent="0" algn="just">
              <a:lnSpc>
                <a:spcPct val="130000"/>
              </a:lnSpc>
              <a:spcAft>
                <a:spcPts val="600"/>
              </a:spcAft>
              <a:buNone/>
            </a:pP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Spring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Boot</a:t>
            </a:r>
            <a:endParaRPr lang="vi-V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 algn="just">
              <a:lnSpc>
                <a:spcPct val="130000"/>
              </a:lnSpc>
              <a:spcAft>
                <a:spcPts val="600"/>
              </a:spcAft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JPA</a:t>
            </a:r>
          </a:p>
          <a:p>
            <a:pPr lvl="1" algn="just">
              <a:lnSpc>
                <a:spcPct val="130000"/>
              </a:lnSpc>
              <a:spcAft>
                <a:spcPts val="600"/>
              </a:spcAft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Thymeleaf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30000"/>
              </a:lnSpc>
              <a:spcAft>
                <a:spcPts val="600"/>
              </a:spcAft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Loombok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30000"/>
              </a:lnSpc>
              <a:spcAft>
                <a:spcPts val="600"/>
              </a:spcAft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30000"/>
              </a:lnSpc>
              <a:spcAft>
                <a:spcPts val="600"/>
              </a:spcAft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Ngoài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Swagger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API</a:t>
            </a:r>
            <a:endParaRPr lang="vi-V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30000"/>
              </a:lnSpc>
              <a:spcAft>
                <a:spcPts val="600"/>
              </a:spcAft>
              <a:buNone/>
            </a:pP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30000"/>
              </a:lnSpc>
              <a:spcAft>
                <a:spcPts val="600"/>
              </a:spcAft>
              <a:buNone/>
            </a:pP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Ngoài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cơ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trong phân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xây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30000"/>
              </a:lnSpc>
              <a:spcAft>
                <a:spcPts val="600"/>
              </a:spcAft>
              <a:buNone/>
            </a:pPr>
            <a:endParaRPr lang="vi-V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en-US" dirty="0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5756109B-8BF0-4C2C-94DD-AD594B30CD8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739" y="1463204"/>
            <a:ext cx="5757264" cy="43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3608B133-BAAA-4758-B5A2-B8BBC0384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86" y="1394052"/>
            <a:ext cx="5362575" cy="4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E39CCB45-2560-4616-9019-85AB7E39123E}"/>
              </a:ext>
            </a:extLst>
          </p:cNvPr>
          <p:cNvSpPr txBox="1"/>
          <p:nvPr/>
        </p:nvSpPr>
        <p:spPr>
          <a:xfrm>
            <a:off x="417738" y="1008978"/>
            <a:ext cx="5757264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SzPts val="1600"/>
              <a:tabLst>
                <a:tab pos="450215" algn="l"/>
              </a:tabLst>
            </a:pP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Kiến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trúc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phần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mềm</a:t>
            </a:r>
            <a:endParaRPr lang="en-US" sz="20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79226627-D57D-412F-9259-9B06D7066086}"/>
              </a:ext>
            </a:extLst>
          </p:cNvPr>
          <p:cNvSpPr txBox="1"/>
          <p:nvPr/>
        </p:nvSpPr>
        <p:spPr>
          <a:xfrm>
            <a:off x="6411686" y="941370"/>
            <a:ext cx="5245950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SzPts val="1600"/>
              <a:tabLst>
                <a:tab pos="450215" algn="l"/>
              </a:tabLst>
            </a:pP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Thiết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kế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quan</a:t>
            </a:r>
            <a:endParaRPr lang="en-US" sz="20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5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(</a:t>
            </a:r>
            <a:r>
              <a:rPr lang="vi-VN" dirty="0" err="1"/>
              <a:t>Tiếp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E39CCB45-2560-4616-9019-85AB7E39123E}"/>
              </a:ext>
            </a:extLst>
          </p:cNvPr>
          <p:cNvSpPr txBox="1"/>
          <p:nvPr/>
        </p:nvSpPr>
        <p:spPr>
          <a:xfrm>
            <a:off x="640977" y="1008978"/>
            <a:ext cx="5455024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SzPts val="1600"/>
              <a:tabLst>
                <a:tab pos="450215" algn="l"/>
              </a:tabLst>
            </a:pP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Tầng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trình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bày</a:t>
            </a:r>
            <a:endParaRPr lang="en-US" sz="20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79226627-D57D-412F-9259-9B06D7066086}"/>
              </a:ext>
            </a:extLst>
          </p:cNvPr>
          <p:cNvSpPr txBox="1"/>
          <p:nvPr/>
        </p:nvSpPr>
        <p:spPr>
          <a:xfrm>
            <a:off x="6217024" y="941370"/>
            <a:ext cx="5334000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SzPts val="1600"/>
              <a:tabLst>
                <a:tab pos="450215" algn="l"/>
              </a:tabLst>
            </a:pP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Tầng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ứng</a:t>
            </a:r>
            <a:r>
              <a:rPr lang="vi-VN" sz="20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dụng</a:t>
            </a:r>
            <a:endParaRPr lang="en-US" sz="20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Hình ảnh 12" descr="Ảnh có chứa văn bản&#10;&#10;Mô tả được tạo tự động">
            <a:extLst>
              <a:ext uri="{FF2B5EF4-FFF2-40B4-BE49-F238E27FC236}">
                <a16:creationId xmlns:a16="http://schemas.microsoft.com/office/drawing/2014/main" id="{072D866E-DDDE-4093-8986-9DF9EFCAE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7" y="1438501"/>
            <a:ext cx="5534025" cy="4416425"/>
          </a:xfrm>
          <a:prstGeom prst="rect">
            <a:avLst/>
          </a:prstGeom>
        </p:spPr>
      </p:pic>
      <p:pic>
        <p:nvPicPr>
          <p:cNvPr id="14" name="Hình ảnh 13" descr="Ảnh có chứa văn bản&#10;&#10;Mô tả được tạo tự động">
            <a:extLst>
              <a:ext uri="{FF2B5EF4-FFF2-40B4-BE49-F238E27FC236}">
                <a16:creationId xmlns:a16="http://schemas.microsoft.com/office/drawing/2014/main" id="{2E2ABA45-AA96-4D9D-8311-A006039C1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23" y="1410878"/>
            <a:ext cx="5334000" cy="44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2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609</Words>
  <Application>Microsoft Office PowerPoint</Application>
  <PresentationFormat>Màn hình rộng</PresentationFormat>
  <Paragraphs>70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Lato</vt:lpstr>
      <vt:lpstr>Office Theme</vt:lpstr>
      <vt:lpstr>Bản trình bày PowerPoint</vt:lpstr>
      <vt:lpstr>Bản trình bày PowerPoint</vt:lpstr>
      <vt:lpstr>1. Giới thiệu đề tài</vt:lpstr>
      <vt:lpstr>2. Khảo sát và phân tích yêu cầu</vt:lpstr>
      <vt:lpstr>2. Khảo sát và phân tích yêu cầu (Tiếp)</vt:lpstr>
      <vt:lpstr>2. Khảo sát và phân tích yêu cầu (Tiếp)</vt:lpstr>
      <vt:lpstr>3. Công nghệ sử dụng</vt:lpstr>
      <vt:lpstr>4. Phát triển và triển khai ứng dụng</vt:lpstr>
      <vt:lpstr>4. Phát triển và triển khai ứng dụng (Tiếp)</vt:lpstr>
      <vt:lpstr>4. Phát triển và triển khai ứng dụng (Tiếp)</vt:lpstr>
      <vt:lpstr>4. Phát triển và triển khai ứng dụng</vt:lpstr>
      <vt:lpstr>5. Giải pháp và đóng góp</vt:lpstr>
      <vt:lpstr>6. Kết luận và hướng phát triển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DONG XUAN PHONG 20183966</cp:lastModifiedBy>
  <cp:revision>18</cp:revision>
  <dcterms:created xsi:type="dcterms:W3CDTF">2020-12-31T09:57:48Z</dcterms:created>
  <dcterms:modified xsi:type="dcterms:W3CDTF">2022-01-21T09:59:39Z</dcterms:modified>
</cp:coreProperties>
</file>