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4" r:id="rId2"/>
    <p:sldId id="268" r:id="rId3"/>
    <p:sldId id="26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16"/>
    <p:restoredTop sz="96338"/>
  </p:normalViewPr>
  <p:slideViewPr>
    <p:cSldViewPr snapToGrid="0" snapToObjects="1" showGuides="1">
      <p:cViewPr varScale="1">
        <p:scale>
          <a:sx n="126" d="100"/>
          <a:sy n="126" d="100"/>
        </p:scale>
        <p:origin x="992"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ler, Michael" userId="23736f38-8fde-4d4c-a7fc-b2d88c867b58" providerId="ADAL" clId="{0F5EA952-0A48-DD4F-AD45-15EDE5E6CF54}"/>
    <pc:docChg chg="modSld">
      <pc:chgData name="Tobler, Michael" userId="23736f38-8fde-4d4c-a7fc-b2d88c867b58" providerId="ADAL" clId="{0F5EA952-0A48-DD4F-AD45-15EDE5E6CF54}" dt="2023-10-18T15:51:18.043" v="0" actId="18331"/>
      <pc:docMkLst>
        <pc:docMk/>
      </pc:docMkLst>
      <pc:sldChg chg="modSp">
        <pc:chgData name="Tobler, Michael" userId="23736f38-8fde-4d4c-a7fc-b2d88c867b58" providerId="ADAL" clId="{0F5EA952-0A48-DD4F-AD45-15EDE5E6CF54}" dt="2023-10-18T15:51:18.043" v="0" actId="18331"/>
        <pc:sldMkLst>
          <pc:docMk/>
          <pc:sldMk cId="819265837" sldId="264"/>
        </pc:sldMkLst>
        <pc:picChg chg="mod">
          <ac:chgData name="Tobler, Michael" userId="23736f38-8fde-4d4c-a7fc-b2d88c867b58" providerId="ADAL" clId="{0F5EA952-0A48-DD4F-AD45-15EDE5E6CF54}" dt="2023-10-18T15:51:18.043" v="0" actId="18331"/>
          <ac:picMkLst>
            <pc:docMk/>
            <pc:sldMk cId="819265837" sldId="264"/>
            <ac:picMk id="2" creationId="{E17C612D-74BC-644F-B7A1-CE072750FBE3}"/>
          </ac:picMkLst>
        </pc:picChg>
      </pc:sldChg>
    </pc:docChg>
  </pc:docChgLst>
  <pc:docChgLst>
    <pc:chgData name="Michi Tobler" userId="e77e03ce-3cfc-4bf0-a4d0-da6d8494927b" providerId="ADAL" clId="{A26068F5-A1BD-F144-AF87-2C39895965F4}"/>
    <pc:docChg chg="delSld modSld">
      <pc:chgData name="Michi Tobler" userId="e77e03ce-3cfc-4bf0-a4d0-da6d8494927b" providerId="ADAL" clId="{A26068F5-A1BD-F144-AF87-2C39895965F4}" dt="2021-08-31T17:46:07.121" v="126" actId="2696"/>
      <pc:docMkLst>
        <pc:docMk/>
      </pc:docMkLst>
      <pc:sldChg chg="modSp">
        <pc:chgData name="Michi Tobler" userId="e77e03ce-3cfc-4bf0-a4d0-da6d8494927b" providerId="ADAL" clId="{A26068F5-A1BD-F144-AF87-2C39895965F4}" dt="2021-08-31T17:39:19.926" v="2" actId="20577"/>
        <pc:sldMkLst>
          <pc:docMk/>
          <pc:sldMk cId="819265837" sldId="264"/>
        </pc:sldMkLst>
        <pc:spChg chg="mod">
          <ac:chgData name="Michi Tobler" userId="e77e03ce-3cfc-4bf0-a4d0-da6d8494927b" providerId="ADAL" clId="{A26068F5-A1BD-F144-AF87-2C39895965F4}" dt="2021-08-31T17:39:19.926" v="2" actId="20577"/>
          <ac:spMkLst>
            <pc:docMk/>
            <pc:sldMk cId="819265837" sldId="264"/>
            <ac:spMk id="5" creationId="{172B63B9-D735-FD4D-9D94-A57347CEB01A}"/>
          </ac:spMkLst>
        </pc:spChg>
      </pc:sldChg>
      <pc:sldChg chg="del">
        <pc:chgData name="Michi Tobler" userId="e77e03ce-3cfc-4bf0-a4d0-da6d8494927b" providerId="ADAL" clId="{A26068F5-A1BD-F144-AF87-2C39895965F4}" dt="2021-08-31T17:46:07.121" v="126" actId="2696"/>
        <pc:sldMkLst>
          <pc:docMk/>
          <pc:sldMk cId="3224666386" sldId="267"/>
        </pc:sldMkLst>
      </pc:sldChg>
      <pc:sldChg chg="modSp mod">
        <pc:chgData name="Michi Tobler" userId="e77e03ce-3cfc-4bf0-a4d0-da6d8494927b" providerId="ADAL" clId="{A26068F5-A1BD-F144-AF87-2C39895965F4}" dt="2021-08-31T17:45:44.916" v="125" actId="255"/>
        <pc:sldMkLst>
          <pc:docMk/>
          <pc:sldMk cId="3458224230" sldId="268"/>
        </pc:sldMkLst>
        <pc:spChg chg="mod">
          <ac:chgData name="Michi Tobler" userId="e77e03ce-3cfc-4bf0-a4d0-da6d8494927b" providerId="ADAL" clId="{A26068F5-A1BD-F144-AF87-2C39895965F4}" dt="2021-08-31T17:45:44.916" v="125" actId="255"/>
          <ac:spMkLst>
            <pc:docMk/>
            <pc:sldMk cId="3458224230" sldId="268"/>
            <ac:spMk id="8" creationId="{A8960F5E-BF29-7B47-9811-EFF8E05D8DFC}"/>
          </ac:spMkLst>
        </pc:spChg>
      </pc:sldChg>
      <pc:sldChg chg="del">
        <pc:chgData name="Michi Tobler" userId="e77e03ce-3cfc-4bf0-a4d0-da6d8494927b" providerId="ADAL" clId="{A26068F5-A1BD-F144-AF87-2C39895965F4}" dt="2021-08-31T17:46:07.121" v="126" actId="2696"/>
        <pc:sldMkLst>
          <pc:docMk/>
          <pc:sldMk cId="2379689201" sldId="269"/>
        </pc:sldMkLst>
      </pc:sldChg>
      <pc:sldChg chg="del">
        <pc:chgData name="Michi Tobler" userId="e77e03ce-3cfc-4bf0-a4d0-da6d8494927b" providerId="ADAL" clId="{A26068F5-A1BD-F144-AF87-2C39895965F4}" dt="2021-08-31T17:46:07.121" v="126" actId="2696"/>
        <pc:sldMkLst>
          <pc:docMk/>
          <pc:sldMk cId="1483067389" sldId="270"/>
        </pc:sldMkLst>
      </pc:sldChg>
      <pc:sldChg chg="del">
        <pc:chgData name="Michi Tobler" userId="e77e03ce-3cfc-4bf0-a4d0-da6d8494927b" providerId="ADAL" clId="{A26068F5-A1BD-F144-AF87-2C39895965F4}" dt="2021-08-31T17:46:07.121" v="126" actId="2696"/>
        <pc:sldMkLst>
          <pc:docMk/>
          <pc:sldMk cId="1487249140" sldId="271"/>
        </pc:sldMkLst>
      </pc:sldChg>
      <pc:sldChg chg="del">
        <pc:chgData name="Michi Tobler" userId="e77e03ce-3cfc-4bf0-a4d0-da6d8494927b" providerId="ADAL" clId="{A26068F5-A1BD-F144-AF87-2C39895965F4}" dt="2021-08-31T17:46:07.121" v="126" actId="2696"/>
        <pc:sldMkLst>
          <pc:docMk/>
          <pc:sldMk cId="630380673" sldId="273"/>
        </pc:sldMkLst>
      </pc:sldChg>
      <pc:sldChg chg="del">
        <pc:chgData name="Michi Tobler" userId="e77e03ce-3cfc-4bf0-a4d0-da6d8494927b" providerId="ADAL" clId="{A26068F5-A1BD-F144-AF87-2C39895965F4}" dt="2021-08-31T17:46:07.121" v="126" actId="2696"/>
        <pc:sldMkLst>
          <pc:docMk/>
          <pc:sldMk cId="3818159172" sldId="274"/>
        </pc:sldMkLst>
      </pc:sldChg>
      <pc:sldChg chg="del">
        <pc:chgData name="Michi Tobler" userId="e77e03ce-3cfc-4bf0-a4d0-da6d8494927b" providerId="ADAL" clId="{A26068F5-A1BD-F144-AF87-2C39895965F4}" dt="2021-08-31T17:46:07.121" v="126" actId="2696"/>
        <pc:sldMkLst>
          <pc:docMk/>
          <pc:sldMk cId="18672036" sldId="275"/>
        </pc:sldMkLst>
      </pc:sldChg>
      <pc:sldChg chg="del">
        <pc:chgData name="Michi Tobler" userId="e77e03ce-3cfc-4bf0-a4d0-da6d8494927b" providerId="ADAL" clId="{A26068F5-A1BD-F144-AF87-2C39895965F4}" dt="2021-08-31T17:46:07.121" v="126" actId="2696"/>
        <pc:sldMkLst>
          <pc:docMk/>
          <pc:sldMk cId="3315198494" sldId="276"/>
        </pc:sldMkLst>
      </pc:sldChg>
      <pc:sldChg chg="del">
        <pc:chgData name="Michi Tobler" userId="e77e03ce-3cfc-4bf0-a4d0-da6d8494927b" providerId="ADAL" clId="{A26068F5-A1BD-F144-AF87-2C39895965F4}" dt="2021-08-31T17:46:07.121" v="126" actId="2696"/>
        <pc:sldMkLst>
          <pc:docMk/>
          <pc:sldMk cId="2603222270" sldId="277"/>
        </pc:sldMkLst>
      </pc:sldChg>
      <pc:sldChg chg="del">
        <pc:chgData name="Michi Tobler" userId="e77e03ce-3cfc-4bf0-a4d0-da6d8494927b" providerId="ADAL" clId="{A26068F5-A1BD-F144-AF87-2C39895965F4}" dt="2021-08-31T17:46:07.121" v="126" actId="2696"/>
        <pc:sldMkLst>
          <pc:docMk/>
          <pc:sldMk cId="1069662279" sldId="278"/>
        </pc:sldMkLst>
      </pc:sldChg>
      <pc:sldChg chg="del">
        <pc:chgData name="Michi Tobler" userId="e77e03ce-3cfc-4bf0-a4d0-da6d8494927b" providerId="ADAL" clId="{A26068F5-A1BD-F144-AF87-2C39895965F4}" dt="2021-08-31T17:46:07.121" v="126" actId="2696"/>
        <pc:sldMkLst>
          <pc:docMk/>
          <pc:sldMk cId="2551379137" sldId="28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7E4C4-6274-BA45-9A6D-904D87CA72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CFCB62-6D6C-0E4F-A1F5-F6B6F0B8C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31BFF9-8FC0-BC41-A87F-4FD192EA0BDD}"/>
              </a:ext>
            </a:extLst>
          </p:cNvPr>
          <p:cNvSpPr>
            <a:spLocks noGrp="1"/>
          </p:cNvSpPr>
          <p:nvPr>
            <p:ph type="dt" sz="half" idx="10"/>
          </p:nvPr>
        </p:nvSpPr>
        <p:spPr/>
        <p:txBody>
          <a:bodyPr/>
          <a:lstStyle/>
          <a:p>
            <a:fld id="{A872D74A-791A-4B47-9A0F-9F7925061648}" type="datetimeFigureOut">
              <a:rPr lang="en-US" smtClean="0"/>
              <a:t>10/18/23</a:t>
            </a:fld>
            <a:endParaRPr lang="en-US"/>
          </a:p>
        </p:txBody>
      </p:sp>
      <p:sp>
        <p:nvSpPr>
          <p:cNvPr id="5" name="Footer Placeholder 4">
            <a:extLst>
              <a:ext uri="{FF2B5EF4-FFF2-40B4-BE49-F238E27FC236}">
                <a16:creationId xmlns:a16="http://schemas.microsoft.com/office/drawing/2014/main" id="{003F4DCF-17A3-0242-8865-3F89A29801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7B679-5065-6D4D-84FF-EEA02EA62B5F}"/>
              </a:ext>
            </a:extLst>
          </p:cNvPr>
          <p:cNvSpPr>
            <a:spLocks noGrp="1"/>
          </p:cNvSpPr>
          <p:nvPr>
            <p:ph type="sldNum" sz="quarter" idx="12"/>
          </p:nvPr>
        </p:nvSpPr>
        <p:spPr/>
        <p:txBody>
          <a:bodyPr/>
          <a:lstStyle/>
          <a:p>
            <a:fld id="{FA5C618C-4FC0-4F44-9137-676D82F583C9}" type="slidenum">
              <a:rPr lang="en-US" smtClean="0"/>
              <a:t>‹#›</a:t>
            </a:fld>
            <a:endParaRPr lang="en-US"/>
          </a:p>
        </p:txBody>
      </p:sp>
    </p:spTree>
    <p:extLst>
      <p:ext uri="{BB962C8B-B14F-4D97-AF65-F5344CB8AC3E}">
        <p14:creationId xmlns:p14="http://schemas.microsoft.com/office/powerpoint/2010/main" val="3932315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2BE7-AED8-6C41-B73E-1F3D2FDDBB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402C44-14CF-DA4F-81CF-E357AE6084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4F97D1-9C1F-BB4D-80D0-885BA16CF7DF}"/>
              </a:ext>
            </a:extLst>
          </p:cNvPr>
          <p:cNvSpPr>
            <a:spLocks noGrp="1"/>
          </p:cNvSpPr>
          <p:nvPr>
            <p:ph type="dt" sz="half" idx="10"/>
          </p:nvPr>
        </p:nvSpPr>
        <p:spPr/>
        <p:txBody>
          <a:bodyPr/>
          <a:lstStyle/>
          <a:p>
            <a:fld id="{A872D74A-791A-4B47-9A0F-9F7925061648}" type="datetimeFigureOut">
              <a:rPr lang="en-US" smtClean="0"/>
              <a:t>10/18/23</a:t>
            </a:fld>
            <a:endParaRPr lang="en-US"/>
          </a:p>
        </p:txBody>
      </p:sp>
      <p:sp>
        <p:nvSpPr>
          <p:cNvPr id="5" name="Footer Placeholder 4">
            <a:extLst>
              <a:ext uri="{FF2B5EF4-FFF2-40B4-BE49-F238E27FC236}">
                <a16:creationId xmlns:a16="http://schemas.microsoft.com/office/drawing/2014/main" id="{78D6B88D-77F2-9D41-AD26-A687C4C697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AE06A7-202C-0641-8765-A3DB2B0602B6}"/>
              </a:ext>
            </a:extLst>
          </p:cNvPr>
          <p:cNvSpPr>
            <a:spLocks noGrp="1"/>
          </p:cNvSpPr>
          <p:nvPr>
            <p:ph type="sldNum" sz="quarter" idx="12"/>
          </p:nvPr>
        </p:nvSpPr>
        <p:spPr/>
        <p:txBody>
          <a:bodyPr/>
          <a:lstStyle/>
          <a:p>
            <a:fld id="{FA5C618C-4FC0-4F44-9137-676D82F583C9}" type="slidenum">
              <a:rPr lang="en-US" smtClean="0"/>
              <a:t>‹#›</a:t>
            </a:fld>
            <a:endParaRPr lang="en-US"/>
          </a:p>
        </p:txBody>
      </p:sp>
    </p:spTree>
    <p:extLst>
      <p:ext uri="{BB962C8B-B14F-4D97-AF65-F5344CB8AC3E}">
        <p14:creationId xmlns:p14="http://schemas.microsoft.com/office/powerpoint/2010/main" val="3660548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D16000-56E4-8F4B-9430-64F162F0A1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EE09C3-268D-9D49-BE2C-C4620D954A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7478FB-09DB-B44C-BCD5-7EFF3FBAC419}"/>
              </a:ext>
            </a:extLst>
          </p:cNvPr>
          <p:cNvSpPr>
            <a:spLocks noGrp="1"/>
          </p:cNvSpPr>
          <p:nvPr>
            <p:ph type="dt" sz="half" idx="10"/>
          </p:nvPr>
        </p:nvSpPr>
        <p:spPr/>
        <p:txBody>
          <a:bodyPr/>
          <a:lstStyle/>
          <a:p>
            <a:fld id="{A872D74A-791A-4B47-9A0F-9F7925061648}" type="datetimeFigureOut">
              <a:rPr lang="en-US" smtClean="0"/>
              <a:t>10/18/23</a:t>
            </a:fld>
            <a:endParaRPr lang="en-US"/>
          </a:p>
        </p:txBody>
      </p:sp>
      <p:sp>
        <p:nvSpPr>
          <p:cNvPr id="5" name="Footer Placeholder 4">
            <a:extLst>
              <a:ext uri="{FF2B5EF4-FFF2-40B4-BE49-F238E27FC236}">
                <a16:creationId xmlns:a16="http://schemas.microsoft.com/office/drawing/2014/main" id="{5C0BB03E-7022-2943-B8FF-08E73F4A6B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6B93AE-75D0-2447-A3EB-7B5E75D561AA}"/>
              </a:ext>
            </a:extLst>
          </p:cNvPr>
          <p:cNvSpPr>
            <a:spLocks noGrp="1"/>
          </p:cNvSpPr>
          <p:nvPr>
            <p:ph type="sldNum" sz="quarter" idx="12"/>
          </p:nvPr>
        </p:nvSpPr>
        <p:spPr/>
        <p:txBody>
          <a:bodyPr/>
          <a:lstStyle/>
          <a:p>
            <a:fld id="{FA5C618C-4FC0-4F44-9137-676D82F583C9}" type="slidenum">
              <a:rPr lang="en-US" smtClean="0"/>
              <a:t>‹#›</a:t>
            </a:fld>
            <a:endParaRPr lang="en-US"/>
          </a:p>
        </p:txBody>
      </p:sp>
    </p:spTree>
    <p:extLst>
      <p:ext uri="{BB962C8B-B14F-4D97-AF65-F5344CB8AC3E}">
        <p14:creationId xmlns:p14="http://schemas.microsoft.com/office/powerpoint/2010/main" val="3843296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B0EF3-D9A0-BC4A-8076-22B60918E7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383F2F-F70F-8143-8525-2DC6126016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0C1634-F5FF-BD42-9DDE-C68C939CB03D}"/>
              </a:ext>
            </a:extLst>
          </p:cNvPr>
          <p:cNvSpPr>
            <a:spLocks noGrp="1"/>
          </p:cNvSpPr>
          <p:nvPr>
            <p:ph type="dt" sz="half" idx="10"/>
          </p:nvPr>
        </p:nvSpPr>
        <p:spPr/>
        <p:txBody>
          <a:bodyPr/>
          <a:lstStyle/>
          <a:p>
            <a:fld id="{A872D74A-791A-4B47-9A0F-9F7925061648}" type="datetimeFigureOut">
              <a:rPr lang="en-US" smtClean="0"/>
              <a:t>10/18/23</a:t>
            </a:fld>
            <a:endParaRPr lang="en-US"/>
          </a:p>
        </p:txBody>
      </p:sp>
      <p:sp>
        <p:nvSpPr>
          <p:cNvPr id="5" name="Footer Placeholder 4">
            <a:extLst>
              <a:ext uri="{FF2B5EF4-FFF2-40B4-BE49-F238E27FC236}">
                <a16:creationId xmlns:a16="http://schemas.microsoft.com/office/drawing/2014/main" id="{0DAE5E0D-2707-814A-AA0E-186148C89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FE0E35-5911-6D40-A904-683B09652DF8}"/>
              </a:ext>
            </a:extLst>
          </p:cNvPr>
          <p:cNvSpPr>
            <a:spLocks noGrp="1"/>
          </p:cNvSpPr>
          <p:nvPr>
            <p:ph type="sldNum" sz="quarter" idx="12"/>
          </p:nvPr>
        </p:nvSpPr>
        <p:spPr/>
        <p:txBody>
          <a:bodyPr/>
          <a:lstStyle/>
          <a:p>
            <a:fld id="{FA5C618C-4FC0-4F44-9137-676D82F583C9}" type="slidenum">
              <a:rPr lang="en-US" smtClean="0"/>
              <a:t>‹#›</a:t>
            </a:fld>
            <a:endParaRPr lang="en-US"/>
          </a:p>
        </p:txBody>
      </p:sp>
    </p:spTree>
    <p:extLst>
      <p:ext uri="{BB962C8B-B14F-4D97-AF65-F5344CB8AC3E}">
        <p14:creationId xmlns:p14="http://schemas.microsoft.com/office/powerpoint/2010/main" val="3805724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8D6CC-1F85-5641-A5CB-19A8DA4B9C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5D7D32-ACFB-CE42-971D-FF2D9B7B08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5F800C-BD3E-DB4F-B6E8-7DBE25F3CBEE}"/>
              </a:ext>
            </a:extLst>
          </p:cNvPr>
          <p:cNvSpPr>
            <a:spLocks noGrp="1"/>
          </p:cNvSpPr>
          <p:nvPr>
            <p:ph type="dt" sz="half" idx="10"/>
          </p:nvPr>
        </p:nvSpPr>
        <p:spPr/>
        <p:txBody>
          <a:bodyPr/>
          <a:lstStyle/>
          <a:p>
            <a:fld id="{A872D74A-791A-4B47-9A0F-9F7925061648}" type="datetimeFigureOut">
              <a:rPr lang="en-US" smtClean="0"/>
              <a:t>10/18/23</a:t>
            </a:fld>
            <a:endParaRPr lang="en-US"/>
          </a:p>
        </p:txBody>
      </p:sp>
      <p:sp>
        <p:nvSpPr>
          <p:cNvPr id="5" name="Footer Placeholder 4">
            <a:extLst>
              <a:ext uri="{FF2B5EF4-FFF2-40B4-BE49-F238E27FC236}">
                <a16:creationId xmlns:a16="http://schemas.microsoft.com/office/drawing/2014/main" id="{5ED1E537-5A83-E84B-B320-AE78B729F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11B01-13D4-A644-967F-05A445B78999}"/>
              </a:ext>
            </a:extLst>
          </p:cNvPr>
          <p:cNvSpPr>
            <a:spLocks noGrp="1"/>
          </p:cNvSpPr>
          <p:nvPr>
            <p:ph type="sldNum" sz="quarter" idx="12"/>
          </p:nvPr>
        </p:nvSpPr>
        <p:spPr/>
        <p:txBody>
          <a:bodyPr/>
          <a:lstStyle/>
          <a:p>
            <a:fld id="{FA5C618C-4FC0-4F44-9137-676D82F583C9}" type="slidenum">
              <a:rPr lang="en-US" smtClean="0"/>
              <a:t>‹#›</a:t>
            </a:fld>
            <a:endParaRPr lang="en-US"/>
          </a:p>
        </p:txBody>
      </p:sp>
    </p:spTree>
    <p:extLst>
      <p:ext uri="{BB962C8B-B14F-4D97-AF65-F5344CB8AC3E}">
        <p14:creationId xmlns:p14="http://schemas.microsoft.com/office/powerpoint/2010/main" val="3103033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F1A46-E762-6642-BE09-1B6BFB9096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D7251B-8477-5C48-91A6-51A0F69E87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C825D2-41BA-EE41-98EF-1887D370DF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9DEA81-CA1D-6046-8D20-4DF19C583B4B}"/>
              </a:ext>
            </a:extLst>
          </p:cNvPr>
          <p:cNvSpPr>
            <a:spLocks noGrp="1"/>
          </p:cNvSpPr>
          <p:nvPr>
            <p:ph type="dt" sz="half" idx="10"/>
          </p:nvPr>
        </p:nvSpPr>
        <p:spPr/>
        <p:txBody>
          <a:bodyPr/>
          <a:lstStyle/>
          <a:p>
            <a:fld id="{A872D74A-791A-4B47-9A0F-9F7925061648}" type="datetimeFigureOut">
              <a:rPr lang="en-US" smtClean="0"/>
              <a:t>10/18/23</a:t>
            </a:fld>
            <a:endParaRPr lang="en-US"/>
          </a:p>
        </p:txBody>
      </p:sp>
      <p:sp>
        <p:nvSpPr>
          <p:cNvPr id="6" name="Footer Placeholder 5">
            <a:extLst>
              <a:ext uri="{FF2B5EF4-FFF2-40B4-BE49-F238E27FC236}">
                <a16:creationId xmlns:a16="http://schemas.microsoft.com/office/drawing/2014/main" id="{2D0DC411-CE0E-DA4C-829D-2BE814FAD4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4D1BAB-0AE5-204F-BC3A-3B794BF8CFD2}"/>
              </a:ext>
            </a:extLst>
          </p:cNvPr>
          <p:cNvSpPr>
            <a:spLocks noGrp="1"/>
          </p:cNvSpPr>
          <p:nvPr>
            <p:ph type="sldNum" sz="quarter" idx="12"/>
          </p:nvPr>
        </p:nvSpPr>
        <p:spPr/>
        <p:txBody>
          <a:bodyPr/>
          <a:lstStyle/>
          <a:p>
            <a:fld id="{FA5C618C-4FC0-4F44-9137-676D82F583C9}" type="slidenum">
              <a:rPr lang="en-US" smtClean="0"/>
              <a:t>‹#›</a:t>
            </a:fld>
            <a:endParaRPr lang="en-US"/>
          </a:p>
        </p:txBody>
      </p:sp>
    </p:spTree>
    <p:extLst>
      <p:ext uri="{BB962C8B-B14F-4D97-AF65-F5344CB8AC3E}">
        <p14:creationId xmlns:p14="http://schemas.microsoft.com/office/powerpoint/2010/main" val="3035152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3BA4-3B34-8F40-AE88-0E800F9B1A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2F8797-7A12-0144-8010-D65322E792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5E3530-49F4-3B43-BE33-0641EC3A80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D9A212-164D-1B42-BF0F-BE4FCE50AA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DA677B-E2CD-BD4F-93A7-8C96D4A775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69C628-99EF-3542-83E7-CA9F2F154F30}"/>
              </a:ext>
            </a:extLst>
          </p:cNvPr>
          <p:cNvSpPr>
            <a:spLocks noGrp="1"/>
          </p:cNvSpPr>
          <p:nvPr>
            <p:ph type="dt" sz="half" idx="10"/>
          </p:nvPr>
        </p:nvSpPr>
        <p:spPr/>
        <p:txBody>
          <a:bodyPr/>
          <a:lstStyle/>
          <a:p>
            <a:fld id="{A872D74A-791A-4B47-9A0F-9F7925061648}" type="datetimeFigureOut">
              <a:rPr lang="en-US" smtClean="0"/>
              <a:t>10/18/23</a:t>
            </a:fld>
            <a:endParaRPr lang="en-US"/>
          </a:p>
        </p:txBody>
      </p:sp>
      <p:sp>
        <p:nvSpPr>
          <p:cNvPr id="8" name="Footer Placeholder 7">
            <a:extLst>
              <a:ext uri="{FF2B5EF4-FFF2-40B4-BE49-F238E27FC236}">
                <a16:creationId xmlns:a16="http://schemas.microsoft.com/office/drawing/2014/main" id="{CBDC1FB0-13A0-E947-8F39-9BC08AEEB7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8AA26C-12EB-0942-888C-64CA82835F99}"/>
              </a:ext>
            </a:extLst>
          </p:cNvPr>
          <p:cNvSpPr>
            <a:spLocks noGrp="1"/>
          </p:cNvSpPr>
          <p:nvPr>
            <p:ph type="sldNum" sz="quarter" idx="12"/>
          </p:nvPr>
        </p:nvSpPr>
        <p:spPr/>
        <p:txBody>
          <a:bodyPr/>
          <a:lstStyle/>
          <a:p>
            <a:fld id="{FA5C618C-4FC0-4F44-9137-676D82F583C9}" type="slidenum">
              <a:rPr lang="en-US" smtClean="0"/>
              <a:t>‹#›</a:t>
            </a:fld>
            <a:endParaRPr lang="en-US"/>
          </a:p>
        </p:txBody>
      </p:sp>
    </p:spTree>
    <p:extLst>
      <p:ext uri="{BB962C8B-B14F-4D97-AF65-F5344CB8AC3E}">
        <p14:creationId xmlns:p14="http://schemas.microsoft.com/office/powerpoint/2010/main" val="2160881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904F-239E-9644-B185-0ED86B6259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117D27-3637-0D45-B9DB-9093A9C8FFF4}"/>
              </a:ext>
            </a:extLst>
          </p:cNvPr>
          <p:cNvSpPr>
            <a:spLocks noGrp="1"/>
          </p:cNvSpPr>
          <p:nvPr>
            <p:ph type="dt" sz="half" idx="10"/>
          </p:nvPr>
        </p:nvSpPr>
        <p:spPr/>
        <p:txBody>
          <a:bodyPr/>
          <a:lstStyle/>
          <a:p>
            <a:fld id="{A872D74A-791A-4B47-9A0F-9F7925061648}" type="datetimeFigureOut">
              <a:rPr lang="en-US" smtClean="0"/>
              <a:t>10/18/23</a:t>
            </a:fld>
            <a:endParaRPr lang="en-US"/>
          </a:p>
        </p:txBody>
      </p:sp>
      <p:sp>
        <p:nvSpPr>
          <p:cNvPr id="4" name="Footer Placeholder 3">
            <a:extLst>
              <a:ext uri="{FF2B5EF4-FFF2-40B4-BE49-F238E27FC236}">
                <a16:creationId xmlns:a16="http://schemas.microsoft.com/office/drawing/2014/main" id="{854A75F0-41B9-BF45-883C-58BEA148D7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540C20-6E78-CE47-8525-E525167EACA5}"/>
              </a:ext>
            </a:extLst>
          </p:cNvPr>
          <p:cNvSpPr>
            <a:spLocks noGrp="1"/>
          </p:cNvSpPr>
          <p:nvPr>
            <p:ph type="sldNum" sz="quarter" idx="12"/>
          </p:nvPr>
        </p:nvSpPr>
        <p:spPr/>
        <p:txBody>
          <a:bodyPr/>
          <a:lstStyle/>
          <a:p>
            <a:fld id="{FA5C618C-4FC0-4F44-9137-676D82F583C9}" type="slidenum">
              <a:rPr lang="en-US" smtClean="0"/>
              <a:t>‹#›</a:t>
            </a:fld>
            <a:endParaRPr lang="en-US"/>
          </a:p>
        </p:txBody>
      </p:sp>
    </p:spTree>
    <p:extLst>
      <p:ext uri="{BB962C8B-B14F-4D97-AF65-F5344CB8AC3E}">
        <p14:creationId xmlns:p14="http://schemas.microsoft.com/office/powerpoint/2010/main" val="3966334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66AC44-8744-AA4F-8017-CD55E0E7A9BF}"/>
              </a:ext>
            </a:extLst>
          </p:cNvPr>
          <p:cNvSpPr>
            <a:spLocks noGrp="1"/>
          </p:cNvSpPr>
          <p:nvPr>
            <p:ph type="dt" sz="half" idx="10"/>
          </p:nvPr>
        </p:nvSpPr>
        <p:spPr/>
        <p:txBody>
          <a:bodyPr/>
          <a:lstStyle/>
          <a:p>
            <a:fld id="{A872D74A-791A-4B47-9A0F-9F7925061648}" type="datetimeFigureOut">
              <a:rPr lang="en-US" smtClean="0"/>
              <a:t>10/18/23</a:t>
            </a:fld>
            <a:endParaRPr lang="en-US"/>
          </a:p>
        </p:txBody>
      </p:sp>
      <p:sp>
        <p:nvSpPr>
          <p:cNvPr id="3" name="Footer Placeholder 2">
            <a:extLst>
              <a:ext uri="{FF2B5EF4-FFF2-40B4-BE49-F238E27FC236}">
                <a16:creationId xmlns:a16="http://schemas.microsoft.com/office/drawing/2014/main" id="{90E3680B-342E-E444-896F-0075B77B94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230E99-2A9F-7946-9478-1C76CDE3AC4D}"/>
              </a:ext>
            </a:extLst>
          </p:cNvPr>
          <p:cNvSpPr>
            <a:spLocks noGrp="1"/>
          </p:cNvSpPr>
          <p:nvPr>
            <p:ph type="sldNum" sz="quarter" idx="12"/>
          </p:nvPr>
        </p:nvSpPr>
        <p:spPr/>
        <p:txBody>
          <a:bodyPr/>
          <a:lstStyle/>
          <a:p>
            <a:fld id="{FA5C618C-4FC0-4F44-9137-676D82F583C9}" type="slidenum">
              <a:rPr lang="en-US" smtClean="0"/>
              <a:t>‹#›</a:t>
            </a:fld>
            <a:endParaRPr lang="en-US"/>
          </a:p>
        </p:txBody>
      </p:sp>
    </p:spTree>
    <p:extLst>
      <p:ext uri="{BB962C8B-B14F-4D97-AF65-F5344CB8AC3E}">
        <p14:creationId xmlns:p14="http://schemas.microsoft.com/office/powerpoint/2010/main" val="1517490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F8356-659C-CA45-9048-4C81D870BC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CA107A-E4EF-C443-AFBA-AED3F766F8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6E0C1F-39E9-C344-B348-5B8AD1B598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3EA621-39AE-134D-A38C-706DC1368983}"/>
              </a:ext>
            </a:extLst>
          </p:cNvPr>
          <p:cNvSpPr>
            <a:spLocks noGrp="1"/>
          </p:cNvSpPr>
          <p:nvPr>
            <p:ph type="dt" sz="half" idx="10"/>
          </p:nvPr>
        </p:nvSpPr>
        <p:spPr/>
        <p:txBody>
          <a:bodyPr/>
          <a:lstStyle/>
          <a:p>
            <a:fld id="{A872D74A-791A-4B47-9A0F-9F7925061648}" type="datetimeFigureOut">
              <a:rPr lang="en-US" smtClean="0"/>
              <a:t>10/18/23</a:t>
            </a:fld>
            <a:endParaRPr lang="en-US"/>
          </a:p>
        </p:txBody>
      </p:sp>
      <p:sp>
        <p:nvSpPr>
          <p:cNvPr id="6" name="Footer Placeholder 5">
            <a:extLst>
              <a:ext uri="{FF2B5EF4-FFF2-40B4-BE49-F238E27FC236}">
                <a16:creationId xmlns:a16="http://schemas.microsoft.com/office/drawing/2014/main" id="{2229CDC2-A163-BC4A-A3CC-C3DB089889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F3DFA0-41CA-D448-911D-865FF85DA9C1}"/>
              </a:ext>
            </a:extLst>
          </p:cNvPr>
          <p:cNvSpPr>
            <a:spLocks noGrp="1"/>
          </p:cNvSpPr>
          <p:nvPr>
            <p:ph type="sldNum" sz="quarter" idx="12"/>
          </p:nvPr>
        </p:nvSpPr>
        <p:spPr/>
        <p:txBody>
          <a:bodyPr/>
          <a:lstStyle/>
          <a:p>
            <a:fld id="{FA5C618C-4FC0-4F44-9137-676D82F583C9}" type="slidenum">
              <a:rPr lang="en-US" smtClean="0"/>
              <a:t>‹#›</a:t>
            </a:fld>
            <a:endParaRPr lang="en-US"/>
          </a:p>
        </p:txBody>
      </p:sp>
    </p:spTree>
    <p:extLst>
      <p:ext uri="{BB962C8B-B14F-4D97-AF65-F5344CB8AC3E}">
        <p14:creationId xmlns:p14="http://schemas.microsoft.com/office/powerpoint/2010/main" val="1315941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AA7E-AD83-2B47-908D-91044A8AF3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6E01D4-9879-014E-963F-F34824BCD3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8B4BF1-B278-B44C-AE8F-0AA98DA7D9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AC1B9-0735-384C-8C3F-007FC7FB8A7A}"/>
              </a:ext>
            </a:extLst>
          </p:cNvPr>
          <p:cNvSpPr>
            <a:spLocks noGrp="1"/>
          </p:cNvSpPr>
          <p:nvPr>
            <p:ph type="dt" sz="half" idx="10"/>
          </p:nvPr>
        </p:nvSpPr>
        <p:spPr/>
        <p:txBody>
          <a:bodyPr/>
          <a:lstStyle/>
          <a:p>
            <a:fld id="{A872D74A-791A-4B47-9A0F-9F7925061648}" type="datetimeFigureOut">
              <a:rPr lang="en-US" smtClean="0"/>
              <a:t>10/18/23</a:t>
            </a:fld>
            <a:endParaRPr lang="en-US"/>
          </a:p>
        </p:txBody>
      </p:sp>
      <p:sp>
        <p:nvSpPr>
          <p:cNvPr id="6" name="Footer Placeholder 5">
            <a:extLst>
              <a:ext uri="{FF2B5EF4-FFF2-40B4-BE49-F238E27FC236}">
                <a16:creationId xmlns:a16="http://schemas.microsoft.com/office/drawing/2014/main" id="{E1C126B1-886B-1E48-BCE8-1E7018EEC5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E70EA-4633-084E-ADE4-AE37BD4614C7}"/>
              </a:ext>
            </a:extLst>
          </p:cNvPr>
          <p:cNvSpPr>
            <a:spLocks noGrp="1"/>
          </p:cNvSpPr>
          <p:nvPr>
            <p:ph type="sldNum" sz="quarter" idx="12"/>
          </p:nvPr>
        </p:nvSpPr>
        <p:spPr/>
        <p:txBody>
          <a:bodyPr/>
          <a:lstStyle/>
          <a:p>
            <a:fld id="{FA5C618C-4FC0-4F44-9137-676D82F583C9}" type="slidenum">
              <a:rPr lang="en-US" smtClean="0"/>
              <a:t>‹#›</a:t>
            </a:fld>
            <a:endParaRPr lang="en-US"/>
          </a:p>
        </p:txBody>
      </p:sp>
    </p:spTree>
    <p:extLst>
      <p:ext uri="{BB962C8B-B14F-4D97-AF65-F5344CB8AC3E}">
        <p14:creationId xmlns:p14="http://schemas.microsoft.com/office/powerpoint/2010/main" val="2788217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75A8A9-483B-1548-A9A4-03C79F050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0BEE63-E316-3F46-AB49-2E69557BFC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8C2F5B-5AE0-AB4B-8605-D7358A1999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2D74A-791A-4B47-9A0F-9F7925061648}" type="datetimeFigureOut">
              <a:rPr lang="en-US" smtClean="0"/>
              <a:t>10/18/23</a:t>
            </a:fld>
            <a:endParaRPr lang="en-US"/>
          </a:p>
        </p:txBody>
      </p:sp>
      <p:sp>
        <p:nvSpPr>
          <p:cNvPr id="5" name="Footer Placeholder 4">
            <a:extLst>
              <a:ext uri="{FF2B5EF4-FFF2-40B4-BE49-F238E27FC236}">
                <a16:creationId xmlns:a16="http://schemas.microsoft.com/office/drawing/2014/main" id="{D3B0AD36-F32A-F441-86A5-7061F9EF1D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1F8BD2-0D5E-F64F-B7B8-DC7ED81CA8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5C618C-4FC0-4F44-9137-676D82F583C9}" type="slidenum">
              <a:rPr lang="en-US" smtClean="0"/>
              <a:t>‹#›</a:t>
            </a:fld>
            <a:endParaRPr lang="en-US"/>
          </a:p>
        </p:txBody>
      </p:sp>
    </p:spTree>
    <p:extLst>
      <p:ext uri="{BB962C8B-B14F-4D97-AF65-F5344CB8AC3E}">
        <p14:creationId xmlns:p14="http://schemas.microsoft.com/office/powerpoint/2010/main" val="3966740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1EB584-27C6-564C-AD2F-A2F3E40C267C}"/>
              </a:ext>
            </a:extLst>
          </p:cNvPr>
          <p:cNvSpPr txBox="1"/>
          <p:nvPr/>
        </p:nvSpPr>
        <p:spPr>
          <a:xfrm>
            <a:off x="0" y="0"/>
            <a:ext cx="3969356" cy="584775"/>
          </a:xfrm>
          <a:prstGeom prst="rect">
            <a:avLst/>
          </a:prstGeom>
          <a:noFill/>
        </p:spPr>
        <p:txBody>
          <a:bodyPr wrap="none" rtlCol="0">
            <a:spAutoFit/>
          </a:bodyPr>
          <a:lstStyle/>
          <a:p>
            <a:r>
              <a:rPr lang="en-US" sz="3200" b="1" dirty="0">
                <a:latin typeface="Open Sans ExtraBold" panose="020B0606030504020204" pitchFamily="34" charset="0"/>
                <a:ea typeface="Open Sans ExtraBold" panose="020B0606030504020204" pitchFamily="34" charset="0"/>
                <a:cs typeface="Open Sans ExtraBold" panose="020B0606030504020204" pitchFamily="34" charset="0"/>
              </a:rPr>
              <a:t>What is evolution?</a:t>
            </a:r>
          </a:p>
        </p:txBody>
      </p:sp>
      <p:sp>
        <p:nvSpPr>
          <p:cNvPr id="5" name="TextBox 4">
            <a:extLst>
              <a:ext uri="{FF2B5EF4-FFF2-40B4-BE49-F238E27FC236}">
                <a16:creationId xmlns:a16="http://schemas.microsoft.com/office/drawing/2014/main" id="{172B63B9-D735-FD4D-9D94-A57347CEB01A}"/>
              </a:ext>
            </a:extLst>
          </p:cNvPr>
          <p:cNvSpPr txBox="1"/>
          <p:nvPr/>
        </p:nvSpPr>
        <p:spPr>
          <a:xfrm>
            <a:off x="355107" y="949911"/>
            <a:ext cx="5355411" cy="646331"/>
          </a:xfrm>
          <a:prstGeom prst="rect">
            <a:avLst/>
          </a:prstGeom>
          <a:noFill/>
        </p:spPr>
        <p:txBody>
          <a:bodyPr wrap="square" rtlCol="0">
            <a:spAutoFit/>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Change of inherited traits through successive generations</a:t>
            </a:r>
          </a:p>
        </p:txBody>
      </p:sp>
      <p:pic>
        <p:nvPicPr>
          <p:cNvPr id="2" name="Picture 1">
            <a:extLst>
              <a:ext uri="{FF2B5EF4-FFF2-40B4-BE49-F238E27FC236}">
                <a16:creationId xmlns:a16="http://schemas.microsoft.com/office/drawing/2014/main" id="{E17C612D-74BC-644F-B7A1-CE072750FBE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053226" y="402066"/>
            <a:ext cx="3783667" cy="6053867"/>
          </a:xfrm>
          <a:prstGeom prst="rect">
            <a:avLst/>
          </a:prstGeom>
        </p:spPr>
      </p:pic>
    </p:spTree>
    <p:extLst>
      <p:ext uri="{BB962C8B-B14F-4D97-AF65-F5344CB8AC3E}">
        <p14:creationId xmlns:p14="http://schemas.microsoft.com/office/powerpoint/2010/main" val="819265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1EB584-27C6-564C-AD2F-A2F3E40C267C}"/>
              </a:ext>
            </a:extLst>
          </p:cNvPr>
          <p:cNvSpPr txBox="1"/>
          <p:nvPr/>
        </p:nvSpPr>
        <p:spPr>
          <a:xfrm>
            <a:off x="0" y="0"/>
            <a:ext cx="4467890" cy="584775"/>
          </a:xfrm>
          <a:prstGeom prst="rect">
            <a:avLst/>
          </a:prstGeom>
          <a:noFill/>
        </p:spPr>
        <p:txBody>
          <a:bodyPr wrap="none" rtlCol="0">
            <a:spAutoFit/>
          </a:bodyPr>
          <a:lstStyle/>
          <a:p>
            <a:r>
              <a:rPr lang="en-US" sz="3200" b="1" dirty="0">
                <a:latin typeface="Open Sans ExtraBold" panose="020B0606030504020204" pitchFamily="34" charset="0"/>
                <a:ea typeface="Open Sans ExtraBold" panose="020B0606030504020204" pitchFamily="34" charset="0"/>
                <a:cs typeface="Open Sans ExtraBold" panose="020B0606030504020204" pitchFamily="34" charset="0"/>
              </a:rPr>
              <a:t>Discussion questions</a:t>
            </a:r>
          </a:p>
        </p:txBody>
      </p:sp>
      <p:sp>
        <p:nvSpPr>
          <p:cNvPr id="8" name="TextBox 7">
            <a:extLst>
              <a:ext uri="{FF2B5EF4-FFF2-40B4-BE49-F238E27FC236}">
                <a16:creationId xmlns:a16="http://schemas.microsoft.com/office/drawing/2014/main" id="{A8960F5E-BF29-7B47-9811-EFF8E05D8DFC}"/>
              </a:ext>
            </a:extLst>
          </p:cNvPr>
          <p:cNvSpPr txBox="1"/>
          <p:nvPr/>
        </p:nvSpPr>
        <p:spPr>
          <a:xfrm>
            <a:off x="616450" y="934949"/>
            <a:ext cx="7325474" cy="5416868"/>
          </a:xfrm>
          <a:prstGeom prst="rect">
            <a:avLst/>
          </a:prstGeom>
          <a:noFill/>
        </p:spPr>
        <p:txBody>
          <a:bodyPr wrap="square" rtlCol="0">
            <a:spAutoFit/>
          </a:bodyPr>
          <a:lstStyle/>
          <a:p>
            <a:pPr>
              <a:spcAft>
                <a:spcPts val="1200"/>
              </a:spcAft>
            </a:pPr>
            <a:r>
              <a:rPr lang="en-US" dirty="0">
                <a:latin typeface="Open Sans Light" panose="020B0306030504020204" pitchFamily="34" charset="0"/>
                <a:ea typeface="Open Sans Light" panose="020B0306030504020204" pitchFamily="34" charset="0"/>
                <a:cs typeface="Open Sans Light" panose="020B0306030504020204" pitchFamily="34" charset="0"/>
              </a:rPr>
              <a:t>What alternative definitions of evolution do you know?</a:t>
            </a:r>
          </a:p>
          <a:p>
            <a:pPr>
              <a:spcAft>
                <a:spcPts val="1200"/>
              </a:spcAft>
            </a:pPr>
            <a:r>
              <a:rPr lang="en-US" dirty="0">
                <a:latin typeface="Open Sans Light" panose="020B0306030504020204" pitchFamily="34" charset="0"/>
                <a:ea typeface="Open Sans Light" panose="020B0306030504020204" pitchFamily="34" charset="0"/>
                <a:cs typeface="Open Sans Light" panose="020B0306030504020204" pitchFamily="34" charset="0"/>
              </a:rPr>
              <a:t>What do you think about the phrase "evolution is just a theory"?</a:t>
            </a:r>
          </a:p>
          <a:p>
            <a:pPr>
              <a:spcAft>
                <a:spcPts val="1200"/>
              </a:spcAft>
            </a:pPr>
            <a:r>
              <a:rPr lang="en-US" dirty="0">
                <a:latin typeface="Open Sans Light" panose="020B0306030504020204" pitchFamily="34" charset="0"/>
                <a:ea typeface="Open Sans Light" panose="020B0306030504020204" pitchFamily="34" charset="0"/>
                <a:cs typeface="Open Sans Light" panose="020B0306030504020204" pitchFamily="34" charset="0"/>
              </a:rPr>
              <a:t>Is evolution compatible with the 2</a:t>
            </a:r>
            <a:r>
              <a:rPr lang="en-US" baseline="30000" dirty="0">
                <a:latin typeface="Open Sans Light" panose="020B0306030504020204" pitchFamily="34" charset="0"/>
                <a:ea typeface="Open Sans Light" panose="020B0306030504020204" pitchFamily="34" charset="0"/>
                <a:cs typeface="Open Sans Light" panose="020B0306030504020204" pitchFamily="34" charset="0"/>
              </a:rPr>
              <a:t>nd</a:t>
            </a:r>
            <a:r>
              <a:rPr lang="en-US" dirty="0">
                <a:latin typeface="Open Sans Light" panose="020B0306030504020204" pitchFamily="34" charset="0"/>
                <a:ea typeface="Open Sans Light" panose="020B0306030504020204" pitchFamily="34" charset="0"/>
                <a:cs typeface="Open Sans Light" panose="020B0306030504020204" pitchFamily="34" charset="0"/>
              </a:rPr>
              <a:t> law of thermodynamics?</a:t>
            </a:r>
          </a:p>
          <a:p>
            <a:pPr>
              <a:spcAft>
                <a:spcPts val="1200"/>
              </a:spcAft>
            </a:pPr>
            <a:r>
              <a:rPr lang="en-US" dirty="0">
                <a:latin typeface="Open Sans Light" panose="020B0306030504020204" pitchFamily="34" charset="0"/>
                <a:ea typeface="Open Sans Light" panose="020B0306030504020204" pitchFamily="34" charset="0"/>
                <a:cs typeface="Open Sans Light" panose="020B0306030504020204" pitchFamily="34" charset="0"/>
              </a:rPr>
              <a:t>What does it mean for evolutionary theory that we do not know how life first evolved?</a:t>
            </a:r>
          </a:p>
          <a:p>
            <a:pPr>
              <a:spcAft>
                <a:spcPts val="1200"/>
              </a:spcAft>
            </a:pPr>
            <a:r>
              <a:rPr lang="en-US" dirty="0">
                <a:latin typeface="Open Sans Light" panose="020B0306030504020204" pitchFamily="34" charset="0"/>
                <a:ea typeface="Open Sans Light" panose="020B0306030504020204" pitchFamily="34" charset="0"/>
                <a:cs typeface="Open Sans Light" panose="020B0306030504020204" pitchFamily="34" charset="0"/>
              </a:rPr>
              <a:t>What do you think of the term "survival of the fittest"? Is it an accurate description of evolution? If not, why?</a:t>
            </a:r>
          </a:p>
          <a:p>
            <a:pPr>
              <a:spcAft>
                <a:spcPts val="1200"/>
              </a:spcAft>
            </a:pPr>
            <a:r>
              <a:rPr lang="en-US" dirty="0">
                <a:latin typeface="Open Sans Light" panose="020B0306030504020204" pitchFamily="34" charset="0"/>
                <a:ea typeface="Open Sans Light" panose="020B0306030504020204" pitchFamily="34" charset="0"/>
                <a:cs typeface="Open Sans Light" panose="020B0306030504020204" pitchFamily="34" charset="0"/>
              </a:rPr>
              <a:t>How does evolution unify the biological sciences? What other principles might do so?</a:t>
            </a:r>
          </a:p>
          <a:p>
            <a:pPr>
              <a:spcAft>
                <a:spcPts val="1200"/>
              </a:spcAft>
            </a:pPr>
            <a:r>
              <a:rPr lang="en-US" dirty="0">
                <a:latin typeface="Open Sans Light" panose="020B0306030504020204" pitchFamily="34" charset="0"/>
                <a:ea typeface="Open Sans Light" panose="020B0306030504020204" pitchFamily="34" charset="0"/>
                <a:cs typeface="Open Sans Light" panose="020B0306030504020204" pitchFamily="34" charset="0"/>
              </a:rPr>
              <a:t>How do you respond to Richard Owen?</a:t>
            </a:r>
          </a:p>
          <a:p>
            <a:pPr>
              <a:spcAft>
                <a:spcPts val="1200"/>
              </a:spcAft>
            </a:pPr>
            <a:r>
              <a:rPr lang="en-US" sz="1600" i="1" dirty="0">
                <a:latin typeface="Open Sans Light" panose="020B0306030504020204" pitchFamily="34" charset="0"/>
                <a:ea typeface="Open Sans Light" panose="020B0306030504020204" pitchFamily="34" charset="0"/>
                <a:cs typeface="Open Sans Light" panose="020B0306030504020204" pitchFamily="34" charset="0"/>
              </a:rPr>
              <a:t>Are all recognized organic forms of the present date, so differentiated, so complex, so superior to conceivable primordial simplicity of form and structure, as to testify to the effects of natural selection continuously operating through untold time? Unquestionably not. The most numerous living beings are precisely those which offer such simplicity of form and structure, as best agrees with that ideal prototype from which vegetable and animal life might have diverged.</a:t>
            </a:r>
          </a:p>
        </p:txBody>
      </p:sp>
      <p:pic>
        <p:nvPicPr>
          <p:cNvPr id="9" name="Picture 8">
            <a:extLst>
              <a:ext uri="{FF2B5EF4-FFF2-40B4-BE49-F238E27FC236}">
                <a16:creationId xmlns:a16="http://schemas.microsoft.com/office/drawing/2014/main" id="{9B28E31F-C09E-0040-894E-5C358A977861}"/>
              </a:ext>
            </a:extLst>
          </p:cNvPr>
          <p:cNvPicPr>
            <a:picLocks noChangeAspect="1"/>
          </p:cNvPicPr>
          <p:nvPr/>
        </p:nvPicPr>
        <p:blipFill>
          <a:blip r:embed="rId2"/>
          <a:stretch>
            <a:fillRect/>
          </a:stretch>
        </p:blipFill>
        <p:spPr>
          <a:xfrm>
            <a:off x="8401049" y="2350249"/>
            <a:ext cx="3643443" cy="4347113"/>
          </a:xfrm>
          <a:prstGeom prst="rect">
            <a:avLst/>
          </a:prstGeom>
        </p:spPr>
      </p:pic>
    </p:spTree>
    <p:extLst>
      <p:ext uri="{BB962C8B-B14F-4D97-AF65-F5344CB8AC3E}">
        <p14:creationId xmlns:p14="http://schemas.microsoft.com/office/powerpoint/2010/main" val="3458224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9C3094-2240-2F43-B7F8-3BB41C92C754}"/>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12444" r="16445"/>
          <a:stretch/>
        </p:blipFill>
        <p:spPr>
          <a:xfrm>
            <a:off x="0" y="1415"/>
            <a:ext cx="12192000" cy="6858000"/>
          </a:xfrm>
          <a:prstGeom prst="rect">
            <a:avLst/>
          </a:prstGeom>
        </p:spPr>
      </p:pic>
      <p:sp>
        <p:nvSpPr>
          <p:cNvPr id="3" name="TextBox 2">
            <a:extLst>
              <a:ext uri="{FF2B5EF4-FFF2-40B4-BE49-F238E27FC236}">
                <a16:creationId xmlns:a16="http://schemas.microsoft.com/office/drawing/2014/main" id="{B71EB584-27C6-564C-AD2F-A2F3E40C267C}"/>
              </a:ext>
            </a:extLst>
          </p:cNvPr>
          <p:cNvSpPr txBox="1"/>
          <p:nvPr/>
        </p:nvSpPr>
        <p:spPr>
          <a:xfrm>
            <a:off x="0" y="0"/>
            <a:ext cx="3264035" cy="584775"/>
          </a:xfrm>
          <a:prstGeom prst="rect">
            <a:avLst/>
          </a:prstGeom>
          <a:noFill/>
        </p:spPr>
        <p:txBody>
          <a:bodyPr wrap="none" rtlCol="0">
            <a:spAutoFit/>
          </a:bodyPr>
          <a:lstStyle/>
          <a:p>
            <a:r>
              <a:rPr lang="en-US" sz="3200" b="1" dirty="0">
                <a:latin typeface="Open Sans ExtraBold" panose="020B0606030504020204" pitchFamily="34" charset="0"/>
                <a:ea typeface="Open Sans ExtraBold" panose="020B0606030504020204" pitchFamily="34" charset="0"/>
                <a:cs typeface="Open Sans ExtraBold" panose="020B0606030504020204" pitchFamily="34" charset="0"/>
              </a:rPr>
              <a:t>Fact or theory?</a:t>
            </a:r>
          </a:p>
        </p:txBody>
      </p:sp>
      <p:sp>
        <p:nvSpPr>
          <p:cNvPr id="5" name="TextBox 4">
            <a:extLst>
              <a:ext uri="{FF2B5EF4-FFF2-40B4-BE49-F238E27FC236}">
                <a16:creationId xmlns:a16="http://schemas.microsoft.com/office/drawing/2014/main" id="{172B63B9-D735-FD4D-9D94-A57347CEB01A}"/>
              </a:ext>
            </a:extLst>
          </p:cNvPr>
          <p:cNvSpPr txBox="1"/>
          <p:nvPr/>
        </p:nvSpPr>
        <p:spPr>
          <a:xfrm>
            <a:off x="355107" y="949911"/>
            <a:ext cx="5355411" cy="3416320"/>
          </a:xfrm>
          <a:prstGeom prst="rect">
            <a:avLst/>
          </a:prstGeom>
          <a:noFill/>
        </p:spPr>
        <p:txBody>
          <a:bodyPr wrap="square" rtlCol="0">
            <a:spAutoFit/>
          </a:bodyPr>
          <a:lstStyle/>
          <a:p>
            <a:r>
              <a:rPr lang="en-US" b="1" dirty="0">
                <a:latin typeface="Open Sans Light" panose="020B0306030504020204" pitchFamily="34" charset="0"/>
                <a:ea typeface="Open Sans Light" panose="020B0306030504020204" pitchFamily="34" charset="0"/>
                <a:cs typeface="Open Sans Light" panose="020B0306030504020204" pitchFamily="34" charset="0"/>
              </a:rPr>
              <a:t>Evolution is a fact!</a:t>
            </a:r>
          </a:p>
          <a:p>
            <a:pPr marL="463550"/>
            <a:r>
              <a:rPr lang="en-US" dirty="0">
                <a:latin typeface="Open Sans Light" panose="020B0306030504020204" pitchFamily="34" charset="0"/>
                <a:ea typeface="Open Sans Light" panose="020B0306030504020204" pitchFamily="34" charset="0"/>
                <a:cs typeface="Open Sans Light" panose="020B0306030504020204" pitchFamily="34" charset="0"/>
              </a:rPr>
              <a:t>Facts are the world’s data. Data show unequivocally that change of inherited traits through successive generations happens.</a:t>
            </a:r>
          </a:p>
          <a:p>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a:p>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a:p>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a:p>
            <a:r>
              <a:rPr lang="en-US" b="1" dirty="0">
                <a:latin typeface="Open Sans Light" panose="020B0306030504020204" pitchFamily="34" charset="0"/>
                <a:ea typeface="Open Sans Light" panose="020B0306030504020204" pitchFamily="34" charset="0"/>
                <a:cs typeface="Open Sans Light" panose="020B0306030504020204" pitchFamily="34" charset="0"/>
              </a:rPr>
              <a:t>Evolution is a theory!</a:t>
            </a:r>
          </a:p>
          <a:p>
            <a:pPr marL="463550"/>
            <a:r>
              <a:rPr lang="en-US" dirty="0">
                <a:latin typeface="Open Sans Light" panose="020B0306030504020204" pitchFamily="34" charset="0"/>
                <a:ea typeface="Open Sans Light" panose="020B0306030504020204" pitchFamily="34" charset="0"/>
                <a:cs typeface="Open Sans Light" panose="020B0306030504020204" pitchFamily="34" charset="0"/>
              </a:rPr>
              <a:t>Theories are structures of ideas that explain and interpret facts. Evolutionary theory attempts to explain the mechanism of evolution.</a:t>
            </a:r>
          </a:p>
        </p:txBody>
      </p:sp>
    </p:spTree>
    <p:extLst>
      <p:ext uri="{BB962C8B-B14F-4D97-AF65-F5344CB8AC3E}">
        <p14:creationId xmlns:p14="http://schemas.microsoft.com/office/powerpoint/2010/main" val="71050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245</Words>
  <Application>Microsoft Macintosh PowerPoint</Application>
  <PresentationFormat>Widescreen</PresentationFormat>
  <Paragraphs>19</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Open Sans ExtraBold</vt:lpstr>
      <vt:lpstr>Open Sans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Michi Tobler</dc:creator>
  <cp:lastModifiedBy>Tobler, Michael</cp:lastModifiedBy>
  <cp:revision>3</cp:revision>
  <dcterms:created xsi:type="dcterms:W3CDTF">2020-08-08T02:42:30Z</dcterms:created>
  <dcterms:modified xsi:type="dcterms:W3CDTF">2023-10-18T15:51:22Z</dcterms:modified>
</cp:coreProperties>
</file>