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4" r:id="rId3"/>
    <p:sldId id="272" r:id="rId4"/>
    <p:sldId id="275" r:id="rId5"/>
    <p:sldId id="277" r:id="rId6"/>
    <p:sldId id="26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338"/>
  </p:normalViewPr>
  <p:slideViewPr>
    <p:cSldViewPr snapToGrid="0" snapToObjects="1">
      <p:cViewPr varScale="1">
        <p:scale>
          <a:sx n="126" d="100"/>
          <a:sy n="126" d="100"/>
        </p:scale>
        <p:origin x="12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 Tobler" userId="e77e03ce-3cfc-4bf0-a4d0-da6d8494927b" providerId="ADAL" clId="{90C855F8-86AA-C543-BB25-98164938B621}"/>
    <pc:docChg chg="undo custSel addSld delSld modSld sldOrd">
      <pc:chgData name="Michi Tobler" userId="e77e03ce-3cfc-4bf0-a4d0-da6d8494927b" providerId="ADAL" clId="{90C855F8-86AA-C543-BB25-98164938B621}" dt="2022-09-20T13:46:31.885" v="384" actId="20577"/>
      <pc:docMkLst>
        <pc:docMk/>
      </pc:docMkLst>
      <pc:sldChg chg="delSp modSp mod">
        <pc:chgData name="Michi Tobler" userId="e77e03ce-3cfc-4bf0-a4d0-da6d8494927b" providerId="ADAL" clId="{90C855F8-86AA-C543-BB25-98164938B621}" dt="2022-09-20T13:46:31.885" v="384" actId="20577"/>
        <pc:sldMkLst>
          <pc:docMk/>
          <pc:sldMk cId="3347223406" sldId="270"/>
        </pc:sldMkLst>
        <pc:spChg chg="mod">
          <ac:chgData name="Michi Tobler" userId="e77e03ce-3cfc-4bf0-a4d0-da6d8494927b" providerId="ADAL" clId="{90C855F8-86AA-C543-BB25-98164938B621}" dt="2022-09-20T13:46:31.885" v="384" actId="20577"/>
          <ac:spMkLst>
            <pc:docMk/>
            <pc:sldMk cId="3347223406" sldId="270"/>
            <ac:spMk id="2" creationId="{ADC062F8-61A1-7648-A183-249F3CD340FB}"/>
          </ac:spMkLst>
        </pc:spChg>
        <pc:spChg chg="mod">
          <ac:chgData name="Michi Tobler" userId="e77e03ce-3cfc-4bf0-a4d0-da6d8494927b" providerId="ADAL" clId="{90C855F8-86AA-C543-BB25-98164938B621}" dt="2022-09-20T13:43:41.383" v="177" actId="20577"/>
          <ac:spMkLst>
            <pc:docMk/>
            <pc:sldMk cId="3347223406" sldId="270"/>
            <ac:spMk id="3" creationId="{B71EB584-27C6-564C-AD2F-A2F3E40C267C}"/>
          </ac:spMkLst>
        </pc:spChg>
        <pc:picChg chg="del">
          <ac:chgData name="Michi Tobler" userId="e77e03ce-3cfc-4bf0-a4d0-da6d8494927b" providerId="ADAL" clId="{90C855F8-86AA-C543-BB25-98164938B621}" dt="2022-09-20T13:43:43.373" v="178" actId="478"/>
          <ac:picMkLst>
            <pc:docMk/>
            <pc:sldMk cId="3347223406" sldId="270"/>
            <ac:picMk id="9" creationId="{9B28E31F-C09E-0040-894E-5C358A977861}"/>
          </ac:picMkLst>
        </pc:picChg>
      </pc:sldChg>
      <pc:sldChg chg="del">
        <pc:chgData name="Michi Tobler" userId="e77e03ce-3cfc-4bf0-a4d0-da6d8494927b" providerId="ADAL" clId="{90C855F8-86AA-C543-BB25-98164938B621}" dt="2022-09-20T13:40:43.735" v="137" actId="2696"/>
        <pc:sldMkLst>
          <pc:docMk/>
          <pc:sldMk cId="2325407396" sldId="271"/>
        </pc:sldMkLst>
      </pc:sldChg>
      <pc:sldChg chg="ord">
        <pc:chgData name="Michi Tobler" userId="e77e03ce-3cfc-4bf0-a4d0-da6d8494927b" providerId="ADAL" clId="{90C855F8-86AA-C543-BB25-98164938B621}" dt="2022-09-20T13:40:10.908" v="135" actId="20578"/>
        <pc:sldMkLst>
          <pc:docMk/>
          <pc:sldMk cId="1748839175" sldId="272"/>
        </pc:sldMkLst>
      </pc:sldChg>
      <pc:sldChg chg="ord">
        <pc:chgData name="Michi Tobler" userId="e77e03ce-3cfc-4bf0-a4d0-da6d8494927b" providerId="ADAL" clId="{90C855F8-86AA-C543-BB25-98164938B621}" dt="2022-09-20T13:39:57.957" v="134" actId="20578"/>
        <pc:sldMkLst>
          <pc:docMk/>
          <pc:sldMk cId="3971243101" sldId="274"/>
        </pc:sldMkLst>
      </pc:sldChg>
      <pc:sldChg chg="ord">
        <pc:chgData name="Michi Tobler" userId="e77e03ce-3cfc-4bf0-a4d0-da6d8494927b" providerId="ADAL" clId="{90C855F8-86AA-C543-BB25-98164938B621}" dt="2022-09-20T13:40:13.292" v="136" actId="20578"/>
        <pc:sldMkLst>
          <pc:docMk/>
          <pc:sldMk cId="3637491336" sldId="275"/>
        </pc:sldMkLst>
      </pc:sldChg>
      <pc:sldChg chg="ord">
        <pc:chgData name="Michi Tobler" userId="e77e03ce-3cfc-4bf0-a4d0-da6d8494927b" providerId="ADAL" clId="{90C855F8-86AA-C543-BB25-98164938B621}" dt="2022-09-20T13:39:29.454" v="133" actId="20578"/>
        <pc:sldMkLst>
          <pc:docMk/>
          <pc:sldMk cId="3978660572" sldId="276"/>
        </pc:sldMkLst>
      </pc:sldChg>
      <pc:sldChg chg="addSp delSp modSp add mod">
        <pc:chgData name="Michi Tobler" userId="e77e03ce-3cfc-4bf0-a4d0-da6d8494927b" providerId="ADAL" clId="{90C855F8-86AA-C543-BB25-98164938B621}" dt="2022-09-20T13:43:24.175" v="147" actId="1076"/>
        <pc:sldMkLst>
          <pc:docMk/>
          <pc:sldMk cId="313009075" sldId="277"/>
        </pc:sldMkLst>
        <pc:picChg chg="del mod">
          <ac:chgData name="Michi Tobler" userId="e77e03ce-3cfc-4bf0-a4d0-da6d8494927b" providerId="ADAL" clId="{90C855F8-86AA-C543-BB25-98164938B621}" dt="2022-09-20T13:41:56.518" v="140" actId="478"/>
          <ac:picMkLst>
            <pc:docMk/>
            <pc:sldMk cId="313009075" sldId="277"/>
            <ac:picMk id="4" creationId="{EFE4EC4E-7E92-9844-902B-3554F7C06AD4}"/>
          </ac:picMkLst>
        </pc:picChg>
        <pc:picChg chg="add mod">
          <ac:chgData name="Michi Tobler" userId="e77e03ce-3cfc-4bf0-a4d0-da6d8494927b" providerId="ADAL" clId="{90C855F8-86AA-C543-BB25-98164938B621}" dt="2022-09-20T13:43:24.175" v="147" actId="1076"/>
          <ac:picMkLst>
            <pc:docMk/>
            <pc:sldMk cId="313009075" sldId="277"/>
            <ac:picMk id="5" creationId="{B2B53DC2-790B-B3CD-82C4-316430673527}"/>
          </ac:picMkLst>
        </pc:picChg>
      </pc:sldChg>
      <pc:sldChg chg="add">
        <pc:chgData name="Michi Tobler" userId="e77e03ce-3cfc-4bf0-a4d0-da6d8494927b" providerId="ADAL" clId="{90C855F8-86AA-C543-BB25-98164938B621}" dt="2022-09-20T13:43:30.210" v="148"/>
        <pc:sldMkLst>
          <pc:docMk/>
          <pc:sldMk cId="2513249785" sldId="278"/>
        </pc:sldMkLst>
      </pc:sldChg>
    </pc:docChg>
  </pc:docChgLst>
  <pc:docChgLst>
    <pc:chgData name="Tobler, Michael" userId="23736f38-8fde-4d4c-a7fc-b2d88c867b58" providerId="ADAL" clId="{FC44D07D-5EC5-6248-9C27-13805D657BE0}"/>
    <pc:docChg chg="delSld modSld">
      <pc:chgData name="Tobler, Michael" userId="23736f38-8fde-4d4c-a7fc-b2d88c867b58" providerId="ADAL" clId="{FC44D07D-5EC5-6248-9C27-13805D657BE0}" dt="2023-10-18T15:50:06.778" v="1" actId="18331"/>
      <pc:docMkLst>
        <pc:docMk/>
      </pc:docMkLst>
      <pc:sldChg chg="del">
        <pc:chgData name="Tobler, Michael" userId="23736f38-8fde-4d4c-a7fc-b2d88c867b58" providerId="ADAL" clId="{FC44D07D-5EC5-6248-9C27-13805D657BE0}" dt="2023-10-18T15:49:57.592" v="0" actId="2696"/>
        <pc:sldMkLst>
          <pc:docMk/>
          <pc:sldMk cId="3347223406" sldId="270"/>
        </pc:sldMkLst>
      </pc:sldChg>
      <pc:sldChg chg="modSp">
        <pc:chgData name="Tobler, Michael" userId="23736f38-8fde-4d4c-a7fc-b2d88c867b58" providerId="ADAL" clId="{FC44D07D-5EC5-6248-9C27-13805D657BE0}" dt="2023-10-18T15:50:06.778" v="1" actId="18331"/>
        <pc:sldMkLst>
          <pc:docMk/>
          <pc:sldMk cId="3971243101" sldId="274"/>
        </pc:sldMkLst>
        <pc:picChg chg="mod">
          <ac:chgData name="Tobler, Michael" userId="23736f38-8fde-4d4c-a7fc-b2d88c867b58" providerId="ADAL" clId="{FC44D07D-5EC5-6248-9C27-13805D657BE0}" dt="2023-10-18T15:50:06.778" v="1" actId="18331"/>
          <ac:picMkLst>
            <pc:docMk/>
            <pc:sldMk cId="3971243101" sldId="274"/>
            <ac:picMk id="2" creationId="{1B27FE17-3501-9B48-94DC-6F099E0E90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6135-BDF8-C147-B66D-40E90019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6EEE-1219-324C-B7CB-D71C10F1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53FC-61D0-2A4C-8ECB-A0845A64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9FB1-02B0-A249-AAE1-B79C6094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6465-AF9D-1643-95B0-7CB6C6A4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8739-8493-FB40-B277-4388687B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C63E-31EF-3542-AAA9-E1ABB183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AA1-A0E2-A044-981E-7352942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ABC8-9A60-C643-ABD0-20716AAE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EAFE-D5DC-954B-947B-63DCA02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8E3B8-2D4A-FC4C-83A1-D5E59F6B2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D271-A033-6B41-BC99-86B43D8A0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1F0-7C8A-B14B-9A05-EFEA62F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7B59-77B0-BD4E-B456-6D22E96A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72D1-0AC1-8E4E-8617-0F46CDD8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BB13-7B86-A648-A51D-0BD8E9E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2229-BCF0-EB42-AB31-72A08ABD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88E0-28A6-5848-A6DB-A5495FB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BE54-B257-8549-AA85-876CC72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6800-4E84-8942-B646-9E4CDDEA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1BEF-4ACC-584F-B55C-91FD3E0A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F615-FDE1-C445-BD7C-BD9692FB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3536-B66A-3F4E-8B7D-A34DC702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0FC1-9FDA-4148-AF92-F757C5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F01A-623C-C545-B6C7-DC705B0D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4235-8EF4-D84B-804E-34D002E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0FEE-24F1-9548-A17C-E7520C52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60B3-2037-FE42-A150-AD6E3E93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456A-6196-954C-8953-27CDE2C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8291-9234-244A-8C3C-9993662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FEC6-D7AE-124E-962D-B68D7498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687-C3B9-CF4B-8793-56D243D8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07C9-9727-0A4C-82F8-B506474F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CA08-3084-614F-A04C-0DF14C53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A685C-1673-DC43-80F2-1B7C5CB1C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A146-C1B9-D648-9C01-A92A4EABD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F2930-65D6-E84D-8A62-92697717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FCDF-87A1-9248-A628-CA65ABB3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B9984-4427-E340-B852-7D0BAA5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5438-81B5-BE43-A96F-FEC88326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3206-4E7E-004A-9716-7F945E5F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7DB11-3849-B04C-A7FA-5D1108E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F6A9-3C6B-254E-89CA-A8616A2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4FD53-D75A-DB4E-9D3C-0C612CE2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F6124-527F-3B4D-9368-C2D7A71E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6DE8-9FCD-B64C-B8FB-E01B3D34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FE1E-DC78-3B41-BDCC-302AA5BC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2D62-F950-BE4D-9452-78B8A073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CDB1F-0CC1-524C-BF84-A6149AEF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4241-3AC5-4749-828A-0994E84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5DD2-D2A3-0F4B-8238-396B19D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82FB-E205-7846-BB92-A5287C7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023-1195-8144-9AE0-5C20265D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FD26E-E83C-B84A-98E9-2B6C17EDB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44460-DEC7-2A4E-BEB1-7DE37038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0E96B-242F-344A-82D2-A9AE3EE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AF74-5A14-E54E-99A0-B7FA468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9E07E-508C-DF43-AEB2-5CA7860A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2C952-8662-B742-9800-686F0F1C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2184-DF6A-024F-A9C8-C05B8F0C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D101-3E7A-F347-A482-79134E3E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FD39-6948-7840-8073-91758794005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508-6353-584D-9838-8E70F63A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E3C5-9923-7D49-9D5C-7A2061B0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0A3-6212-8340-AEC2-40D344F0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Discussion questions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8E31F-C09E-0040-894E-5C358A97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49" y="2350249"/>
            <a:ext cx="3643443" cy="43471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C062F8-61A1-7648-A183-249F3CD340FB}"/>
              </a:ext>
            </a:extLst>
          </p:cNvPr>
          <p:cNvSpPr/>
          <p:nvPr/>
        </p:nvSpPr>
        <p:spPr>
          <a:xfrm>
            <a:off x="468283" y="864996"/>
            <a:ext cx="77696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 relation to the R exercise &amp; worksheet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your exercise, were the fly loci in HW equilibrium or disequilibrium? What is the utility of Hardy-Weinberg?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molecular processes (i.e., different types of mutations) relate to evolution?</a:t>
            </a:r>
          </a:p>
          <a:p>
            <a:pPr>
              <a:spcAft>
                <a:spcPts val="1200"/>
              </a:spcAft>
            </a:pPr>
            <a:endParaRPr lang="en-US" sz="1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Additional questions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 mutation rates evolve? Under what circumstances are high/low mutation rates adaptive?</a:t>
            </a:r>
          </a:p>
        </p:txBody>
      </p:sp>
    </p:spTree>
    <p:extLst>
      <p:ext uri="{BB962C8B-B14F-4D97-AF65-F5344CB8AC3E}">
        <p14:creationId xmlns:p14="http://schemas.microsoft.com/office/powerpoint/2010/main" val="25132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7FE17-3501-9B48-94DC-6F099E0E90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5653" cy="6900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549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The power of a null model</a:t>
            </a:r>
          </a:p>
        </p:txBody>
      </p:sp>
    </p:spTree>
    <p:extLst>
      <p:ext uri="{BB962C8B-B14F-4D97-AF65-F5344CB8AC3E}">
        <p14:creationId xmlns:p14="http://schemas.microsoft.com/office/powerpoint/2010/main" val="39712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Selection </a:t>
            </a:r>
          </a:p>
          <a:p>
            <a:pPr>
              <a:spcAft>
                <a:spcPts val="600"/>
              </a:spcAft>
            </a:pPr>
            <a:r>
              <a:rPr lang="en-US" dirty="0"/>
              <a:t>Mutation</a:t>
            </a:r>
          </a:p>
          <a:p>
            <a:pPr>
              <a:spcAft>
                <a:spcPts val="600"/>
              </a:spcAft>
            </a:pPr>
            <a:r>
              <a:rPr lang="en-US" dirty="0"/>
              <a:t>Genetic drift (changes due to chance)</a:t>
            </a:r>
          </a:p>
          <a:p>
            <a:pPr>
              <a:spcAft>
                <a:spcPts val="600"/>
              </a:spcAft>
            </a:pPr>
            <a:r>
              <a:rPr lang="en-US" dirty="0"/>
              <a:t>Migration</a:t>
            </a:r>
          </a:p>
          <a:p>
            <a:pPr>
              <a:spcAft>
                <a:spcPts val="600"/>
              </a:spcAft>
            </a:pPr>
            <a:r>
              <a:rPr lang="en-US" dirty="0"/>
              <a:t>(Non-random mating)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8391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What constitutes an evolutionary force?</a:t>
            </a:r>
          </a:p>
        </p:txBody>
      </p:sp>
      <p:pic>
        <p:nvPicPr>
          <p:cNvPr id="7" name="Picture 6" descr="FG05_10.JPG">
            <a:extLst>
              <a:ext uri="{FF2B5EF4-FFF2-40B4-BE49-F238E27FC236}">
                <a16:creationId xmlns:a16="http://schemas.microsoft.com/office/drawing/2014/main" id="{ECAAC6E3-4725-864E-AA17-75AF283B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478" y="1586509"/>
            <a:ext cx="5503414" cy="51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Modeling selection </a:t>
            </a:r>
          </a:p>
          <a:p>
            <a:pPr>
              <a:spcAft>
                <a:spcPts val="600"/>
              </a:spcAft>
            </a:pPr>
            <a:r>
              <a:rPr lang="en-US" dirty="0"/>
              <a:t>Modeling </a:t>
            </a:r>
            <a:r>
              <a:rPr lang="en-US"/>
              <a:t>other evolutionary forces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112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How do evolutionary forces change allele frequencies?</a:t>
            </a:r>
          </a:p>
        </p:txBody>
      </p:sp>
      <p:pic>
        <p:nvPicPr>
          <p:cNvPr id="7" name="Picture 6" descr="FG05_10.JPG">
            <a:extLst>
              <a:ext uri="{FF2B5EF4-FFF2-40B4-BE49-F238E27FC236}">
                <a16:creationId xmlns:a16="http://schemas.microsoft.com/office/drawing/2014/main" id="{ECAAC6E3-4725-864E-AA17-75AF283B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478" y="1586509"/>
            <a:ext cx="5503414" cy="51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1793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Different types of mutation and their effect on evolution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60103A2-F8BC-B549-917F-0E22E9520998}"/>
              </a:ext>
            </a:extLst>
          </p:cNvPr>
          <p:cNvSpPr txBox="1">
            <a:spLocks/>
          </p:cNvSpPr>
          <p:nvPr/>
        </p:nvSpPr>
        <p:spPr>
          <a:xfrm>
            <a:off x="133535" y="943704"/>
            <a:ext cx="45783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Origin/cause</a:t>
            </a:r>
          </a:p>
          <a:p>
            <a:pPr>
              <a:spcAft>
                <a:spcPts val="600"/>
              </a:spcAft>
            </a:pPr>
            <a:r>
              <a:rPr lang="en-US" dirty="0"/>
              <a:t>What happens at a molecular level?</a:t>
            </a:r>
          </a:p>
          <a:p>
            <a:pPr>
              <a:spcAft>
                <a:spcPts val="600"/>
              </a:spcAft>
            </a:pPr>
            <a:r>
              <a:rPr lang="en-US" dirty="0"/>
              <a:t>Describe how exactly a particular mutation type arises!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Potential effects and fitness consequences</a:t>
            </a:r>
          </a:p>
          <a:p>
            <a:pPr>
              <a:spcAft>
                <a:spcPts val="600"/>
              </a:spcAft>
            </a:pPr>
            <a:r>
              <a:rPr lang="en-US" dirty="0"/>
              <a:t>How can a potential mutation type impact the fitness of a carrier?</a:t>
            </a:r>
          </a:p>
          <a:p>
            <a:pPr>
              <a:spcAft>
                <a:spcPts val="600"/>
              </a:spcAft>
            </a:pPr>
            <a:r>
              <a:rPr lang="en-US" dirty="0"/>
              <a:t>Describe the various ways a particular mutation type can affect the function and fitness of an organism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53DC2-790B-B3CD-82C4-31643067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73" y="1794019"/>
            <a:ext cx="7102427" cy="4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C2B866-D0F3-9D45-9F9F-E745459E2877}"/>
              </a:ext>
            </a:extLst>
          </p:cNvPr>
          <p:cNvSpPr txBox="1">
            <a:spLocks/>
          </p:cNvSpPr>
          <p:nvPr/>
        </p:nvSpPr>
        <p:spPr>
          <a:xfrm>
            <a:off x="355108" y="949911"/>
            <a:ext cx="44557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Change in the nucleotide sequence in the genome</a:t>
            </a:r>
          </a:p>
          <a:p>
            <a:pPr>
              <a:spcAft>
                <a:spcPts val="600"/>
              </a:spcAft>
            </a:pPr>
            <a:r>
              <a:rPr lang="en-US" dirty="0"/>
              <a:t>Ultimate source of genetic variation</a:t>
            </a:r>
          </a:p>
          <a:p>
            <a:pPr>
              <a:spcAft>
                <a:spcPts val="600"/>
              </a:spcAft>
            </a:pPr>
            <a:r>
              <a:rPr lang="en-US" dirty="0"/>
              <a:t>Responsible for new alleles</a:t>
            </a:r>
          </a:p>
          <a:p>
            <a:pPr>
              <a:spcAft>
                <a:spcPts val="600"/>
              </a:spcAft>
            </a:pPr>
            <a:r>
              <a:rPr lang="en-US" dirty="0"/>
              <a:t>Responsible for new genes (loci)</a:t>
            </a:r>
          </a:p>
          <a:p>
            <a:pPr>
              <a:spcAft>
                <a:spcPts val="600"/>
              </a:spcAft>
            </a:pPr>
            <a:r>
              <a:rPr lang="en-US" dirty="0"/>
              <a:t>Responsible for changes in gene regulation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B584-27C6-564C-AD2F-A2F3E40C267C}"/>
              </a:ext>
            </a:extLst>
          </p:cNvPr>
          <p:cNvSpPr txBox="1"/>
          <p:nvPr/>
        </p:nvSpPr>
        <p:spPr>
          <a:xfrm>
            <a:off x="0" y="0"/>
            <a:ext cx="10252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Mutation provides the raw material for evolution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4A0ADB-55E7-3E45-86BC-C8319D5DC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980" y="2819645"/>
            <a:ext cx="5017043" cy="37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indoor, music&#10;&#10;Description automatically generated">
            <a:extLst>
              <a:ext uri="{FF2B5EF4-FFF2-40B4-BE49-F238E27FC236}">
                <a16:creationId xmlns:a16="http://schemas.microsoft.com/office/drawing/2014/main" id="{73473FA7-EA99-E44B-B389-146C0D31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93" y="0"/>
            <a:ext cx="697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208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 ExtraBold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 Tobler</dc:creator>
  <cp:lastModifiedBy>Tobler, Michael</cp:lastModifiedBy>
  <cp:revision>7</cp:revision>
  <dcterms:created xsi:type="dcterms:W3CDTF">2020-01-02T22:04:40Z</dcterms:created>
  <dcterms:modified xsi:type="dcterms:W3CDTF">2023-10-18T15:50:09Z</dcterms:modified>
</cp:coreProperties>
</file>