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3769-1825-4BEF-AB72-C0CD7B87CF56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448E-6862-4608-A2F5-5D0F2FCE5E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87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3769-1825-4BEF-AB72-C0CD7B87CF56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448E-6862-4608-A2F5-5D0F2FCE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6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3769-1825-4BEF-AB72-C0CD7B87CF56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448E-6862-4608-A2F5-5D0F2FCE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2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3769-1825-4BEF-AB72-C0CD7B87CF56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448E-6862-4608-A2F5-5D0F2FCE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3769-1825-4BEF-AB72-C0CD7B87CF56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448E-6862-4608-A2F5-5D0F2FCE5E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6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3769-1825-4BEF-AB72-C0CD7B87CF56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448E-6862-4608-A2F5-5D0F2FCE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3769-1825-4BEF-AB72-C0CD7B87CF56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448E-6862-4608-A2F5-5D0F2FCE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3769-1825-4BEF-AB72-C0CD7B87CF56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448E-6862-4608-A2F5-5D0F2FCE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4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3769-1825-4BEF-AB72-C0CD7B87CF56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448E-6862-4608-A2F5-5D0F2FCE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2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9F3769-1825-4BEF-AB72-C0CD7B87CF56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D9448E-6862-4608-A2F5-5D0F2FCE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3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3769-1825-4BEF-AB72-C0CD7B87CF56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448E-6862-4608-A2F5-5D0F2FCE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9F3769-1825-4BEF-AB72-C0CD7B87CF56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D9448E-6862-4608-A2F5-5D0F2FCE5E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7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B823-8700-4F5A-8D97-D14823AD7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 fontAlgn="base"/>
            <a:br>
              <a:rPr lang="en-US" dirty="0"/>
            </a:br>
            <a:r>
              <a:rPr lang="en-US" dirty="0"/>
              <a:t>Classifying Toxic Comments</a:t>
            </a:r>
            <a:br>
              <a:rPr lang="en-US" dirty="0"/>
            </a:br>
            <a:r>
              <a:rPr lang="en-US" sz="3000" dirty="0"/>
              <a:t>Our submission to the Kaggle Toxic Comment Classification Challenge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42FAA-6223-4D43-88BF-1B332B494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Damon </a:t>
            </a:r>
            <a:r>
              <a:rPr lang="en-US" dirty="0" err="1"/>
              <a:t>pham</a:t>
            </a:r>
            <a:r>
              <a:rPr lang="en-US" dirty="0"/>
              <a:t>, </a:t>
            </a:r>
            <a:r>
              <a:rPr lang="en-US" dirty="0" err="1"/>
              <a:t>Samruda</a:t>
            </a:r>
            <a:r>
              <a:rPr lang="en-US" dirty="0"/>
              <a:t> </a:t>
            </a:r>
            <a:r>
              <a:rPr lang="en-US" dirty="0" err="1"/>
              <a:t>Pobbathi</a:t>
            </a:r>
            <a:r>
              <a:rPr lang="en-US" dirty="0"/>
              <a:t>, Michael </a:t>
            </a:r>
            <a:r>
              <a:rPr lang="en-US" dirty="0" err="1"/>
              <a:t>zhou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0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C1E1-CB80-4FE8-B59E-53A994FC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367C0-6DB8-4FD4-AAE9-69F021A71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622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 Classifying Toxic Comments Our submission to the Kaggle Toxic Comment Classification Challenge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Classifying Toxic Comments Our submission to the Kaggle Toxic Comment Classification Challenge </dc:title>
  <dc:creator>Damon Pham</dc:creator>
  <cp:lastModifiedBy>Damon Pham</cp:lastModifiedBy>
  <cp:revision>2</cp:revision>
  <dcterms:created xsi:type="dcterms:W3CDTF">2018-02-10T18:53:05Z</dcterms:created>
  <dcterms:modified xsi:type="dcterms:W3CDTF">2018-02-10T19:05:30Z</dcterms:modified>
</cp:coreProperties>
</file>