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Results 4 - Attributes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Regression Table (Work in Progress)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Insights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Insight 1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Insights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Insight 2…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Conclusions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Limitations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Research Question / Hypothesis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Dataset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About Yelp dataset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Exploratory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We see that…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Method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Subset data…</a:t>
            </a:r>
            <a:endParaRPr sz="3600"/>
          </a:p>
          <a:p>
            <a:pPr lvl="0">
              <a:defRPr sz="1800"/>
            </a:pPr>
            <a:r>
              <a:rPr sz="3600"/>
              <a:t>Clean data…</a:t>
            </a:r>
            <a:endParaRPr sz="3600"/>
          </a:p>
          <a:p>
            <a:pPr lvl="0">
              <a:defRPr sz="1800"/>
            </a:pPr>
            <a:r>
              <a:rPr sz="3600"/>
              <a:t>Restructure data…</a:t>
            </a:r>
            <a:endParaRPr sz="3600"/>
          </a:p>
          <a:p>
            <a:pPr lvl="0">
              <a:defRPr sz="1800"/>
            </a:pPr>
            <a:r>
              <a:rPr sz="3600"/>
              <a:t>Text cleaning &amp; text analysis…</a:t>
            </a:r>
            <a:endParaRPr sz="3600"/>
          </a:p>
          <a:p>
            <a:pPr lvl="0">
              <a:defRPr sz="1800"/>
            </a:pPr>
            <a:r>
              <a:rPr sz="3600"/>
              <a:t>Topic Modelling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Model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Regression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Results 1 - Cuisine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Regression Table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Results 2 - Diet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Regression Table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Results 3 - Setting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Regression Table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