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D7C5F-5BC7-4EDC-A846-5FB2C1EED27B}" v="31" dt="2021-01-10T12:48:35.699"/>
    <p1510:client id="{4DAA63DC-D41C-4AF7-A88A-9D024DB2FAEA}" v="479" dt="2021-01-10T14:28:49.086"/>
    <p1510:client id="{A908D921-EFAB-4AE3-9BB9-F804806D0EF7}" v="336" dt="2021-01-10T13:07:56.175"/>
    <p1510:client id="{AAA14C6E-834F-4DE6-9EE9-E32B281E1BC4}" v="154" dt="2021-01-10T13:10:44.681"/>
    <p1510:client id="{B0387377-5C3D-4EFA-A1D0-A38455546D6C}" v="3425" dt="2021-01-10T14:09:45.051"/>
    <p1510:client id="{B62DED7D-ACC1-4C93-A353-92B204159D3F}" v="681" dt="2021-01-10T14:12:5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a Teodora Boldut" userId="S::boldut.te.denisa@utcluj.didatec.ro::fb583527-a0c9-453b-8055-f06a88a998e6" providerId="AD" clId="Web-{4DAA63DC-D41C-4AF7-A88A-9D024DB2FAEA}"/>
    <pc:docChg chg="addSld modSld">
      <pc:chgData name="Denisa Teodora Boldut" userId="S::boldut.te.denisa@utcluj.didatec.ro::fb583527-a0c9-453b-8055-f06a88a998e6" providerId="AD" clId="Web-{4DAA63DC-D41C-4AF7-A88A-9D024DB2FAEA}" dt="2021-01-10T14:28:49.086" v="462" actId="1076"/>
      <pc:docMkLst>
        <pc:docMk/>
      </pc:docMkLst>
      <pc:sldChg chg="addSp delSp modSp">
        <pc:chgData name="Denisa Teodora Boldut" userId="S::boldut.te.denisa@utcluj.didatec.ro::fb583527-a0c9-453b-8055-f06a88a998e6" providerId="AD" clId="Web-{4DAA63DC-D41C-4AF7-A88A-9D024DB2FAEA}" dt="2021-01-10T13:29:31.575" v="32"/>
        <pc:sldMkLst>
          <pc:docMk/>
          <pc:sldMk cId="2584280759" sldId="257"/>
        </pc:sldMkLst>
        <pc:picChg chg="add del mod">
          <ac:chgData name="Denisa Teodora Boldut" userId="S::boldut.te.denisa@utcluj.didatec.ro::fb583527-a0c9-453b-8055-f06a88a998e6" providerId="AD" clId="Web-{4DAA63DC-D41C-4AF7-A88A-9D024DB2FAEA}" dt="2021-01-10T13:29:31.575" v="32"/>
          <ac:picMkLst>
            <pc:docMk/>
            <pc:sldMk cId="2584280759" sldId="257"/>
            <ac:picMk id="5" creationId="{3F2E5506-E4EE-43D9-A787-C81CCF25A628}"/>
          </ac:picMkLst>
        </pc:picChg>
      </pc:sldChg>
      <pc:sldChg chg="addSp delSp modSp">
        <pc:chgData name="Denisa Teodora Boldut" userId="S::boldut.te.denisa@utcluj.didatec.ro::fb583527-a0c9-453b-8055-f06a88a998e6" providerId="AD" clId="Web-{4DAA63DC-D41C-4AF7-A88A-9D024DB2FAEA}" dt="2021-01-10T13:18:26.374" v="26" actId="14100"/>
        <pc:sldMkLst>
          <pc:docMk/>
          <pc:sldMk cId="1135098621" sldId="262"/>
        </pc:sldMkLst>
        <pc:spChg chg="mod">
          <ac:chgData name="Denisa Teodora Boldut" userId="S::boldut.te.denisa@utcluj.didatec.ro::fb583527-a0c9-453b-8055-f06a88a998e6" providerId="AD" clId="Web-{4DAA63DC-D41C-4AF7-A88A-9D024DB2FAEA}" dt="2021-01-10T13:13:33.867" v="9" actId="20577"/>
          <ac:spMkLst>
            <pc:docMk/>
            <pc:sldMk cId="1135098621" sldId="262"/>
            <ac:spMk id="3" creationId="{41BE176E-3475-43BE-A3DA-D4614CD950F9}"/>
          </ac:spMkLst>
        </pc:spChg>
        <pc:picChg chg="del">
          <ac:chgData name="Denisa Teodora Boldut" userId="S::boldut.te.denisa@utcluj.didatec.ro::fb583527-a0c9-453b-8055-f06a88a998e6" providerId="AD" clId="Web-{4DAA63DC-D41C-4AF7-A88A-9D024DB2FAEA}" dt="2021-01-10T13:12:19.225" v="1"/>
          <ac:picMkLst>
            <pc:docMk/>
            <pc:sldMk cId="1135098621" sldId="262"/>
            <ac:picMk id="4" creationId="{12A97659-B3B4-4121-816D-A9E8A64D3C5B}"/>
          </ac:picMkLst>
        </pc:picChg>
        <pc:picChg chg="add mod">
          <ac:chgData name="Denisa Teodora Boldut" userId="S::boldut.te.denisa@utcluj.didatec.ro::fb583527-a0c9-453b-8055-f06a88a998e6" providerId="AD" clId="Web-{4DAA63DC-D41C-4AF7-A88A-9D024DB2FAEA}" dt="2021-01-10T13:18:26.374" v="26" actId="14100"/>
          <ac:picMkLst>
            <pc:docMk/>
            <pc:sldMk cId="1135098621" sldId="262"/>
            <ac:picMk id="5" creationId="{49357472-E2D1-438A-B849-28C20DD6F0DC}"/>
          </ac:picMkLst>
        </pc:picChg>
      </pc:sldChg>
      <pc:sldChg chg="addSp delSp modSp">
        <pc:chgData name="Denisa Teodora Boldut" userId="S::boldut.te.denisa@utcluj.didatec.ro::fb583527-a0c9-453b-8055-f06a88a998e6" providerId="AD" clId="Web-{4DAA63DC-D41C-4AF7-A88A-9D024DB2FAEA}" dt="2021-01-10T14:25:12.988" v="399"/>
        <pc:sldMkLst>
          <pc:docMk/>
          <pc:sldMk cId="3902157512" sldId="263"/>
        </pc:sldMkLst>
        <pc:spChg chg="mod">
          <ac:chgData name="Denisa Teodora Boldut" userId="S::boldut.te.denisa@utcluj.didatec.ro::fb583527-a0c9-453b-8055-f06a88a998e6" providerId="AD" clId="Web-{4DAA63DC-D41C-4AF7-A88A-9D024DB2FAEA}" dt="2021-01-10T14:24:40.987" v="388" actId="14100"/>
          <ac:spMkLst>
            <pc:docMk/>
            <pc:sldMk cId="3902157512" sldId="263"/>
            <ac:spMk id="3" creationId="{58EB0832-1574-44E0-A0E2-6774917D93CB}"/>
          </ac:spMkLst>
        </pc:spChg>
        <pc:picChg chg="add del mod">
          <ac:chgData name="Denisa Teodora Boldut" userId="S::boldut.te.denisa@utcluj.didatec.ro::fb583527-a0c9-453b-8055-f06a88a998e6" providerId="AD" clId="Web-{4DAA63DC-D41C-4AF7-A88A-9D024DB2FAEA}" dt="2021-01-10T14:24:51.690" v="392"/>
          <ac:picMkLst>
            <pc:docMk/>
            <pc:sldMk cId="3902157512" sldId="263"/>
            <ac:picMk id="4" creationId="{89AEE58A-DE37-468E-AB8C-1235AF3D1AD7}"/>
          </ac:picMkLst>
        </pc:picChg>
        <pc:picChg chg="add del mod">
          <ac:chgData name="Denisa Teodora Boldut" userId="S::boldut.te.denisa@utcluj.didatec.ro::fb583527-a0c9-453b-8055-f06a88a998e6" providerId="AD" clId="Web-{4DAA63DC-D41C-4AF7-A88A-9D024DB2FAEA}" dt="2021-01-10T14:24:46.425" v="390"/>
          <ac:picMkLst>
            <pc:docMk/>
            <pc:sldMk cId="3902157512" sldId="263"/>
            <ac:picMk id="5" creationId="{399E2637-7ADE-4975-9FAB-F9B58BB4B5AF}"/>
          </ac:picMkLst>
        </pc:picChg>
        <pc:picChg chg="add del mod">
          <ac:chgData name="Denisa Teodora Boldut" userId="S::boldut.te.denisa@utcluj.didatec.ro::fb583527-a0c9-453b-8055-f06a88a998e6" providerId="AD" clId="Web-{4DAA63DC-D41C-4AF7-A88A-9D024DB2FAEA}" dt="2021-01-10T14:24:49.050" v="391"/>
          <ac:picMkLst>
            <pc:docMk/>
            <pc:sldMk cId="3902157512" sldId="263"/>
            <ac:picMk id="6" creationId="{6120B691-DE92-4945-9D77-6F96A06311D4}"/>
          </ac:picMkLst>
        </pc:picChg>
        <pc:picChg chg="add del mod ord">
          <ac:chgData name="Denisa Teodora Boldut" userId="S::boldut.te.denisa@utcluj.didatec.ro::fb583527-a0c9-453b-8055-f06a88a998e6" providerId="AD" clId="Web-{4DAA63DC-D41C-4AF7-A88A-9D024DB2FAEA}" dt="2021-01-10T14:25:12.988" v="399"/>
          <ac:picMkLst>
            <pc:docMk/>
            <pc:sldMk cId="3902157512" sldId="263"/>
            <ac:picMk id="7" creationId="{15B2EDBA-8268-4575-B159-1EAC45C0F1B9}"/>
          </ac:picMkLst>
        </pc:picChg>
      </pc:sldChg>
      <pc:sldChg chg="addSp modSp">
        <pc:chgData name="Denisa Teodora Boldut" userId="S::boldut.te.denisa@utcluj.didatec.ro::fb583527-a0c9-453b-8055-f06a88a998e6" providerId="AD" clId="Web-{4DAA63DC-D41C-4AF7-A88A-9D024DB2FAEA}" dt="2021-01-10T14:25:18.566" v="400"/>
        <pc:sldMkLst>
          <pc:docMk/>
          <pc:sldMk cId="3038381563" sldId="264"/>
        </pc:sldMkLst>
        <pc:spChg chg="mod">
          <ac:chgData name="Denisa Teodora Boldut" userId="S::boldut.te.denisa@utcluj.didatec.ro::fb583527-a0c9-453b-8055-f06a88a998e6" providerId="AD" clId="Web-{4DAA63DC-D41C-4AF7-A88A-9D024DB2FAEA}" dt="2021-01-10T13:34:13.206" v="38" actId="20577"/>
          <ac:spMkLst>
            <pc:docMk/>
            <pc:sldMk cId="3038381563" sldId="264"/>
            <ac:spMk id="2" creationId="{F57D5E40-757D-4264-BAA7-1236EBC012CF}"/>
          </ac:spMkLst>
        </pc:spChg>
        <pc:spChg chg="mod">
          <ac:chgData name="Denisa Teodora Boldut" userId="S::boldut.te.denisa@utcluj.didatec.ro::fb583527-a0c9-453b-8055-f06a88a998e6" providerId="AD" clId="Web-{4DAA63DC-D41C-4AF7-A88A-9D024DB2FAEA}" dt="2021-01-10T14:06:49.496" v="321" actId="20577"/>
          <ac:spMkLst>
            <pc:docMk/>
            <pc:sldMk cId="3038381563" sldId="264"/>
            <ac:spMk id="11" creationId="{D7CD2F56-8E3C-4664-A78B-382B51124B3E}"/>
          </ac:spMkLst>
        </pc:spChg>
        <pc:picChg chg="add mod">
          <ac:chgData name="Denisa Teodora Boldut" userId="S::boldut.te.denisa@utcluj.didatec.ro::fb583527-a0c9-453b-8055-f06a88a998e6" providerId="AD" clId="Web-{4DAA63DC-D41C-4AF7-A88A-9D024DB2FAEA}" dt="2021-01-10T13:36:09.146" v="105" actId="1076"/>
          <ac:picMkLst>
            <pc:docMk/>
            <pc:sldMk cId="3038381563" sldId="264"/>
            <ac:picMk id="3" creationId="{B511F207-61CD-4AFE-BF0C-99830766A2D3}"/>
          </ac:picMkLst>
        </pc:picChg>
        <pc:picChg chg="add mod">
          <ac:chgData name="Denisa Teodora Boldut" userId="S::boldut.te.denisa@utcluj.didatec.ro::fb583527-a0c9-453b-8055-f06a88a998e6" providerId="AD" clId="Web-{4DAA63DC-D41C-4AF7-A88A-9D024DB2FAEA}" dt="2021-01-10T13:36:14.364" v="108" actId="1076"/>
          <ac:picMkLst>
            <pc:docMk/>
            <pc:sldMk cId="3038381563" sldId="264"/>
            <ac:picMk id="5" creationId="{96052B18-503E-4D17-BEF0-05FF5264C1D0}"/>
          </ac:picMkLst>
        </pc:picChg>
        <pc:picChg chg="add mod ord">
          <ac:chgData name="Denisa Teodora Boldut" userId="S::boldut.te.denisa@utcluj.didatec.ro::fb583527-a0c9-453b-8055-f06a88a998e6" providerId="AD" clId="Web-{4DAA63DC-D41C-4AF7-A88A-9D024DB2FAEA}" dt="2021-01-10T14:25:18.566" v="400"/>
          <ac:picMkLst>
            <pc:docMk/>
            <pc:sldMk cId="3038381563" sldId="264"/>
            <ac:picMk id="6" creationId="{2CB160C4-CCF0-497A-8999-64835F20B103}"/>
          </ac:picMkLst>
        </pc:picChg>
      </pc:sldChg>
      <pc:sldChg chg="addSp modSp">
        <pc:chgData name="Denisa Teodora Boldut" userId="S::boldut.te.denisa@utcluj.didatec.ro::fb583527-a0c9-453b-8055-f06a88a998e6" providerId="AD" clId="Web-{4DAA63DC-D41C-4AF7-A88A-9D024DB2FAEA}" dt="2021-01-10T14:25:24.175" v="401"/>
        <pc:sldMkLst>
          <pc:docMk/>
          <pc:sldMk cId="3878135242" sldId="265"/>
        </pc:sldMkLst>
        <pc:spChg chg="mod">
          <ac:chgData name="Denisa Teodora Boldut" userId="S::boldut.te.denisa@utcluj.didatec.ro::fb583527-a0c9-453b-8055-f06a88a998e6" providerId="AD" clId="Web-{4DAA63DC-D41C-4AF7-A88A-9D024DB2FAEA}" dt="2021-01-10T14:23:09.735" v="371"/>
          <ac:spMkLst>
            <pc:docMk/>
            <pc:sldMk cId="3878135242" sldId="265"/>
            <ac:spMk id="2" creationId="{0ABCA68B-669B-4092-A811-E320DF118648}"/>
          </ac:spMkLst>
        </pc:spChg>
        <pc:spChg chg="mod">
          <ac:chgData name="Denisa Teodora Boldut" userId="S::boldut.te.denisa@utcluj.didatec.ro::fb583527-a0c9-453b-8055-f06a88a998e6" providerId="AD" clId="Web-{4DAA63DC-D41C-4AF7-A88A-9D024DB2FAEA}" dt="2021-01-10T14:07:18.075" v="325" actId="1076"/>
          <ac:spMkLst>
            <pc:docMk/>
            <pc:sldMk cId="3878135242" sldId="265"/>
            <ac:spMk id="8" creationId="{C08B402E-714E-437F-9B63-4A97E3BD4772}"/>
          </ac:spMkLst>
        </pc:spChg>
        <pc:picChg chg="add mod ord">
          <ac:chgData name="Denisa Teodora Boldut" userId="S::boldut.te.denisa@utcluj.didatec.ro::fb583527-a0c9-453b-8055-f06a88a998e6" providerId="AD" clId="Web-{4DAA63DC-D41C-4AF7-A88A-9D024DB2FAEA}" dt="2021-01-10T14:25:24.175" v="401"/>
          <ac:picMkLst>
            <pc:docMk/>
            <pc:sldMk cId="3878135242" sldId="265"/>
            <ac:picMk id="7" creationId="{3A8FF540-2EBB-4431-BF79-1C3AB4F9E01A}"/>
          </ac:picMkLst>
        </pc:picChg>
      </pc:sldChg>
      <pc:sldChg chg="addSp modSp">
        <pc:chgData name="Denisa Teodora Boldut" userId="S::boldut.te.denisa@utcluj.didatec.ro::fb583527-a0c9-453b-8055-f06a88a998e6" providerId="AD" clId="Web-{4DAA63DC-D41C-4AF7-A88A-9D024DB2FAEA}" dt="2021-01-10T14:25:29.254" v="402"/>
        <pc:sldMkLst>
          <pc:docMk/>
          <pc:sldMk cId="6481952" sldId="266"/>
        </pc:sldMkLst>
        <pc:spChg chg="mod">
          <ac:chgData name="Denisa Teodora Boldut" userId="S::boldut.te.denisa@utcluj.didatec.ro::fb583527-a0c9-453b-8055-f06a88a998e6" providerId="AD" clId="Web-{4DAA63DC-D41C-4AF7-A88A-9D024DB2FAEA}" dt="2021-01-10T14:23:20.985" v="374"/>
          <ac:spMkLst>
            <pc:docMk/>
            <pc:sldMk cId="6481952" sldId="266"/>
            <ac:spMk id="8" creationId="{AE8D5571-1216-49CB-A9EC-91A1B751E701}"/>
          </ac:spMkLst>
        </pc:spChg>
        <pc:picChg chg="add mod ord">
          <ac:chgData name="Denisa Teodora Boldut" userId="S::boldut.te.denisa@utcluj.didatec.ro::fb583527-a0c9-453b-8055-f06a88a998e6" providerId="AD" clId="Web-{4DAA63DC-D41C-4AF7-A88A-9D024DB2FAEA}" dt="2021-01-10T14:25:29.254" v="402"/>
          <ac:picMkLst>
            <pc:docMk/>
            <pc:sldMk cId="6481952" sldId="266"/>
            <ac:picMk id="7" creationId="{AEBA6135-DEC1-4F5C-851E-ABF008C63336}"/>
          </ac:picMkLst>
        </pc:picChg>
      </pc:sldChg>
      <pc:sldChg chg="addSp modSp">
        <pc:chgData name="Denisa Teodora Boldut" userId="S::boldut.te.denisa@utcluj.didatec.ro::fb583527-a0c9-453b-8055-f06a88a998e6" providerId="AD" clId="Web-{4DAA63DC-D41C-4AF7-A88A-9D024DB2FAEA}" dt="2021-01-10T14:25:34.597" v="403"/>
        <pc:sldMkLst>
          <pc:docMk/>
          <pc:sldMk cId="779582421" sldId="267"/>
        </pc:sldMkLst>
        <pc:spChg chg="mod">
          <ac:chgData name="Denisa Teodora Boldut" userId="S::boldut.te.denisa@utcluj.didatec.ro::fb583527-a0c9-453b-8055-f06a88a998e6" providerId="AD" clId="Web-{4DAA63DC-D41C-4AF7-A88A-9D024DB2FAEA}" dt="2021-01-10T14:07:07.762" v="324" actId="14100"/>
          <ac:spMkLst>
            <pc:docMk/>
            <pc:sldMk cId="779582421" sldId="267"/>
            <ac:spMk id="8" creationId="{7C01E21C-91D4-4927-995A-FB1586CE0760}"/>
          </ac:spMkLst>
        </pc:spChg>
        <pc:picChg chg="add mod ord">
          <ac:chgData name="Denisa Teodora Boldut" userId="S::boldut.te.denisa@utcluj.didatec.ro::fb583527-a0c9-453b-8055-f06a88a998e6" providerId="AD" clId="Web-{4DAA63DC-D41C-4AF7-A88A-9D024DB2FAEA}" dt="2021-01-10T14:25:34.597" v="403"/>
          <ac:picMkLst>
            <pc:docMk/>
            <pc:sldMk cId="779582421" sldId="267"/>
            <ac:picMk id="3" creationId="{F1BD34FA-24B6-4C41-BDAD-47AB9BF980D7}"/>
          </ac:picMkLst>
        </pc:picChg>
      </pc:sldChg>
      <pc:sldChg chg="addSp modSp">
        <pc:chgData name="Denisa Teodora Boldut" userId="S::boldut.te.denisa@utcluj.didatec.ro::fb583527-a0c9-453b-8055-f06a88a998e6" providerId="AD" clId="Web-{4DAA63DC-D41C-4AF7-A88A-9D024DB2FAEA}" dt="2021-01-10T14:25:40.051" v="404"/>
        <pc:sldMkLst>
          <pc:docMk/>
          <pc:sldMk cId="668067688" sldId="268"/>
        </pc:sldMkLst>
        <pc:picChg chg="add mod ord">
          <ac:chgData name="Denisa Teodora Boldut" userId="S::boldut.te.denisa@utcluj.didatec.ro::fb583527-a0c9-453b-8055-f06a88a998e6" providerId="AD" clId="Web-{4DAA63DC-D41C-4AF7-A88A-9D024DB2FAEA}" dt="2021-01-10T14:25:40.051" v="404"/>
          <ac:picMkLst>
            <pc:docMk/>
            <pc:sldMk cId="668067688" sldId="268"/>
            <ac:picMk id="3" creationId="{306E5EC4-C8B0-4A4D-B199-4EDC6A9AD1E1}"/>
          </ac:picMkLst>
        </pc:picChg>
      </pc:sldChg>
      <pc:sldChg chg="addSp delSp modSp">
        <pc:chgData name="Denisa Teodora Boldut" userId="S::boldut.te.denisa@utcluj.didatec.ro::fb583527-a0c9-453b-8055-f06a88a998e6" providerId="AD" clId="Web-{4DAA63DC-D41C-4AF7-A88A-9D024DB2FAEA}" dt="2021-01-10T14:13:50.708" v="345"/>
        <pc:sldMkLst>
          <pc:docMk/>
          <pc:sldMk cId="3599197312" sldId="269"/>
        </pc:sldMkLst>
        <pc:spChg chg="add del mod">
          <ac:chgData name="Denisa Teodora Boldut" userId="S::boldut.te.denisa@utcluj.didatec.ro::fb583527-a0c9-453b-8055-f06a88a998e6" providerId="AD" clId="Web-{4DAA63DC-D41C-4AF7-A88A-9D024DB2FAEA}" dt="2021-01-10T14:13:50.708" v="345"/>
          <ac:spMkLst>
            <pc:docMk/>
            <pc:sldMk cId="3599197312" sldId="269"/>
            <ac:spMk id="6" creationId="{F1C3C377-3903-427F-8560-DAE94FD3C75D}"/>
          </ac:spMkLst>
        </pc:spChg>
        <pc:picChg chg="add mod">
          <ac:chgData name="Denisa Teodora Boldut" userId="S::boldut.te.denisa@utcluj.didatec.ro::fb583527-a0c9-453b-8055-f06a88a998e6" providerId="AD" clId="Web-{4DAA63DC-D41C-4AF7-A88A-9D024DB2FAEA}" dt="2021-01-10T14:09:22.655" v="328" actId="14100"/>
          <ac:picMkLst>
            <pc:docMk/>
            <pc:sldMk cId="3599197312" sldId="269"/>
            <ac:picMk id="5" creationId="{550E337B-1BC6-4256-A7AC-45D7B94145D9}"/>
          </ac:picMkLst>
        </pc:picChg>
      </pc:sldChg>
      <pc:sldChg chg="addSp delSp modSp new">
        <pc:chgData name="Denisa Teodora Boldut" userId="S::boldut.te.denisa@utcluj.didatec.ro::fb583527-a0c9-453b-8055-f06a88a998e6" providerId="AD" clId="Web-{4DAA63DC-D41C-4AF7-A88A-9D024DB2FAEA}" dt="2021-01-10T14:28:49.086" v="462" actId="1076"/>
        <pc:sldMkLst>
          <pc:docMk/>
          <pc:sldMk cId="2938447204" sldId="270"/>
        </pc:sldMkLst>
        <pc:spChg chg="mod">
          <ac:chgData name="Denisa Teodora Boldut" userId="S::boldut.te.denisa@utcluj.didatec.ro::fb583527-a0c9-453b-8055-f06a88a998e6" providerId="AD" clId="Web-{4DAA63DC-D41C-4AF7-A88A-9D024DB2FAEA}" dt="2021-01-10T14:28:45.711" v="461" actId="1076"/>
          <ac:spMkLst>
            <pc:docMk/>
            <pc:sldMk cId="2938447204" sldId="270"/>
            <ac:spMk id="2" creationId="{5D96A362-F365-455F-89CF-7C67D1A9EAA8}"/>
          </ac:spMkLst>
        </pc:spChg>
        <pc:spChg chg="mod">
          <ac:chgData name="Denisa Teodora Boldut" userId="S::boldut.te.denisa@utcluj.didatec.ro::fb583527-a0c9-453b-8055-f06a88a998e6" providerId="AD" clId="Web-{4DAA63DC-D41C-4AF7-A88A-9D024DB2FAEA}" dt="2021-01-10T14:28:49.086" v="462" actId="1076"/>
          <ac:spMkLst>
            <pc:docMk/>
            <pc:sldMk cId="2938447204" sldId="270"/>
            <ac:spMk id="3" creationId="{43A7E033-3960-48CB-A64C-0DBC134A9F92}"/>
          </ac:spMkLst>
        </pc:spChg>
        <pc:spChg chg="del">
          <ac:chgData name="Denisa Teodora Boldut" userId="S::boldut.te.denisa@utcluj.didatec.ro::fb583527-a0c9-453b-8055-f06a88a998e6" providerId="AD" clId="Web-{4DAA63DC-D41C-4AF7-A88A-9D024DB2FAEA}" dt="2021-01-10T14:27:18.646" v="437"/>
          <ac:spMkLst>
            <pc:docMk/>
            <pc:sldMk cId="2938447204" sldId="270"/>
            <ac:spMk id="4" creationId="{1ED59A53-ACEC-4060-B9BC-78740DE16C1F}"/>
          </ac:spMkLst>
        </pc:spChg>
        <pc:spChg chg="del">
          <ac:chgData name="Denisa Teodora Boldut" userId="S::boldut.te.denisa@utcluj.didatec.ro::fb583527-a0c9-453b-8055-f06a88a998e6" providerId="AD" clId="Web-{4DAA63DC-D41C-4AF7-A88A-9D024DB2FAEA}" dt="2021-01-10T14:27:21.084" v="439"/>
          <ac:spMkLst>
            <pc:docMk/>
            <pc:sldMk cId="2938447204" sldId="270"/>
            <ac:spMk id="5" creationId="{F8194D1F-064D-498F-97C6-01A7A8825262}"/>
          </ac:spMkLst>
        </pc:spChg>
        <pc:spChg chg="del">
          <ac:chgData name="Denisa Teodora Boldut" userId="S::boldut.te.denisa@utcluj.didatec.ro::fb583527-a0c9-453b-8055-f06a88a998e6" providerId="AD" clId="Web-{4DAA63DC-D41C-4AF7-A88A-9D024DB2FAEA}" dt="2021-01-10T14:27:19.693" v="438"/>
          <ac:spMkLst>
            <pc:docMk/>
            <pc:sldMk cId="2938447204" sldId="270"/>
            <ac:spMk id="6" creationId="{6F3015D8-C381-4DA6-82E5-890527BE4FC7}"/>
          </ac:spMkLst>
        </pc:spChg>
        <pc:picChg chg="add mod ord">
          <ac:chgData name="Denisa Teodora Boldut" userId="S::boldut.te.denisa@utcluj.didatec.ro::fb583527-a0c9-453b-8055-f06a88a998e6" providerId="AD" clId="Web-{4DAA63DC-D41C-4AF7-A88A-9D024DB2FAEA}" dt="2021-01-10T14:28:42.445" v="460" actId="1076"/>
          <ac:picMkLst>
            <pc:docMk/>
            <pc:sldMk cId="2938447204" sldId="270"/>
            <ac:picMk id="7" creationId="{23E2ACD3-2515-4E6C-A928-B9A31964A1E6}"/>
          </ac:picMkLst>
        </pc:picChg>
      </pc:sldChg>
    </pc:docChg>
  </pc:docChgLst>
  <pc:docChgLst>
    <pc:chgData name="Denisa Teodora Boldut" userId="S::boldut.te.denisa@utcluj.didatec.ro::fb583527-a0c9-453b-8055-f06a88a998e6" providerId="AD" clId="Web-{AAA14C6E-834F-4DE6-9EE9-E32B281E1BC4}"/>
    <pc:docChg chg="modSld">
      <pc:chgData name="Denisa Teodora Boldut" userId="S::boldut.te.denisa@utcluj.didatec.ro::fb583527-a0c9-453b-8055-f06a88a998e6" providerId="AD" clId="Web-{AAA14C6E-834F-4DE6-9EE9-E32B281E1BC4}" dt="2021-01-10T13:10:44.681" v="149" actId="20577"/>
      <pc:docMkLst>
        <pc:docMk/>
      </pc:docMkLst>
      <pc:sldChg chg="addSp modSp">
        <pc:chgData name="Denisa Teodora Boldut" userId="S::boldut.te.denisa@utcluj.didatec.ro::fb583527-a0c9-453b-8055-f06a88a998e6" providerId="AD" clId="Web-{AAA14C6E-834F-4DE6-9EE9-E32B281E1BC4}" dt="2021-01-10T13:10:44.681" v="148" actId="20577"/>
        <pc:sldMkLst>
          <pc:docMk/>
          <pc:sldMk cId="2584280759" sldId="257"/>
        </pc:sldMkLst>
        <pc:spChg chg="mod">
          <ac:chgData name="Denisa Teodora Boldut" userId="S::boldut.te.denisa@utcluj.didatec.ro::fb583527-a0c9-453b-8055-f06a88a998e6" providerId="AD" clId="Web-{AAA14C6E-834F-4DE6-9EE9-E32B281E1BC4}" dt="2021-01-10T13:10:44.681" v="148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Denisa Teodora Boldut" userId="S::boldut.te.denisa@utcluj.didatec.ro::fb583527-a0c9-453b-8055-f06a88a998e6" providerId="AD" clId="Web-{AAA14C6E-834F-4DE6-9EE9-E32B281E1BC4}" dt="2021-01-10T13:10:08.430" v="136" actId="1076"/>
          <ac:spMkLst>
            <pc:docMk/>
            <pc:sldMk cId="2584280759" sldId="257"/>
            <ac:spMk id="3" creationId="{C8722DDC-8EEE-4A06-8DFE-B44871EAA2CF}"/>
          </ac:spMkLst>
        </pc:spChg>
        <pc:spChg chg="add mod">
          <ac:chgData name="Denisa Teodora Boldut" userId="S::boldut.te.denisa@utcluj.didatec.ro::fb583527-a0c9-453b-8055-f06a88a998e6" providerId="AD" clId="Web-{AAA14C6E-834F-4DE6-9EE9-E32B281E1BC4}" dt="2021-01-10T13:10:11.524" v="137" actId="1076"/>
          <ac:spMkLst>
            <pc:docMk/>
            <pc:sldMk cId="2584280759" sldId="257"/>
            <ac:spMk id="4" creationId="{0D310689-CC56-4E58-B634-15997DF50013}"/>
          </ac:spMkLst>
        </pc:spChg>
        <pc:picChg chg="mod">
          <ac:chgData name="Denisa Teodora Boldut" userId="S::boldut.te.denisa@utcluj.didatec.ro::fb583527-a0c9-453b-8055-f06a88a998e6" providerId="AD" clId="Web-{AAA14C6E-834F-4DE6-9EE9-E32B281E1BC4}" dt="2021-01-10T13:09:58.492" v="135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Sp modSp">
        <pc:chgData name="Denisa Teodora Boldut" userId="S::boldut.te.denisa@utcluj.didatec.ro::fb583527-a0c9-453b-8055-f06a88a998e6" providerId="AD" clId="Web-{AAA14C6E-834F-4DE6-9EE9-E32B281E1BC4}" dt="2021-01-10T13:05:22.862" v="8" actId="1076"/>
        <pc:sldMkLst>
          <pc:docMk/>
          <pc:sldMk cId="1135098621" sldId="262"/>
        </pc:sldMkLst>
        <pc:picChg chg="add mod">
          <ac:chgData name="Denisa Teodora Boldut" userId="S::boldut.te.denisa@utcluj.didatec.ro::fb583527-a0c9-453b-8055-f06a88a998e6" providerId="AD" clId="Web-{AAA14C6E-834F-4DE6-9EE9-E32B281E1BC4}" dt="2021-01-10T13:05:22.862" v="8" actId="1076"/>
          <ac:picMkLst>
            <pc:docMk/>
            <pc:sldMk cId="1135098621" sldId="262"/>
            <ac:picMk id="4" creationId="{12A97659-B3B4-4121-816D-A9E8A64D3C5B}"/>
          </ac:picMkLst>
        </pc:picChg>
      </pc:sldChg>
    </pc:docChg>
  </pc:docChgLst>
  <pc:docChgLst>
    <pc:chgData name="Ioan Michnea" userId="S::michnea.pe.ioan@utcluj.didatec.ro::63bbd758-4c6e-40f2-96af-83709b6ab3ef" providerId="AD" clId="Web-{A908D921-EFAB-4AE3-9BB9-F804806D0EF7}"/>
    <pc:docChg chg="addSld modSld">
      <pc:chgData name="Ioan Michnea" userId="S::michnea.pe.ioan@utcluj.didatec.ro::63bbd758-4c6e-40f2-96af-83709b6ab3ef" providerId="AD" clId="Web-{A908D921-EFAB-4AE3-9BB9-F804806D0EF7}" dt="2021-01-10T13:07:56.175" v="334" actId="20577"/>
      <pc:docMkLst>
        <pc:docMk/>
      </pc:docMkLst>
      <pc:sldChg chg="modSp">
        <pc:chgData name="Ioan Michnea" userId="S::michnea.pe.ioan@utcluj.didatec.ro::63bbd758-4c6e-40f2-96af-83709b6ab3ef" providerId="AD" clId="Web-{A908D921-EFAB-4AE3-9BB9-F804806D0EF7}" dt="2021-01-10T13:07:12.783" v="241" actId="20577"/>
        <pc:sldMkLst>
          <pc:docMk/>
          <pc:sldMk cId="1135098621" sldId="262"/>
        </pc:sldMkLst>
        <pc:spChg chg="mod">
          <ac:chgData name="Ioan Michnea" userId="S::michnea.pe.ioan@utcluj.didatec.ro::63bbd758-4c6e-40f2-96af-83709b6ab3ef" providerId="AD" clId="Web-{A908D921-EFAB-4AE3-9BB9-F804806D0EF7}" dt="2021-01-10T12:56:26.153" v="49" actId="20577"/>
          <ac:spMkLst>
            <pc:docMk/>
            <pc:sldMk cId="1135098621" sldId="262"/>
            <ac:spMk id="2" creationId="{51674D33-8AC4-4735-8D0E-AE88730E1819}"/>
          </ac:spMkLst>
        </pc:spChg>
        <pc:spChg chg="mod">
          <ac:chgData name="Ioan Michnea" userId="S::michnea.pe.ioan@utcluj.didatec.ro::63bbd758-4c6e-40f2-96af-83709b6ab3ef" providerId="AD" clId="Web-{A908D921-EFAB-4AE3-9BB9-F804806D0EF7}" dt="2021-01-10T13:07:12.783" v="241" actId="20577"/>
          <ac:spMkLst>
            <pc:docMk/>
            <pc:sldMk cId="1135098621" sldId="262"/>
            <ac:spMk id="3" creationId="{41BE176E-3475-43BE-A3DA-D4614CD950F9}"/>
          </ac:spMkLst>
        </pc:spChg>
      </pc:sldChg>
      <pc:sldChg chg="modSp new">
        <pc:chgData name="Ioan Michnea" userId="S::michnea.pe.ioan@utcluj.didatec.ro::63bbd758-4c6e-40f2-96af-83709b6ab3ef" providerId="AD" clId="Web-{A908D921-EFAB-4AE3-9BB9-F804806D0EF7}" dt="2021-01-10T13:07:03.080" v="238" actId="20577"/>
        <pc:sldMkLst>
          <pc:docMk/>
          <pc:sldMk cId="3902157512" sldId="263"/>
        </pc:sldMkLst>
        <pc:spChg chg="mod">
          <ac:chgData name="Ioan Michnea" userId="S::michnea.pe.ioan@utcluj.didatec.ro::63bbd758-4c6e-40f2-96af-83709b6ab3ef" providerId="AD" clId="Web-{A908D921-EFAB-4AE3-9BB9-F804806D0EF7}" dt="2021-01-10T13:07:03.080" v="238" actId="20577"/>
          <ac:spMkLst>
            <pc:docMk/>
            <pc:sldMk cId="3902157512" sldId="263"/>
            <ac:spMk id="2" creationId="{487EFAF4-8817-4890-ACA9-45ACF6EDE8B7}"/>
          </ac:spMkLst>
        </pc:spChg>
        <pc:spChg chg="mod">
          <ac:chgData name="Ioan Michnea" userId="S::michnea.pe.ioan@utcluj.didatec.ro::63bbd758-4c6e-40f2-96af-83709b6ab3ef" providerId="AD" clId="Web-{A908D921-EFAB-4AE3-9BB9-F804806D0EF7}" dt="2021-01-10T13:06:59.627" v="236" actId="20577"/>
          <ac:spMkLst>
            <pc:docMk/>
            <pc:sldMk cId="3902157512" sldId="263"/>
            <ac:spMk id="3" creationId="{58EB0832-1574-44E0-A0E2-6774917D93CB}"/>
          </ac:spMkLst>
        </pc:spChg>
      </pc:sldChg>
      <pc:sldChg chg="modSp new">
        <pc:chgData name="Ioan Michnea" userId="S::michnea.pe.ioan@utcluj.didatec.ro::63bbd758-4c6e-40f2-96af-83709b6ab3ef" providerId="AD" clId="Web-{A908D921-EFAB-4AE3-9BB9-F804806D0EF7}" dt="2021-01-10T13:07:56.175" v="333" actId="20577"/>
        <pc:sldMkLst>
          <pc:docMk/>
          <pc:sldMk cId="3038381563" sldId="264"/>
        </pc:sldMkLst>
        <pc:spChg chg="mod">
          <ac:chgData name="Ioan Michnea" userId="S::michnea.pe.ioan@utcluj.didatec.ro::63bbd758-4c6e-40f2-96af-83709b6ab3ef" providerId="AD" clId="Web-{A908D921-EFAB-4AE3-9BB9-F804806D0EF7}" dt="2021-01-10T13:07:56.175" v="333" actId="20577"/>
          <ac:spMkLst>
            <pc:docMk/>
            <pc:sldMk cId="3038381563" sldId="264"/>
            <ac:spMk id="2" creationId="{F57D5E40-757D-4264-BAA7-1236EBC012CF}"/>
          </ac:spMkLst>
        </pc:spChg>
      </pc:sldChg>
    </pc:docChg>
  </pc:docChgLst>
  <pc:docChgLst>
    <pc:chgData name="Ioan Michnea" userId="S::michnea.pe.ioan@utcluj.didatec.ro::63bbd758-4c6e-40f2-96af-83709b6ab3ef" providerId="AD" clId="Web-{B0387377-5C3D-4EFA-A1D0-A38455546D6C}"/>
    <pc:docChg chg="addSld delSld modSld">
      <pc:chgData name="Ioan Michnea" userId="S::michnea.pe.ioan@utcluj.didatec.ro::63bbd758-4c6e-40f2-96af-83709b6ab3ef" providerId="AD" clId="Web-{B0387377-5C3D-4EFA-A1D0-A38455546D6C}" dt="2021-01-10T14:09:44.723" v="3418" actId="20577"/>
      <pc:docMkLst>
        <pc:docMk/>
      </pc:docMkLst>
      <pc:sldChg chg="modSp">
        <pc:chgData name="Ioan Michnea" userId="S::michnea.pe.ioan@utcluj.didatec.ro::63bbd758-4c6e-40f2-96af-83709b6ab3ef" providerId="AD" clId="Web-{B0387377-5C3D-4EFA-A1D0-A38455546D6C}" dt="2021-01-10T13:20:00.145" v="291" actId="1076"/>
        <pc:sldMkLst>
          <pc:docMk/>
          <pc:sldMk cId="3902157512" sldId="263"/>
        </pc:sldMkLst>
        <pc:picChg chg="mod">
          <ac:chgData name="Ioan Michnea" userId="S::michnea.pe.ioan@utcluj.didatec.ro::63bbd758-4c6e-40f2-96af-83709b6ab3ef" providerId="AD" clId="Web-{B0387377-5C3D-4EFA-A1D0-A38455546D6C}" dt="2021-01-10T13:19:47.661" v="288" actId="1076"/>
          <ac:picMkLst>
            <pc:docMk/>
            <pc:sldMk cId="3902157512" sldId="263"/>
            <ac:picMk id="4" creationId="{89AEE58A-DE37-468E-AB8C-1235AF3D1AD7}"/>
          </ac:picMkLst>
        </pc:picChg>
        <pc:picChg chg="mod">
          <ac:chgData name="Ioan Michnea" userId="S::michnea.pe.ioan@utcluj.didatec.ro::63bbd758-4c6e-40f2-96af-83709b6ab3ef" providerId="AD" clId="Web-{B0387377-5C3D-4EFA-A1D0-A38455546D6C}" dt="2021-01-10T13:20:00.145" v="291" actId="1076"/>
          <ac:picMkLst>
            <pc:docMk/>
            <pc:sldMk cId="3902157512" sldId="263"/>
            <ac:picMk id="5" creationId="{399E2637-7ADE-4975-9FAB-F9B58BB4B5AF}"/>
          </ac:picMkLst>
        </pc:picChg>
        <pc:picChg chg="mod">
          <ac:chgData name="Ioan Michnea" userId="S::michnea.pe.ioan@utcluj.didatec.ro::63bbd758-4c6e-40f2-96af-83709b6ab3ef" providerId="AD" clId="Web-{B0387377-5C3D-4EFA-A1D0-A38455546D6C}" dt="2021-01-10T13:19:47.676" v="290" actId="1076"/>
          <ac:picMkLst>
            <pc:docMk/>
            <pc:sldMk cId="3902157512" sldId="263"/>
            <ac:picMk id="6" creationId="{6120B691-DE92-4945-9D77-6F96A06311D4}"/>
          </ac:picMkLst>
        </pc:picChg>
      </pc:sldChg>
      <pc:sldChg chg="addSp delSp modSp mod modClrScheme chgLayout">
        <pc:chgData name="Ioan Michnea" userId="S::michnea.pe.ioan@utcluj.didatec.ro::63bbd758-4c6e-40f2-96af-83709b6ab3ef" providerId="AD" clId="Web-{B0387377-5C3D-4EFA-A1D0-A38455546D6C}" dt="2021-01-10T13:59:31.507" v="2338" actId="1076"/>
        <pc:sldMkLst>
          <pc:docMk/>
          <pc:sldMk cId="3038381563" sldId="264"/>
        </pc:sldMkLst>
        <pc:spChg chg="mod">
          <ac:chgData name="Ioan Michnea" userId="S::michnea.pe.ioan@utcluj.didatec.ro::63bbd758-4c6e-40f2-96af-83709b6ab3ef" providerId="AD" clId="Web-{B0387377-5C3D-4EFA-A1D0-A38455546D6C}" dt="2021-01-10T13:44:16.785" v="1623" actId="20577"/>
          <ac:spMkLst>
            <pc:docMk/>
            <pc:sldMk cId="3038381563" sldId="264"/>
            <ac:spMk id="2" creationId="{F57D5E40-757D-4264-BAA7-1236EBC012CF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11:04.869" v="0"/>
          <ac:spMkLst>
            <pc:docMk/>
            <pc:sldMk cId="3038381563" sldId="264"/>
            <ac:spMk id="3" creationId="{7FCEE727-293F-4F6F-A8F0-3D12CEBEB5DA}"/>
          </ac:spMkLst>
        </pc:spChg>
        <pc:spChg chg="add del mod">
          <ac:chgData name="Ioan Michnea" userId="S::michnea.pe.ioan@utcluj.didatec.ro::63bbd758-4c6e-40f2-96af-83709b6ab3ef" providerId="AD" clId="Web-{B0387377-5C3D-4EFA-A1D0-A38455546D6C}" dt="2021-01-10T13:12:00.026" v="9"/>
          <ac:spMkLst>
            <pc:docMk/>
            <pc:sldMk cId="3038381563" sldId="264"/>
            <ac:spMk id="9" creationId="{0FE860B2-F38D-4DD9-B30A-6B431309FEDA}"/>
          </ac:spMkLst>
        </pc:spChg>
        <pc:spChg chg="add mod">
          <ac:chgData name="Ioan Michnea" userId="S::michnea.pe.ioan@utcluj.didatec.ro::63bbd758-4c6e-40f2-96af-83709b6ab3ef" providerId="AD" clId="Web-{B0387377-5C3D-4EFA-A1D0-A38455546D6C}" dt="2021-01-10T13:21:59.710" v="574" actId="14100"/>
          <ac:spMkLst>
            <pc:docMk/>
            <pc:sldMk cId="3038381563" sldId="264"/>
            <ac:spMk id="11" creationId="{D7CD2F56-8E3C-4664-A78B-382B51124B3E}"/>
          </ac:spMkLst>
        </pc:spChg>
        <pc:spChg chg="add del mod">
          <ac:chgData name="Ioan Michnea" userId="S::michnea.pe.ioan@utcluj.didatec.ro::63bbd758-4c6e-40f2-96af-83709b6ab3ef" providerId="AD" clId="Web-{B0387377-5C3D-4EFA-A1D0-A38455546D6C}" dt="2021-01-10T13:11:31.744" v="2"/>
          <ac:spMkLst>
            <pc:docMk/>
            <pc:sldMk cId="3038381563" sldId="264"/>
            <ac:spMk id="13" creationId="{D4DC3FF2-EDAE-4FF7-88BB-0A313CDE4F2B}"/>
          </ac:spMkLst>
        </pc:spChg>
        <pc:picChg chg="add mod ord">
          <ac:chgData name="Ioan Michnea" userId="S::michnea.pe.ioan@utcluj.didatec.ro::63bbd758-4c6e-40f2-96af-83709b6ab3ef" providerId="AD" clId="Web-{B0387377-5C3D-4EFA-A1D0-A38455546D6C}" dt="2021-01-10T13:21:57.617" v="572" actId="1076"/>
          <ac:picMkLst>
            <pc:docMk/>
            <pc:sldMk cId="3038381563" sldId="264"/>
            <ac:picMk id="4" creationId="{9692B5E1-252F-43D9-8C88-B070C77C62E8}"/>
          </ac:picMkLst>
        </pc:picChg>
        <pc:picChg chg="mod">
          <ac:chgData name="Ioan Michnea" userId="S::michnea.pe.ioan@utcluj.didatec.ro::63bbd758-4c6e-40f2-96af-83709b6ab3ef" providerId="AD" clId="Web-{B0387377-5C3D-4EFA-A1D0-A38455546D6C}" dt="2021-01-10T13:59:31.507" v="2338" actId="1076"/>
          <ac:picMkLst>
            <pc:docMk/>
            <pc:sldMk cId="3038381563" sldId="264"/>
            <ac:picMk id="6" creationId="{2CB160C4-CCF0-497A-8999-64835F20B103}"/>
          </ac:picMkLst>
        </pc:picChg>
      </pc:sldChg>
      <pc:sldChg chg="addSp delSp modSp new">
        <pc:chgData name="Ioan Michnea" userId="S::michnea.pe.ioan@utcluj.didatec.ro::63bbd758-4c6e-40f2-96af-83709b6ab3ef" providerId="AD" clId="Web-{B0387377-5C3D-4EFA-A1D0-A38455546D6C}" dt="2021-01-10T13:42:37.549" v="1603" actId="20577"/>
        <pc:sldMkLst>
          <pc:docMk/>
          <pc:sldMk cId="3878135242" sldId="265"/>
        </pc:sldMkLst>
        <pc:spChg chg="mod">
          <ac:chgData name="Ioan Michnea" userId="S::michnea.pe.ioan@utcluj.didatec.ro::63bbd758-4c6e-40f2-96af-83709b6ab3ef" providerId="AD" clId="Web-{B0387377-5C3D-4EFA-A1D0-A38455546D6C}" dt="2021-01-10T13:22:28.414" v="610" actId="20577"/>
          <ac:spMkLst>
            <pc:docMk/>
            <pc:sldMk cId="3878135242" sldId="265"/>
            <ac:spMk id="2" creationId="{0ABCA68B-669B-4092-A811-E320DF118648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22:43.367" v="614"/>
          <ac:spMkLst>
            <pc:docMk/>
            <pc:sldMk cId="3878135242" sldId="265"/>
            <ac:spMk id="3" creationId="{B4E85033-31E3-4847-8BEA-6FCA888787F6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22:42.477" v="613"/>
          <ac:spMkLst>
            <pc:docMk/>
            <pc:sldMk cId="3878135242" sldId="265"/>
            <ac:spMk id="4" creationId="{4E552775-E232-4B2A-8C0F-0DA8AB05D249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22:45.430" v="616"/>
          <ac:spMkLst>
            <pc:docMk/>
            <pc:sldMk cId="3878135242" sldId="265"/>
            <ac:spMk id="5" creationId="{1957500A-1036-4C21-9D7A-9E3DD272CD6E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22:44.446" v="615"/>
          <ac:spMkLst>
            <pc:docMk/>
            <pc:sldMk cId="3878135242" sldId="265"/>
            <ac:spMk id="6" creationId="{080787F3-D561-42B3-A9A3-FE1A5EFF504B}"/>
          </ac:spMkLst>
        </pc:spChg>
        <pc:spChg chg="add mod">
          <ac:chgData name="Ioan Michnea" userId="S::michnea.pe.ioan@utcluj.didatec.ro::63bbd758-4c6e-40f2-96af-83709b6ab3ef" providerId="AD" clId="Web-{B0387377-5C3D-4EFA-A1D0-A38455546D6C}" dt="2021-01-10T13:42:37.549" v="1603" actId="20577"/>
          <ac:spMkLst>
            <pc:docMk/>
            <pc:sldMk cId="3878135242" sldId="265"/>
            <ac:spMk id="8" creationId="{C08B402E-714E-437F-9B63-4A97E3BD4772}"/>
          </ac:spMkLst>
        </pc:spChg>
        <pc:spChg chg="add del mod">
          <ac:chgData name="Ioan Michnea" userId="S::michnea.pe.ioan@utcluj.didatec.ro::63bbd758-4c6e-40f2-96af-83709b6ab3ef" providerId="AD" clId="Web-{B0387377-5C3D-4EFA-A1D0-A38455546D6C}" dt="2021-01-10T13:25:10.371" v="622"/>
          <ac:spMkLst>
            <pc:docMk/>
            <pc:sldMk cId="3878135242" sldId="265"/>
            <ac:spMk id="13" creationId="{DD4B5115-23AE-453C-8698-80204517B748}"/>
          </ac:spMkLst>
        </pc:spChg>
        <pc:picChg chg="add del mod">
          <ac:chgData name="Ioan Michnea" userId="S::michnea.pe.ioan@utcluj.didatec.ro::63bbd758-4c6e-40f2-96af-83709b6ab3ef" providerId="AD" clId="Web-{B0387377-5C3D-4EFA-A1D0-A38455546D6C}" dt="2021-01-10T13:24:55.339" v="620"/>
          <ac:picMkLst>
            <pc:docMk/>
            <pc:sldMk cId="3878135242" sldId="265"/>
            <ac:picMk id="10" creationId="{9E8BD45D-46F1-44E6-955A-C8BB91A6F122}"/>
          </ac:picMkLst>
        </pc:picChg>
        <pc:picChg chg="add mod">
          <ac:chgData name="Ioan Michnea" userId="S::michnea.pe.ioan@utcluj.didatec.ro::63bbd758-4c6e-40f2-96af-83709b6ab3ef" providerId="AD" clId="Web-{B0387377-5C3D-4EFA-A1D0-A38455546D6C}" dt="2021-01-10T13:25:27.683" v="623" actId="1076"/>
          <ac:picMkLst>
            <pc:docMk/>
            <pc:sldMk cId="3878135242" sldId="265"/>
            <ac:picMk id="11" creationId="{6198F6D2-E732-4939-9E09-16188D632BFA}"/>
          </ac:picMkLst>
        </pc:picChg>
      </pc:sldChg>
      <pc:sldChg chg="addSp delSp modSp new">
        <pc:chgData name="Ioan Michnea" userId="S::michnea.pe.ioan@utcluj.didatec.ro::63bbd758-4c6e-40f2-96af-83709b6ab3ef" providerId="AD" clId="Web-{B0387377-5C3D-4EFA-A1D0-A38455546D6C}" dt="2021-01-10T13:51:00.981" v="2033" actId="20577"/>
        <pc:sldMkLst>
          <pc:docMk/>
          <pc:sldMk cId="6481952" sldId="266"/>
        </pc:sldMkLst>
        <pc:spChg chg="mod">
          <ac:chgData name="Ioan Michnea" userId="S::michnea.pe.ioan@utcluj.didatec.ro::63bbd758-4c6e-40f2-96af-83709b6ab3ef" providerId="AD" clId="Web-{B0387377-5C3D-4EFA-A1D0-A38455546D6C}" dt="2021-01-10T13:46:49.038" v="1631" actId="20577"/>
          <ac:spMkLst>
            <pc:docMk/>
            <pc:sldMk cId="6481952" sldId="266"/>
            <ac:spMk id="2" creationId="{F3758BEB-5CDB-48ED-8311-C2200ECE7B6B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46:23.178" v="1625"/>
          <ac:spMkLst>
            <pc:docMk/>
            <pc:sldMk cId="6481952" sldId="266"/>
            <ac:spMk id="3" creationId="{240D28B7-B119-4A69-9F13-F6755891F1F3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46:25.538" v="1627"/>
          <ac:spMkLst>
            <pc:docMk/>
            <pc:sldMk cId="6481952" sldId="266"/>
            <ac:spMk id="4" creationId="{9C7A5F08-F7BF-477C-AFAA-BDA080E52BA0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46:24.460" v="1626"/>
          <ac:spMkLst>
            <pc:docMk/>
            <pc:sldMk cId="6481952" sldId="266"/>
            <ac:spMk id="5" creationId="{92921184-A506-4ED5-87C2-437B15A54866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46:26.866" v="1628"/>
          <ac:spMkLst>
            <pc:docMk/>
            <pc:sldMk cId="6481952" sldId="266"/>
            <ac:spMk id="6" creationId="{E55674F6-1F59-431C-AD41-6DCD38FB8A1F}"/>
          </ac:spMkLst>
        </pc:spChg>
        <pc:spChg chg="add mod">
          <ac:chgData name="Ioan Michnea" userId="S::michnea.pe.ioan@utcluj.didatec.ro::63bbd758-4c6e-40f2-96af-83709b6ab3ef" providerId="AD" clId="Web-{B0387377-5C3D-4EFA-A1D0-A38455546D6C}" dt="2021-01-10T13:51:00.981" v="2033" actId="20577"/>
          <ac:spMkLst>
            <pc:docMk/>
            <pc:sldMk cId="6481952" sldId="266"/>
            <ac:spMk id="8" creationId="{AE8D5571-1216-49CB-A9EC-91A1B751E701}"/>
          </ac:spMkLst>
        </pc:spChg>
        <pc:picChg chg="add del">
          <ac:chgData name="Ioan Michnea" userId="S::michnea.pe.ioan@utcluj.didatec.ro::63bbd758-4c6e-40f2-96af-83709b6ab3ef" providerId="AD" clId="Web-{B0387377-5C3D-4EFA-A1D0-A38455546D6C}" dt="2021-01-10T13:47:24.976" v="1634"/>
          <ac:picMkLst>
            <pc:docMk/>
            <pc:sldMk cId="6481952" sldId="266"/>
            <ac:picMk id="10" creationId="{36E08B93-EA3A-4665-920F-1D85101E156F}"/>
          </ac:picMkLst>
        </pc:picChg>
        <pc:picChg chg="add mod">
          <ac:chgData name="Ioan Michnea" userId="S::michnea.pe.ioan@utcluj.didatec.ro::63bbd758-4c6e-40f2-96af-83709b6ab3ef" providerId="AD" clId="Web-{B0387377-5C3D-4EFA-A1D0-A38455546D6C}" dt="2021-01-10T13:47:57.946" v="1639" actId="1076"/>
          <ac:picMkLst>
            <pc:docMk/>
            <pc:sldMk cId="6481952" sldId="266"/>
            <ac:picMk id="11" creationId="{D6526415-355C-439B-9F59-29AF1A02D8C9}"/>
          </ac:picMkLst>
        </pc:picChg>
      </pc:sldChg>
      <pc:sldChg chg="addSp delSp modSp new">
        <pc:chgData name="Ioan Michnea" userId="S::michnea.pe.ioan@utcluj.didatec.ro::63bbd758-4c6e-40f2-96af-83709b6ab3ef" providerId="AD" clId="Web-{B0387377-5C3D-4EFA-A1D0-A38455546D6C}" dt="2021-01-10T13:59:40.539" v="2879" actId="20577"/>
        <pc:sldMkLst>
          <pc:docMk/>
          <pc:sldMk cId="779582421" sldId="267"/>
        </pc:sldMkLst>
        <pc:spChg chg="mod">
          <ac:chgData name="Ioan Michnea" userId="S::michnea.pe.ioan@utcluj.didatec.ro::63bbd758-4c6e-40f2-96af-83709b6ab3ef" providerId="AD" clId="Web-{B0387377-5C3D-4EFA-A1D0-A38455546D6C}" dt="2021-01-10T13:51:52.529" v="2052" actId="20577"/>
          <ac:spMkLst>
            <pc:docMk/>
            <pc:sldMk cId="779582421" sldId="267"/>
            <ac:spMk id="2" creationId="{E0AE7C20-B632-46F9-A3E0-C2A0F99F2348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51:11.262" v="2036"/>
          <ac:spMkLst>
            <pc:docMk/>
            <pc:sldMk cId="779582421" sldId="267"/>
            <ac:spMk id="3" creationId="{9AFE56E0-EEB5-4FD7-AF76-9D440ACFE40A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51:14.794" v="2038"/>
          <ac:spMkLst>
            <pc:docMk/>
            <pc:sldMk cId="779582421" sldId="267"/>
            <ac:spMk id="4" creationId="{92CD8B47-EFA1-4620-BC08-F4567A37932D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51:13.497" v="2037"/>
          <ac:spMkLst>
            <pc:docMk/>
            <pc:sldMk cId="779582421" sldId="267"/>
            <ac:spMk id="5" creationId="{2E6338C1-010D-4102-ADC1-1E3B5F133757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3:51:16.325" v="2039"/>
          <ac:spMkLst>
            <pc:docMk/>
            <pc:sldMk cId="779582421" sldId="267"/>
            <ac:spMk id="6" creationId="{097E3F6F-2B61-47B5-85D1-C100856D5C8D}"/>
          </ac:spMkLst>
        </pc:spChg>
        <pc:spChg chg="add mod">
          <ac:chgData name="Ioan Michnea" userId="S::michnea.pe.ioan@utcluj.didatec.ro::63bbd758-4c6e-40f2-96af-83709b6ab3ef" providerId="AD" clId="Web-{B0387377-5C3D-4EFA-A1D0-A38455546D6C}" dt="2021-01-10T13:59:40.539" v="2879" actId="20577"/>
          <ac:spMkLst>
            <pc:docMk/>
            <pc:sldMk cId="779582421" sldId="267"/>
            <ac:spMk id="8" creationId="{7C01E21C-91D4-4927-995A-FB1586CE0760}"/>
          </ac:spMkLst>
        </pc:spChg>
        <pc:picChg chg="add del">
          <ac:chgData name="Ioan Michnea" userId="S::michnea.pe.ioan@utcluj.didatec.ro::63bbd758-4c6e-40f2-96af-83709b6ab3ef" providerId="AD" clId="Web-{B0387377-5C3D-4EFA-A1D0-A38455546D6C}" dt="2021-01-10T13:52:20.029" v="2055"/>
          <ac:picMkLst>
            <pc:docMk/>
            <pc:sldMk cId="779582421" sldId="267"/>
            <ac:picMk id="10" creationId="{8B9B74CA-4284-4FF3-925A-002E64158F8E}"/>
          </ac:picMkLst>
        </pc:picChg>
        <pc:picChg chg="add del mod">
          <ac:chgData name="Ioan Michnea" userId="S::michnea.pe.ioan@utcluj.didatec.ro::63bbd758-4c6e-40f2-96af-83709b6ab3ef" providerId="AD" clId="Web-{B0387377-5C3D-4EFA-A1D0-A38455546D6C}" dt="2021-01-10T13:52:51.640" v="2058"/>
          <ac:picMkLst>
            <pc:docMk/>
            <pc:sldMk cId="779582421" sldId="267"/>
            <ac:picMk id="11" creationId="{993A3221-2AE1-4DFA-A157-EF4B5A57BB24}"/>
          </ac:picMkLst>
        </pc:picChg>
        <pc:picChg chg="add mod">
          <ac:chgData name="Ioan Michnea" userId="S::michnea.pe.ioan@utcluj.didatec.ro::63bbd758-4c6e-40f2-96af-83709b6ab3ef" providerId="AD" clId="Web-{B0387377-5C3D-4EFA-A1D0-A38455546D6C}" dt="2021-01-10T13:53:09.531" v="2061" actId="1076"/>
          <ac:picMkLst>
            <pc:docMk/>
            <pc:sldMk cId="779582421" sldId="267"/>
            <ac:picMk id="12" creationId="{05147621-26DE-444C-BE29-8EADF377E88B}"/>
          </ac:picMkLst>
        </pc:picChg>
      </pc:sldChg>
      <pc:sldChg chg="delSp modSp new">
        <pc:chgData name="Ioan Michnea" userId="S::michnea.pe.ioan@utcluj.didatec.ro::63bbd758-4c6e-40f2-96af-83709b6ab3ef" providerId="AD" clId="Web-{B0387377-5C3D-4EFA-A1D0-A38455546D6C}" dt="2021-01-10T14:09:44.723" v="3417" actId="20577"/>
        <pc:sldMkLst>
          <pc:docMk/>
          <pc:sldMk cId="668067688" sldId="268"/>
        </pc:sldMkLst>
        <pc:spChg chg="mod">
          <ac:chgData name="Ioan Michnea" userId="S::michnea.pe.ioan@utcluj.didatec.ro::63bbd758-4c6e-40f2-96af-83709b6ab3ef" providerId="AD" clId="Web-{B0387377-5C3D-4EFA-A1D0-A38455546D6C}" dt="2021-01-10T14:08:51.410" v="3392" actId="20577"/>
          <ac:spMkLst>
            <pc:docMk/>
            <pc:sldMk cId="668067688" sldId="268"/>
            <ac:spMk id="2" creationId="{E81A7F8F-8656-46AF-ACE8-14C28CCD0C5F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4:01:29.119" v="2884"/>
          <ac:spMkLst>
            <pc:docMk/>
            <pc:sldMk cId="668067688" sldId="268"/>
            <ac:spMk id="3" creationId="{800F1331-931C-4325-8E90-AF47E313025C}"/>
          </ac:spMkLst>
        </pc:spChg>
        <pc:spChg chg="mod">
          <ac:chgData name="Ioan Michnea" userId="S::michnea.pe.ioan@utcluj.didatec.ro::63bbd758-4c6e-40f2-96af-83709b6ab3ef" providerId="AD" clId="Web-{B0387377-5C3D-4EFA-A1D0-A38455546D6C}" dt="2021-01-10T14:09:44.723" v="3417" actId="20577"/>
          <ac:spMkLst>
            <pc:docMk/>
            <pc:sldMk cId="668067688" sldId="268"/>
            <ac:spMk id="4" creationId="{158EB64E-B9B7-4549-88C5-39605F5A4CB1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4:01:33.354" v="2885"/>
          <ac:spMkLst>
            <pc:docMk/>
            <pc:sldMk cId="668067688" sldId="268"/>
            <ac:spMk id="5" creationId="{BB67A3FF-F554-4EA2-97E1-C26CB630F1C4}"/>
          </ac:spMkLst>
        </pc:spChg>
        <pc:spChg chg="del">
          <ac:chgData name="Ioan Michnea" userId="S::michnea.pe.ioan@utcluj.didatec.ro::63bbd758-4c6e-40f2-96af-83709b6ab3ef" providerId="AD" clId="Web-{B0387377-5C3D-4EFA-A1D0-A38455546D6C}" dt="2021-01-10T14:01:34.572" v="2886"/>
          <ac:spMkLst>
            <pc:docMk/>
            <pc:sldMk cId="668067688" sldId="268"/>
            <ac:spMk id="6" creationId="{E5E44FE0-3BD5-43AC-9CF6-A3D03724AD94}"/>
          </ac:spMkLst>
        </pc:spChg>
      </pc:sldChg>
      <pc:sldChg chg="new del">
        <pc:chgData name="Ioan Michnea" userId="S::michnea.pe.ioan@utcluj.didatec.ro::63bbd758-4c6e-40f2-96af-83709b6ab3ef" providerId="AD" clId="Web-{B0387377-5C3D-4EFA-A1D0-A38455546D6C}" dt="2021-01-10T14:01:12.759" v="2882"/>
        <pc:sldMkLst>
          <pc:docMk/>
          <pc:sldMk cId="2737900553" sldId="268"/>
        </pc:sldMkLst>
      </pc:sldChg>
    </pc:docChg>
  </pc:docChgLst>
  <pc:docChgLst>
    <pc:chgData name="Rakhel Maria Linguraru" userId="S::linguraru.da.rakhel@utcluj.didatec.ro::63f901f5-b322-4557-a14f-1f5cd4dd984d" providerId="AD" clId="Web-{B62DED7D-ACC1-4C93-A353-92B204159D3F}"/>
    <pc:docChg chg="addSld modSld">
      <pc:chgData name="Rakhel Maria Linguraru" userId="S::linguraru.da.rakhel@utcluj.didatec.ro::63f901f5-b322-4557-a14f-1f5cd4dd984d" providerId="AD" clId="Web-{B62DED7D-ACC1-4C93-A353-92B204159D3F}" dt="2021-01-10T14:12:49.532" v="676" actId="20577"/>
      <pc:docMkLst>
        <pc:docMk/>
      </pc:docMkLst>
      <pc:sldChg chg="modSp">
        <pc:chgData name="Rakhel Maria Linguraru" userId="S::linguraru.da.rakhel@utcluj.didatec.ro::63f901f5-b322-4557-a14f-1f5cd4dd984d" providerId="AD" clId="Web-{B62DED7D-ACC1-4C93-A353-92B204159D3F}" dt="2021-01-10T13:52:12.664" v="2" actId="20577"/>
        <pc:sldMkLst>
          <pc:docMk/>
          <pc:sldMk cId="3038381563" sldId="264"/>
        </pc:sldMkLst>
        <pc:spChg chg="mod">
          <ac:chgData name="Rakhel Maria Linguraru" userId="S::linguraru.da.rakhel@utcluj.didatec.ro::63f901f5-b322-4557-a14f-1f5cd4dd984d" providerId="AD" clId="Web-{B62DED7D-ACC1-4C93-A353-92B204159D3F}" dt="2021-01-10T13:52:12.664" v="2" actId="20577"/>
          <ac:spMkLst>
            <pc:docMk/>
            <pc:sldMk cId="3038381563" sldId="264"/>
            <ac:spMk id="2" creationId="{F57D5E40-757D-4264-BAA7-1236EBC012CF}"/>
          </ac:spMkLst>
        </pc:spChg>
      </pc:sldChg>
      <pc:sldChg chg="modSp">
        <pc:chgData name="Rakhel Maria Linguraru" userId="S::linguraru.da.rakhel@utcluj.didatec.ro::63f901f5-b322-4557-a14f-1f5cd4dd984d" providerId="AD" clId="Web-{B62DED7D-ACC1-4C93-A353-92B204159D3F}" dt="2021-01-10T13:52:33.134" v="6" actId="20577"/>
        <pc:sldMkLst>
          <pc:docMk/>
          <pc:sldMk cId="3878135242" sldId="265"/>
        </pc:sldMkLst>
        <pc:spChg chg="mod">
          <ac:chgData name="Rakhel Maria Linguraru" userId="S::linguraru.da.rakhel@utcluj.didatec.ro::63f901f5-b322-4557-a14f-1f5cd4dd984d" providerId="AD" clId="Web-{B62DED7D-ACC1-4C93-A353-92B204159D3F}" dt="2021-01-10T13:52:33.134" v="6" actId="20577"/>
          <ac:spMkLst>
            <pc:docMk/>
            <pc:sldMk cId="3878135242" sldId="265"/>
            <ac:spMk id="2" creationId="{0ABCA68B-669B-4092-A811-E320DF118648}"/>
          </ac:spMkLst>
        </pc:spChg>
      </pc:sldChg>
      <pc:sldChg chg="modSp">
        <pc:chgData name="Rakhel Maria Linguraru" userId="S::linguraru.da.rakhel@utcluj.didatec.ro::63f901f5-b322-4557-a14f-1f5cd4dd984d" providerId="AD" clId="Web-{B62DED7D-ACC1-4C93-A353-92B204159D3F}" dt="2021-01-10T13:52:53.932" v="10" actId="20577"/>
        <pc:sldMkLst>
          <pc:docMk/>
          <pc:sldMk cId="6481952" sldId="266"/>
        </pc:sldMkLst>
        <pc:spChg chg="mod">
          <ac:chgData name="Rakhel Maria Linguraru" userId="S::linguraru.da.rakhel@utcluj.didatec.ro::63f901f5-b322-4557-a14f-1f5cd4dd984d" providerId="AD" clId="Web-{B62DED7D-ACC1-4C93-A353-92B204159D3F}" dt="2021-01-10T13:52:53.932" v="10" actId="20577"/>
          <ac:spMkLst>
            <pc:docMk/>
            <pc:sldMk cId="6481952" sldId="266"/>
            <ac:spMk id="2" creationId="{F3758BEB-5CDB-48ED-8311-C2200ECE7B6B}"/>
          </ac:spMkLst>
        </pc:spChg>
      </pc:sldChg>
      <pc:sldChg chg="modSp">
        <pc:chgData name="Rakhel Maria Linguraru" userId="S::linguraru.da.rakhel@utcluj.didatec.ro::63f901f5-b322-4557-a14f-1f5cd4dd984d" providerId="AD" clId="Web-{B62DED7D-ACC1-4C93-A353-92B204159D3F}" dt="2021-01-10T13:52:58.448" v="16" actId="20577"/>
        <pc:sldMkLst>
          <pc:docMk/>
          <pc:sldMk cId="779582421" sldId="267"/>
        </pc:sldMkLst>
        <pc:spChg chg="mod">
          <ac:chgData name="Rakhel Maria Linguraru" userId="S::linguraru.da.rakhel@utcluj.didatec.ro::63f901f5-b322-4557-a14f-1f5cd4dd984d" providerId="AD" clId="Web-{B62DED7D-ACC1-4C93-A353-92B204159D3F}" dt="2021-01-10T13:52:58.448" v="16" actId="20577"/>
          <ac:spMkLst>
            <pc:docMk/>
            <pc:sldMk cId="779582421" sldId="267"/>
            <ac:spMk id="2" creationId="{E0AE7C20-B632-46F9-A3E0-C2A0F99F2348}"/>
          </ac:spMkLst>
        </pc:spChg>
      </pc:sldChg>
      <pc:sldChg chg="modSp">
        <pc:chgData name="Rakhel Maria Linguraru" userId="S::linguraru.da.rakhel@utcluj.didatec.ro::63f901f5-b322-4557-a14f-1f5cd4dd984d" providerId="AD" clId="Web-{B62DED7D-ACC1-4C93-A353-92B204159D3F}" dt="2021-01-10T14:12:49.517" v="675" actId="20577"/>
        <pc:sldMkLst>
          <pc:docMk/>
          <pc:sldMk cId="668067688" sldId="268"/>
        </pc:sldMkLst>
        <pc:spChg chg="mod">
          <ac:chgData name="Rakhel Maria Linguraru" userId="S::linguraru.da.rakhel@utcluj.didatec.ro::63f901f5-b322-4557-a14f-1f5cd4dd984d" providerId="AD" clId="Web-{B62DED7D-ACC1-4C93-A353-92B204159D3F}" dt="2021-01-10T14:11:42.216" v="627" actId="20577"/>
          <ac:spMkLst>
            <pc:docMk/>
            <pc:sldMk cId="668067688" sldId="268"/>
            <ac:spMk id="2" creationId="{E81A7F8F-8656-46AF-ACE8-14C28CCD0C5F}"/>
          </ac:spMkLst>
        </pc:spChg>
        <pc:spChg chg="mod">
          <ac:chgData name="Rakhel Maria Linguraru" userId="S::linguraru.da.rakhel@utcluj.didatec.ro::63f901f5-b322-4557-a14f-1f5cd4dd984d" providerId="AD" clId="Web-{B62DED7D-ACC1-4C93-A353-92B204159D3F}" dt="2021-01-10T14:12:49.517" v="675" actId="20577"/>
          <ac:spMkLst>
            <pc:docMk/>
            <pc:sldMk cId="668067688" sldId="268"/>
            <ac:spMk id="4" creationId="{158EB64E-B9B7-4549-88C5-39605F5A4CB1}"/>
          </ac:spMkLst>
        </pc:spChg>
      </pc:sldChg>
      <pc:sldChg chg="delSp modSp new">
        <pc:chgData name="Rakhel Maria Linguraru" userId="S::linguraru.da.rakhel@utcluj.didatec.ro::63f901f5-b322-4557-a14f-1f5cd4dd984d" providerId="AD" clId="Web-{B62DED7D-ACC1-4C93-A353-92B204159D3F}" dt="2021-01-10T14:11:39.778" v="625" actId="20577"/>
        <pc:sldMkLst>
          <pc:docMk/>
          <pc:sldMk cId="3599197312" sldId="269"/>
        </pc:sldMkLst>
        <pc:spChg chg="mod">
          <ac:chgData name="Rakhel Maria Linguraru" userId="S::linguraru.da.rakhel@utcluj.didatec.ro::63f901f5-b322-4557-a14f-1f5cd4dd984d" providerId="AD" clId="Web-{B62DED7D-ACC1-4C93-A353-92B204159D3F}" dt="2021-01-10T14:02:26.465" v="39" actId="20577"/>
          <ac:spMkLst>
            <pc:docMk/>
            <pc:sldMk cId="3599197312" sldId="269"/>
            <ac:spMk id="2" creationId="{4DFFCD0D-5C5F-4F67-A712-A8A6CEBBA32D}"/>
          </ac:spMkLst>
        </pc:spChg>
        <pc:spChg chg="mod">
          <ac:chgData name="Rakhel Maria Linguraru" userId="S::linguraru.da.rakhel@utcluj.didatec.ro::63f901f5-b322-4557-a14f-1f5cd4dd984d" providerId="AD" clId="Web-{B62DED7D-ACC1-4C93-A353-92B204159D3F}" dt="2021-01-10T14:07:14.747" v="576" actId="14100"/>
          <ac:spMkLst>
            <pc:docMk/>
            <pc:sldMk cId="3599197312" sldId="269"/>
            <ac:spMk id="3" creationId="{F6EAC899-33B0-4F50-A430-53BDC2AEF059}"/>
          </ac:spMkLst>
        </pc:spChg>
        <pc:spChg chg="del">
          <ac:chgData name="Rakhel Maria Linguraru" userId="S::linguraru.da.rakhel@utcluj.didatec.ro::63f901f5-b322-4557-a14f-1f5cd4dd984d" providerId="AD" clId="Web-{B62DED7D-ACC1-4C93-A353-92B204159D3F}" dt="2021-01-10T14:07:08.841" v="575"/>
          <ac:spMkLst>
            <pc:docMk/>
            <pc:sldMk cId="3599197312" sldId="269"/>
            <ac:spMk id="4" creationId="{A2C493B0-1331-430F-B1B7-7C7B6CD339CD}"/>
          </ac:spMkLst>
        </pc:spChg>
        <pc:spChg chg="mod">
          <ac:chgData name="Rakhel Maria Linguraru" userId="S::linguraru.da.rakhel@utcluj.didatec.ro::63f901f5-b322-4557-a14f-1f5cd4dd984d" providerId="AD" clId="Web-{B62DED7D-ACC1-4C93-A353-92B204159D3F}" dt="2021-01-10T14:11:39.778" v="625" actId="20577"/>
          <ac:spMkLst>
            <pc:docMk/>
            <pc:sldMk cId="3599197312" sldId="269"/>
            <ac:spMk id="6" creationId="{F1C3C377-3903-427F-8560-DAE94FD3C75D}"/>
          </ac:spMkLst>
        </pc:spChg>
      </pc:sldChg>
    </pc:docChg>
  </pc:docChgLst>
  <pc:docChgLst>
    <pc:chgData name="Ioan Michnea" userId="S::michnea.pe.ioan@utcluj.didatec.ro::63bbd758-4c6e-40f2-96af-83709b6ab3ef" providerId="AD" clId="Web-{3FED7C5F-5BC7-4EDC-A846-5FB2C1EED27B}"/>
    <pc:docChg chg="delSld modSld">
      <pc:chgData name="Ioan Michnea" userId="S::michnea.pe.ioan@utcluj.didatec.ro::63bbd758-4c6e-40f2-96af-83709b6ab3ef" providerId="AD" clId="Web-{3FED7C5F-5BC7-4EDC-A846-5FB2C1EED27B}" dt="2021-01-10T12:48:35.699" v="30" actId="20577"/>
      <pc:docMkLst>
        <pc:docMk/>
      </pc:docMkLst>
      <pc:sldChg chg="modSp">
        <pc:chgData name="Ioan Michnea" userId="S::michnea.pe.ioan@utcluj.didatec.ro::63bbd758-4c6e-40f2-96af-83709b6ab3ef" providerId="AD" clId="Web-{3FED7C5F-5BC7-4EDC-A846-5FB2C1EED27B}" dt="2021-01-10T12:46:45.164" v="6" actId="14100"/>
        <pc:sldMkLst>
          <pc:docMk/>
          <pc:sldMk cId="2584280759" sldId="257"/>
        </pc:sldMkLst>
        <pc:spChg chg="mod">
          <ac:chgData name="Ioan Michnea" userId="S::michnea.pe.ioan@utcluj.didatec.ro::63bbd758-4c6e-40f2-96af-83709b6ab3ef" providerId="AD" clId="Web-{3FED7C5F-5BC7-4EDC-A846-5FB2C1EED27B}" dt="2021-01-10T12:46:45.164" v="6" actId="14100"/>
          <ac:spMkLst>
            <pc:docMk/>
            <pc:sldMk cId="2584280759" sldId="257"/>
            <ac:spMk id="3" creationId="{C8722DDC-8EEE-4A06-8DFE-B44871EAA2CF}"/>
          </ac:spMkLst>
        </pc:spChg>
        <pc:picChg chg="mod">
          <ac:chgData name="Ioan Michnea" userId="S::michnea.pe.ioan@utcluj.didatec.ro::63bbd758-4c6e-40f2-96af-83709b6ab3ef" providerId="AD" clId="Web-{3FED7C5F-5BC7-4EDC-A846-5FB2C1EED27B}" dt="2021-01-10T12:46:29.867" v="1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del">
        <pc:chgData name="Ioan Michnea" userId="S::michnea.pe.ioan@utcluj.didatec.ro::63bbd758-4c6e-40f2-96af-83709b6ab3ef" providerId="AD" clId="Web-{3FED7C5F-5BC7-4EDC-A846-5FB2C1EED27B}" dt="2021-01-10T12:48:26.136" v="7"/>
        <pc:sldMkLst>
          <pc:docMk/>
          <pc:sldMk cId="183243182" sldId="261"/>
        </pc:sldMkLst>
      </pc:sldChg>
      <pc:sldChg chg="modSp">
        <pc:chgData name="Ioan Michnea" userId="S::michnea.pe.ioan@utcluj.didatec.ro::63bbd758-4c6e-40f2-96af-83709b6ab3ef" providerId="AD" clId="Web-{3FED7C5F-5BC7-4EDC-A846-5FB2C1EED27B}" dt="2021-01-10T12:48:34.683" v="28" actId="20577"/>
        <pc:sldMkLst>
          <pc:docMk/>
          <pc:sldMk cId="1135098621" sldId="262"/>
        </pc:sldMkLst>
        <pc:spChg chg="mod">
          <ac:chgData name="Ioan Michnea" userId="S::michnea.pe.ioan@utcluj.didatec.ro::63bbd758-4c6e-40f2-96af-83709b6ab3ef" providerId="AD" clId="Web-{3FED7C5F-5BC7-4EDC-A846-5FB2C1EED27B}" dt="2021-01-10T12:48:34.683" v="28" actId="20577"/>
          <ac:spMkLst>
            <pc:docMk/>
            <pc:sldMk cId="1135098621" sldId="262"/>
            <ac:spMk id="2" creationId="{51674D33-8AC4-4735-8D0E-AE88730E18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1/10/2021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7" y="56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sz="4400" cap="none"/>
            </a:br>
            <a:br>
              <a:rPr lang="en-US" sz="4400" cap="none"/>
            </a:br>
            <a:r>
              <a:rPr lang="en-US" sz="4400" cap="none" err="1">
                <a:solidFill>
                  <a:schemeClr val="tx1"/>
                </a:solidFill>
              </a:rPr>
              <a:t>Casă</a:t>
            </a:r>
            <a:r>
              <a:rPr lang="en-US" sz="4400" cap="none">
                <a:solidFill>
                  <a:schemeClr val="tx1"/>
                </a:solidFill>
              </a:rPr>
              <a:t> </a:t>
            </a:r>
            <a:r>
              <a:rPr lang="en-US" sz="4400" cap="none" err="1">
                <a:solidFill>
                  <a:schemeClr val="tx1"/>
                </a:solidFill>
              </a:rPr>
              <a:t>inteligentă</a:t>
            </a:r>
            <a:r>
              <a:rPr lang="en-US" sz="4400" cap="none">
                <a:solidFill>
                  <a:schemeClr val="tx1"/>
                </a:solidFill>
              </a:rPr>
              <a:t> </a:t>
            </a:r>
            <a:r>
              <a:rPr lang="en-US" sz="4400" cap="none" err="1">
                <a:solidFill>
                  <a:schemeClr val="tx1"/>
                </a:solidFill>
              </a:rPr>
              <a:t>pentru</a:t>
            </a:r>
            <a:r>
              <a:rPr lang="en-US" sz="4400" cap="none">
                <a:solidFill>
                  <a:schemeClr val="tx1"/>
                </a:solidFill>
              </a:rPr>
              <a:t> </a:t>
            </a:r>
            <a:r>
              <a:rPr lang="en-US" sz="4400" cap="none" err="1">
                <a:solidFill>
                  <a:schemeClr val="tx1"/>
                </a:solidFill>
              </a:rPr>
              <a:t>întrega</a:t>
            </a:r>
            <a:r>
              <a:rPr lang="en-US" sz="4400" cap="none">
                <a:solidFill>
                  <a:schemeClr val="tx1"/>
                </a:solidFill>
              </a:rPr>
              <a:t> </a:t>
            </a:r>
            <a:r>
              <a:rPr lang="en-US" sz="4400" cap="none" err="1">
                <a:solidFill>
                  <a:schemeClr val="tx1"/>
                </a:solidFill>
              </a:rPr>
              <a:t>familie</a:t>
            </a:r>
            <a:br>
              <a:rPr lang="en-US" sz="1050" b="0" i="0">
                <a:effectLst/>
                <a:latin typeface="Segoe UI" panose="020B0502040204020203" pitchFamily="34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   </a:t>
            </a:r>
            <a:br>
              <a:rPr lang="en-US" sz="1050" b="0" i="0">
                <a:effectLst/>
                <a:latin typeface="Segoe UI" panose="020B0502040204020203" pitchFamily="34" charset="0"/>
              </a:rPr>
            </a:br>
            <a:endParaRPr lang="en-US" sz="4400" cap="non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10800000" flipV="1">
            <a:off x="457852" y="5622445"/>
            <a:ext cx="2955658" cy="11039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spcAft>
                <a:spcPts val="600"/>
              </a:spcAft>
            </a:pPr>
            <a:r>
              <a:rPr lang="en-US" b="1" err="1">
                <a:solidFill>
                  <a:srgbClr val="000000"/>
                </a:solidFill>
              </a:rPr>
              <a:t>Michnea</a:t>
            </a:r>
            <a:r>
              <a:rPr lang="en-US" b="1">
                <a:solidFill>
                  <a:srgbClr val="000000"/>
                </a:solidFill>
              </a:rPr>
              <a:t> Ioan</a:t>
            </a:r>
            <a:endParaRPr lang="en-US"/>
          </a:p>
          <a:p>
            <a:pPr algn="l">
              <a:spcAft>
                <a:spcPts val="600"/>
              </a:spcAft>
            </a:pPr>
            <a:r>
              <a:rPr lang="en-US" b="1" err="1">
                <a:solidFill>
                  <a:srgbClr val="000000"/>
                </a:solidFill>
              </a:rPr>
              <a:t>Linguraru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err="1">
                <a:solidFill>
                  <a:srgbClr val="000000"/>
                </a:solidFill>
              </a:rPr>
              <a:t>Rakhel</a:t>
            </a:r>
            <a:endParaRPr lang="en-US" b="1">
              <a:solidFill>
                <a:srgbClr val="000000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b="1" err="1">
                <a:solidFill>
                  <a:srgbClr val="000000"/>
                </a:solidFill>
              </a:rPr>
              <a:t>Bolduț</a:t>
            </a:r>
            <a:r>
              <a:rPr lang="en-US" b="1">
                <a:solidFill>
                  <a:srgbClr val="000000"/>
                </a:solidFill>
              </a:rPr>
              <a:t> Denisa</a:t>
            </a:r>
          </a:p>
          <a:p>
            <a:pPr>
              <a:spcAft>
                <a:spcPts val="60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0689-CC56-4E58-B634-15997DF50013}"/>
              </a:ext>
            </a:extLst>
          </p:cNvPr>
          <p:cNvSpPr txBox="1"/>
          <p:nvPr/>
        </p:nvSpPr>
        <p:spPr>
          <a:xfrm>
            <a:off x="821266" y="5080000"/>
            <a:ext cx="1540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Echipa</a:t>
            </a:r>
            <a:r>
              <a:rPr lang="en-US" b="1">
                <a:solidFill>
                  <a:schemeClr val="bg1"/>
                </a:solidFill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23E2ACD3-2515-4E6C-A928-B9A31964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6" y="1828800"/>
            <a:ext cx="3200400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6A362-F365-455F-89CF-7C67D1A9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01" y="1032061"/>
            <a:ext cx="3395132" cy="1143000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E033-3960-48CB-A64C-0DBC134A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048" y="4885268"/>
            <a:ext cx="1640840" cy="648546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84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4D33-8AC4-4735-8D0E-AE88730E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Descrierea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176E-3475-43BE-A3DA-D4614CD9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2103120"/>
            <a:ext cx="10711542" cy="3849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ro-RO" b="1" i="1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ro-RO" b="1" i="1">
                <a:ea typeface="+mn-lt"/>
                <a:cs typeface="+mn-lt"/>
              </a:rPr>
              <a:t>Termenul de „casă inteligentă” este foarte răspândit în prezent, numeroase companii și persoane fizice </a:t>
            </a:r>
            <a:endParaRPr lang="ro-RO" b="1" i="1"/>
          </a:p>
          <a:p>
            <a:pPr marL="0" indent="0" algn="ctr">
              <a:buClr>
                <a:srgbClr val="262626"/>
              </a:buClr>
              <a:buNone/>
            </a:pPr>
            <a:r>
              <a:rPr lang="ro-RO" b="1" i="1">
                <a:ea typeface="+mn-lt"/>
                <a:cs typeface="+mn-lt"/>
              </a:rPr>
              <a:t>investind resurse semnificative în dezvoltarea acestui concept, din diferite perspective. </a:t>
            </a:r>
            <a:endParaRPr lang="ro-RO" b="1" i="1"/>
          </a:p>
          <a:p>
            <a:pPr marL="0" indent="0" algn="ctr">
              <a:buNone/>
            </a:pPr>
            <a:endParaRPr lang="ro-RO" b="1" i="1">
              <a:ea typeface="+mn-lt"/>
              <a:cs typeface="+mn-lt"/>
            </a:endParaRPr>
          </a:p>
          <a:p>
            <a:pPr marL="0" indent="0" algn="ctr">
              <a:buClr>
                <a:srgbClr val="262626"/>
              </a:buClr>
              <a:buNone/>
            </a:pPr>
            <a:r>
              <a:rPr lang="ro-RO" b="1" i="1">
                <a:ea typeface="+mn-lt"/>
                <a:cs typeface="+mn-lt"/>
              </a:rPr>
              <a:t>Provocarea proiectului de față este de a aborda acest concept într-o manieră integrată, focalizată </a:t>
            </a:r>
            <a:endParaRPr lang="ro-RO" b="1" i="1"/>
          </a:p>
          <a:p>
            <a:pPr marL="0" indent="0" algn="ctr">
              <a:buClr>
                <a:srgbClr val="262626"/>
              </a:buClr>
              <a:buNone/>
            </a:pPr>
            <a:r>
              <a:rPr lang="ro-RO" b="1" i="1">
                <a:ea typeface="+mn-lt"/>
                <a:cs typeface="+mn-lt"/>
              </a:rPr>
              <a:t>pe nevoile unei familii obișnuite din România zilelor noastre, alcătuită din: doi copii mici (o fetiță și un băiat), </a:t>
            </a:r>
            <a:endParaRPr lang="ro-RO" b="1" i="1"/>
          </a:p>
          <a:p>
            <a:pPr marL="0" indent="0" algn="ctr">
              <a:buClr>
                <a:srgbClr val="262626"/>
              </a:buClr>
              <a:buNone/>
            </a:pPr>
            <a:r>
              <a:rPr lang="ro-RO" b="1" i="1">
                <a:ea typeface="+mn-lt"/>
                <a:cs typeface="+mn-lt"/>
              </a:rPr>
              <a:t>o adolescentă, părinții copiilor și bunicii din partea mamei. Datorită faptului că aplicația trebuie să fie cât mai </a:t>
            </a:r>
          </a:p>
          <a:p>
            <a:pPr marL="0" indent="0" algn="ctr">
              <a:buNone/>
            </a:pPr>
            <a:r>
              <a:rPr lang="ro-RO" b="1" i="1">
                <a:ea typeface="+mn-lt"/>
                <a:cs typeface="+mn-lt"/>
              </a:rPr>
              <a:t>accesibilă și portabilă, am decis să o dezvoltăm prin tehnologia android pentru telefoane și/sau tablete. </a:t>
            </a:r>
            <a:endParaRPr lang="ro-RO" b="1" i="1"/>
          </a:p>
        </p:txBody>
      </p:sp>
      <p:pic>
        <p:nvPicPr>
          <p:cNvPr id="5" name="Picture 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49357472-E2D1-438A-B849-28C20DD6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67" y="440266"/>
            <a:ext cx="2396067" cy="23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FAF4-8817-4890-ACA9-45ACF6E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Caracteristici utilizator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0832-1574-44E0-A0E2-6774917D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9853"/>
            <a:ext cx="10058400" cy="3849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err="1">
                <a:ea typeface="+mn-lt"/>
                <a:cs typeface="+mn-lt"/>
              </a:rPr>
              <a:t>Utilizatorii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aplicației</a:t>
            </a:r>
            <a:r>
              <a:rPr lang="en-US" b="1" i="1">
                <a:ea typeface="+mn-lt"/>
                <a:cs typeface="+mn-lt"/>
              </a:rPr>
              <a:t> sunt </a:t>
            </a:r>
            <a:r>
              <a:rPr lang="en-US" b="1" i="1" err="1">
                <a:ea typeface="+mn-lt"/>
                <a:cs typeface="+mn-lt"/>
              </a:rPr>
              <a:t>membrii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unei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familii</a:t>
            </a:r>
            <a:r>
              <a:rPr lang="en-US" b="1" i="1">
                <a:ea typeface="+mn-lt"/>
                <a:cs typeface="+mn-lt"/>
              </a:rPr>
              <a:t>, 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fiind</a:t>
            </a:r>
            <a:r>
              <a:rPr lang="en-US" b="1" i="1">
                <a:ea typeface="+mn-lt"/>
                <a:cs typeface="+mn-lt"/>
              </a:rPr>
              <a:t> de </a:t>
            </a:r>
            <a:r>
              <a:rPr lang="en-US" b="1" i="1" err="1">
                <a:ea typeface="+mn-lt"/>
                <a:cs typeface="+mn-lt"/>
              </a:rPr>
              <a:t>diferite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vârste</a:t>
            </a:r>
            <a:r>
              <a:rPr lang="en-US" b="1" i="1">
                <a:ea typeface="+mn-lt"/>
                <a:cs typeface="+mn-lt"/>
              </a:rPr>
              <a:t>, </a:t>
            </a:r>
          </a:p>
          <a:p>
            <a:pPr marL="0" indent="0" algn="ctr">
              <a:buNone/>
            </a:pPr>
            <a:r>
              <a:rPr lang="en-US" b="1" i="1" err="1">
                <a:ea typeface="+mn-lt"/>
                <a:cs typeface="+mn-lt"/>
              </a:rPr>
              <a:t>prin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urmare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au </a:t>
            </a:r>
            <a:r>
              <a:rPr lang="en-US" b="1" i="1" err="1">
                <a:ea typeface="+mn-lt"/>
                <a:cs typeface="+mn-lt"/>
              </a:rPr>
              <a:t>nivele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diferite</a:t>
            </a:r>
            <a:r>
              <a:rPr lang="en-US" b="1" i="1">
                <a:ea typeface="+mn-lt"/>
                <a:cs typeface="+mn-lt"/>
              </a:rPr>
              <a:t> de </a:t>
            </a:r>
            <a:r>
              <a:rPr lang="en-US" b="1" i="1" err="1">
                <a:ea typeface="+mn-lt"/>
                <a:cs typeface="+mn-lt"/>
              </a:rPr>
              <a:t>cunoștințe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în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utilizarea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unui</a:t>
            </a:r>
            <a:r>
              <a:rPr lang="en-US" b="1" i="1">
                <a:ea typeface="+mn-lt"/>
                <a:cs typeface="+mn-lt"/>
              </a:rPr>
              <a:t> smart device.</a:t>
            </a:r>
          </a:p>
          <a:p>
            <a:pPr marL="0" indent="0" algn="ctr">
              <a:buNone/>
            </a:pP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Astfel</a:t>
            </a:r>
            <a:r>
              <a:rPr lang="en-US" b="1" i="1">
                <a:ea typeface="+mn-lt"/>
                <a:cs typeface="+mn-lt"/>
              </a:rPr>
              <a:t>, </a:t>
            </a:r>
            <a:r>
              <a:rPr lang="en-US" b="1" i="1" err="1">
                <a:ea typeface="+mn-lt"/>
                <a:cs typeface="+mn-lt"/>
              </a:rPr>
              <a:t>aplicația</a:t>
            </a:r>
            <a:r>
              <a:rPr lang="en-US" b="1" i="1">
                <a:ea typeface="+mn-lt"/>
                <a:cs typeface="+mn-lt"/>
              </a:rPr>
              <a:t> a </a:t>
            </a:r>
            <a:r>
              <a:rPr lang="en-US" b="1" i="1" err="1">
                <a:ea typeface="+mn-lt"/>
                <a:cs typeface="+mn-lt"/>
              </a:rPr>
              <a:t>fost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dezvoltată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pentru</a:t>
            </a:r>
            <a:r>
              <a:rPr lang="en-US" b="1" i="1">
                <a:ea typeface="+mn-lt"/>
                <a:cs typeface="+mn-lt"/>
              </a:rPr>
              <a:t> a </a:t>
            </a:r>
            <a:r>
              <a:rPr lang="en-US" b="1" i="1" err="1">
                <a:ea typeface="+mn-lt"/>
                <a:cs typeface="+mn-lt"/>
              </a:rPr>
              <a:t>putea</a:t>
            </a:r>
            <a:r>
              <a:rPr lang="en-US" b="1" i="1">
                <a:ea typeface="+mn-lt"/>
                <a:cs typeface="+mn-lt"/>
              </a:rPr>
              <a:t> fi </a:t>
            </a:r>
            <a:r>
              <a:rPr lang="en-US" b="1" i="1" err="1">
                <a:ea typeface="+mn-lt"/>
                <a:cs typeface="+mn-lt"/>
              </a:rPr>
              <a:t>utilizata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cât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mai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ușor</a:t>
            </a:r>
            <a:r>
              <a:rPr lang="en-US" b="1" i="1">
                <a:ea typeface="+mn-lt"/>
                <a:cs typeface="+mn-lt"/>
              </a:rPr>
              <a:t> de </a:t>
            </a:r>
            <a:r>
              <a:rPr lang="en-US" b="1" i="1" err="1">
                <a:ea typeface="+mn-lt"/>
                <a:cs typeface="+mn-lt"/>
              </a:rPr>
              <a:t>către</a:t>
            </a:r>
          </a:p>
          <a:p>
            <a:pPr marL="0" indent="0" algn="ctr">
              <a:buNone/>
            </a:pP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fiecare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dintre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acești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utilizatori</a:t>
            </a:r>
            <a:r>
              <a:rPr lang="en-US" b="1" i="1">
                <a:ea typeface="+mn-lt"/>
                <a:cs typeface="+mn-lt"/>
              </a:rPr>
              <a:t>. </a:t>
            </a:r>
            <a:endParaRPr lang="en-US" b="1" i="1"/>
          </a:p>
        </p:txBody>
      </p:sp>
      <p:pic>
        <p:nvPicPr>
          <p:cNvPr id="4" name="Graphic 4" descr="Family with two children with solid fill">
            <a:extLst>
              <a:ext uri="{FF2B5EF4-FFF2-40B4-BE49-F238E27FC236}">
                <a16:creationId xmlns:a16="http://schemas.microsoft.com/office/drawing/2014/main" id="{89AEE58A-DE37-468E-AB8C-1235AF3D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16" y="5011520"/>
            <a:ext cx="914400" cy="914400"/>
          </a:xfrm>
          <a:prstGeom prst="rect">
            <a:avLst/>
          </a:prstGeom>
        </p:spPr>
      </p:pic>
      <p:pic>
        <p:nvPicPr>
          <p:cNvPr id="5" name="Graphic 5" descr="Home1 with solid fill">
            <a:extLst>
              <a:ext uri="{FF2B5EF4-FFF2-40B4-BE49-F238E27FC236}">
                <a16:creationId xmlns:a16="http://schemas.microsoft.com/office/drawing/2014/main" id="{399E2637-7ADE-4975-9FAB-F9B58BB4B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3196" y="5011520"/>
            <a:ext cx="914400" cy="914400"/>
          </a:xfrm>
          <a:prstGeom prst="rect">
            <a:avLst/>
          </a:prstGeom>
        </p:spPr>
      </p:pic>
      <p:pic>
        <p:nvPicPr>
          <p:cNvPr id="6" name="Graphic 6" descr="Agriculture outline">
            <a:extLst>
              <a:ext uri="{FF2B5EF4-FFF2-40B4-BE49-F238E27FC236}">
                <a16:creationId xmlns:a16="http://schemas.microsoft.com/office/drawing/2014/main" id="{6120B691-DE92-4945-9D77-6F96A0631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5916" y="4757520"/>
            <a:ext cx="965200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2CB160C4-CCF0-497A-8999-64835F20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29266"/>
            <a:ext cx="1557866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D5E40-757D-4264-BAA7-1236EBC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/>
              <a:t>Caracteristicile</a:t>
            </a:r>
            <a:r>
              <a:rPr lang="en-US" b="1"/>
              <a:t> </a:t>
            </a:r>
            <a:r>
              <a:rPr lang="en-US" b="1" err="1"/>
              <a:t>utilizator</a:t>
            </a:r>
            <a:r>
              <a:rPr lang="en-US" b="1"/>
              <a:t> (</a:t>
            </a:r>
            <a:r>
              <a:rPr lang="en-US" b="1" err="1"/>
              <a:t>părinții</a:t>
            </a:r>
            <a:r>
              <a:rPr lang="en-US" b="1"/>
              <a:t>)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7CD2F56-8E3C-4664-A78B-382B5112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075296"/>
            <a:ext cx="7005469" cy="3937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err="1"/>
              <a:t>Părinții</a:t>
            </a:r>
            <a:r>
              <a:rPr lang="en-US" b="1" i="1"/>
              <a:t> au </a:t>
            </a:r>
            <a:r>
              <a:rPr lang="en-US" b="1" i="1" err="1"/>
              <a:t>acces</a:t>
            </a:r>
            <a:r>
              <a:rPr lang="en-US" b="1" i="1"/>
              <a:t> la </a:t>
            </a:r>
            <a:r>
              <a:rPr lang="en-US" b="1" i="1" err="1"/>
              <a:t>toate</a:t>
            </a:r>
            <a:r>
              <a:rPr lang="en-US" b="1" i="1"/>
              <a:t> feature-urile </a:t>
            </a:r>
            <a:r>
              <a:rPr lang="en-US" b="1" i="1" err="1"/>
              <a:t>aplicației</a:t>
            </a:r>
            <a:r>
              <a:rPr lang="en-US" b="1" i="1"/>
              <a:t>, </a:t>
            </a:r>
            <a:r>
              <a:rPr lang="en-US" b="1" i="1" err="1"/>
              <a:t>întrucât</a:t>
            </a:r>
            <a:r>
              <a:rPr lang="en-US" b="1" i="1"/>
              <a:t> </a:t>
            </a:r>
            <a:r>
              <a:rPr lang="en-US" b="1" i="1" err="1"/>
              <a:t>ei</a:t>
            </a:r>
            <a:r>
              <a:rPr lang="en-US" b="1" i="1"/>
              <a:t> sunt </a:t>
            </a:r>
            <a:r>
              <a:rPr lang="en-US" b="1" i="1" err="1"/>
              <a:t>responsabili</a:t>
            </a:r>
            <a:r>
              <a:rPr lang="en-US" b="1" i="1"/>
              <a:t> de </a:t>
            </a:r>
            <a:r>
              <a:rPr lang="en-US" b="1" i="1" err="1"/>
              <a:t>gestiunea</a:t>
            </a:r>
            <a:r>
              <a:rPr lang="en-US" b="1" i="1"/>
              <a:t> </a:t>
            </a:r>
            <a:r>
              <a:rPr lang="en-US" b="1" i="1" err="1"/>
              <a:t>casei</a:t>
            </a:r>
            <a:r>
              <a:rPr lang="en-US" b="1" i="1"/>
              <a:t> </a:t>
            </a:r>
            <a:r>
              <a:rPr lang="en-US" b="1" i="1" err="1"/>
              <a:t>în</a:t>
            </a:r>
            <a:r>
              <a:rPr lang="en-US" b="1" i="1"/>
              <a:t> general. </a:t>
            </a:r>
            <a:endParaRPr lang="en-US"/>
          </a:p>
          <a:p>
            <a:pPr marL="0" indent="0" algn="ctr">
              <a:buNone/>
            </a:pPr>
            <a:r>
              <a:rPr lang="en-US" b="1" i="1" err="1"/>
              <a:t>În</a:t>
            </a:r>
            <a:r>
              <a:rPr lang="en-US" b="1" i="1"/>
              <a:t> </a:t>
            </a:r>
            <a:r>
              <a:rPr lang="en-US" b="1" i="1" err="1"/>
              <a:t>acest</a:t>
            </a:r>
            <a:r>
              <a:rPr lang="en-US" b="1" i="1"/>
              <a:t> </a:t>
            </a:r>
            <a:r>
              <a:rPr lang="en-US" b="1" i="1" err="1"/>
              <a:t>sens</a:t>
            </a:r>
            <a:r>
              <a:rPr lang="en-US" b="1" i="1"/>
              <a:t>, </a:t>
            </a:r>
            <a:r>
              <a:rPr lang="en-US" b="1" i="1" err="1"/>
              <a:t>acestora</a:t>
            </a:r>
            <a:r>
              <a:rPr lang="en-US" b="1" i="1"/>
              <a:t> li se </a:t>
            </a:r>
            <a:r>
              <a:rPr lang="en-US" b="1" i="1" err="1"/>
              <a:t>va</a:t>
            </a:r>
            <a:r>
              <a:rPr lang="en-US" b="1" i="1"/>
              <a:t> cere un </a:t>
            </a:r>
            <a:r>
              <a:rPr lang="en-US" sz="2000" b="1" i="1"/>
              <a:t>cod pin</a:t>
            </a:r>
            <a:r>
              <a:rPr lang="en-US" b="1" i="1"/>
              <a:t> la </a:t>
            </a:r>
            <a:r>
              <a:rPr lang="en-US" b="1" i="1" err="1"/>
              <a:t>deschiderea</a:t>
            </a:r>
            <a:r>
              <a:rPr lang="en-US" b="1" i="1"/>
              <a:t> </a:t>
            </a:r>
            <a:r>
              <a:rPr lang="en-US" b="1" i="1" err="1"/>
              <a:t>aplicației</a:t>
            </a:r>
            <a:r>
              <a:rPr lang="en-US" b="1" i="1"/>
              <a:t>, </a:t>
            </a:r>
            <a:r>
              <a:rPr lang="en-US" b="1" i="1" err="1"/>
              <a:t>după</a:t>
            </a:r>
            <a:r>
              <a:rPr lang="en-US" b="1" i="1"/>
              <a:t> care li se </a:t>
            </a:r>
            <a:r>
              <a:rPr lang="en-US" b="1" i="1" err="1"/>
              <a:t>va</a:t>
            </a:r>
            <a:r>
              <a:rPr lang="en-US" b="1" i="1"/>
              <a:t> </a:t>
            </a:r>
            <a:r>
              <a:rPr lang="en-US" b="1" i="1" err="1"/>
              <a:t>afișa</a:t>
            </a:r>
            <a:r>
              <a:rPr lang="en-US" b="1" i="1"/>
              <a:t> </a:t>
            </a:r>
            <a:r>
              <a:rPr lang="en-US" b="1" i="1" err="1"/>
              <a:t>screenul</a:t>
            </a:r>
            <a:r>
              <a:rPr lang="en-US" b="1" i="1"/>
              <a:t> </a:t>
            </a:r>
            <a:r>
              <a:rPr lang="en-US" b="1" i="1" err="1"/>
              <a:t>alăturat</a:t>
            </a:r>
            <a:r>
              <a:rPr lang="en-US" b="1" i="1"/>
              <a:t>.</a:t>
            </a:r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692B5E1-252F-43D9-8C88-B070C77C62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87843" y="2075295"/>
            <a:ext cx="2326501" cy="3937714"/>
          </a:xfrm>
          <a:noFill/>
        </p:spPr>
      </p:pic>
      <p:pic>
        <p:nvPicPr>
          <p:cNvPr id="3" name="Graphic 4" descr="Key outline">
            <a:extLst>
              <a:ext uri="{FF2B5EF4-FFF2-40B4-BE49-F238E27FC236}">
                <a16:creationId xmlns:a16="http://schemas.microsoft.com/office/drawing/2014/main" id="{B511F207-61CD-4AFE-BF0C-99830766A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934" y="4944533"/>
            <a:ext cx="533400" cy="533400"/>
          </a:xfrm>
          <a:prstGeom prst="rect">
            <a:avLst/>
          </a:prstGeom>
        </p:spPr>
      </p:pic>
      <p:pic>
        <p:nvPicPr>
          <p:cNvPr id="5" name="Graphic 5" descr="Lock outline">
            <a:extLst>
              <a:ext uri="{FF2B5EF4-FFF2-40B4-BE49-F238E27FC236}">
                <a16:creationId xmlns:a16="http://schemas.microsoft.com/office/drawing/2014/main" id="{96052B18-503E-4D17-BEF0-05FF5264C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8066" y="4842933"/>
            <a:ext cx="651934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3A8FF540-2EBB-4431-BF79-1C3AB4F9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332121"/>
            <a:ext cx="1684868" cy="19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CA68B-669B-4092-A811-E320DF1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ea typeface="+mj-lt"/>
                <a:cs typeface="+mj-lt"/>
              </a:rPr>
              <a:t>Caracteristicile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utilizator</a:t>
            </a:r>
            <a:r>
              <a:rPr lang="en-US" b="1">
                <a:ea typeface="+mj-lt"/>
                <a:cs typeface="+mj-lt"/>
              </a:rPr>
              <a:t> (</a:t>
            </a:r>
            <a:r>
              <a:rPr lang="en-US" b="1" err="1">
                <a:ea typeface="+mj-lt"/>
                <a:cs typeface="+mj-lt"/>
              </a:rPr>
              <a:t>adolescenta</a:t>
            </a:r>
            <a:r>
              <a:rPr lang="en-US" b="1">
                <a:ea typeface="+mj-lt"/>
                <a:cs typeface="+mj-lt"/>
              </a:rPr>
              <a:t>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08B402E-714E-437F-9B63-4A97E3BD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315" y="2202296"/>
            <a:ext cx="7378002" cy="3937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err="1"/>
              <a:t>Adolescenta</a:t>
            </a:r>
            <a:r>
              <a:rPr lang="en-US" b="1" i="1"/>
              <a:t> are </a:t>
            </a:r>
            <a:r>
              <a:rPr lang="en-US" b="1" i="1" err="1"/>
              <a:t>acces</a:t>
            </a:r>
            <a:r>
              <a:rPr lang="en-US" b="1" i="1"/>
              <a:t> la </a:t>
            </a:r>
            <a:r>
              <a:rPr lang="en-US" b="1" i="1" err="1"/>
              <a:t>toate</a:t>
            </a:r>
            <a:r>
              <a:rPr lang="en-US" b="1" i="1"/>
              <a:t> feature-urile </a:t>
            </a:r>
            <a:r>
              <a:rPr lang="en-US" b="1" i="1" err="1"/>
              <a:t>mai</a:t>
            </a:r>
            <a:r>
              <a:rPr lang="en-US" b="1" i="1"/>
              <a:t> </a:t>
            </a:r>
            <a:r>
              <a:rPr lang="en-US" b="1" i="1" err="1"/>
              <a:t>puțin</a:t>
            </a:r>
            <a:r>
              <a:rPr lang="en-US" b="1" i="1"/>
              <a:t> security, </a:t>
            </a:r>
            <a:r>
              <a:rPr lang="en-US" b="1" i="1" err="1"/>
              <a:t>întrucât</a:t>
            </a:r>
            <a:r>
              <a:rPr lang="en-US" b="1" i="1"/>
              <a:t> </a:t>
            </a:r>
            <a:r>
              <a:rPr lang="en-US" b="1" i="1" err="1"/>
              <a:t>aceasta</a:t>
            </a:r>
            <a:r>
              <a:rPr lang="en-US" b="1" i="1"/>
              <a:t> are o </a:t>
            </a:r>
            <a:r>
              <a:rPr lang="en-US" b="1" i="1" err="1"/>
              <a:t>vârstă</a:t>
            </a:r>
            <a:r>
              <a:rPr lang="en-US" b="1" i="1"/>
              <a:t> la care </a:t>
            </a:r>
            <a:r>
              <a:rPr lang="en-US" b="1" i="1" err="1">
                <a:ea typeface="+mn-lt"/>
                <a:cs typeface="+mn-lt"/>
              </a:rPr>
              <a:t>poate</a:t>
            </a:r>
            <a:r>
              <a:rPr lang="en-US" b="1" i="1"/>
              <a:t> </a:t>
            </a:r>
            <a:r>
              <a:rPr lang="en-US" b="1" i="1" err="1"/>
              <a:t>să</a:t>
            </a:r>
            <a:r>
              <a:rPr lang="en-US" b="1" i="1"/>
              <a:t> </a:t>
            </a:r>
            <a:r>
              <a:rPr lang="en-US" b="1" i="1" err="1"/>
              <a:t>își</a:t>
            </a:r>
            <a:r>
              <a:rPr lang="en-US" b="1" i="1"/>
              <a:t> </a:t>
            </a:r>
            <a:r>
              <a:rPr lang="en-US" b="1" i="1" err="1"/>
              <a:t>asume</a:t>
            </a:r>
            <a:r>
              <a:rPr lang="en-US" b="1" i="1"/>
              <a:t> </a:t>
            </a:r>
            <a:r>
              <a:rPr lang="en-US" b="1" i="1" err="1"/>
              <a:t>anumite</a:t>
            </a:r>
            <a:r>
              <a:rPr lang="en-US" b="1" i="1"/>
              <a:t> </a:t>
            </a:r>
            <a:r>
              <a:rPr lang="en-US" b="1" i="1" err="1"/>
              <a:t>responsabilităti</a:t>
            </a:r>
            <a:r>
              <a:rPr lang="en-US" b="1" i="1"/>
              <a:t>.  </a:t>
            </a:r>
            <a:endParaRPr lang="en-US"/>
          </a:p>
          <a:p>
            <a:pPr marL="0" indent="0" algn="ctr">
              <a:buNone/>
            </a:pPr>
            <a:r>
              <a:rPr lang="en-US" b="1" i="1" err="1"/>
              <a:t>Și</a:t>
            </a:r>
            <a:r>
              <a:rPr lang="en-US" b="1" i="1"/>
              <a:t> </a:t>
            </a:r>
            <a:r>
              <a:rPr lang="en-US" b="1" i="1" err="1"/>
              <a:t>acesta</a:t>
            </a:r>
            <a:r>
              <a:rPr lang="en-US" b="1" i="1"/>
              <a:t> </a:t>
            </a:r>
            <a:r>
              <a:rPr lang="en-US" b="1" i="1" err="1"/>
              <a:t>va</a:t>
            </a:r>
            <a:r>
              <a:rPr lang="en-US" b="1" i="1"/>
              <a:t> </a:t>
            </a:r>
            <a:r>
              <a:rPr lang="en-US" b="1" i="1" err="1"/>
              <a:t>trebui</a:t>
            </a:r>
            <a:r>
              <a:rPr lang="en-US" b="1" i="1"/>
              <a:t> </a:t>
            </a:r>
            <a:r>
              <a:rPr lang="en-US" b="1" i="1" err="1"/>
              <a:t>să</a:t>
            </a:r>
            <a:r>
              <a:rPr lang="en-US" b="1" i="1"/>
              <a:t> </a:t>
            </a:r>
            <a:r>
              <a:rPr lang="en-US" b="1" i="1" err="1"/>
              <a:t>introducă</a:t>
            </a:r>
            <a:r>
              <a:rPr lang="en-US" b="1" i="1"/>
              <a:t> un cod pin ca </a:t>
            </a:r>
            <a:r>
              <a:rPr lang="en-US" b="1" i="1" err="1"/>
              <a:t>să</a:t>
            </a:r>
            <a:r>
              <a:rPr lang="en-US" b="1" i="1"/>
              <a:t> </a:t>
            </a:r>
            <a:r>
              <a:rPr lang="en-US" b="1" i="1" err="1"/>
              <a:t>poată</a:t>
            </a:r>
            <a:r>
              <a:rPr lang="en-US" b="1" i="1"/>
              <a:t> </a:t>
            </a:r>
            <a:r>
              <a:rPr lang="en-US" b="1" i="1" err="1"/>
              <a:t>să</a:t>
            </a:r>
            <a:r>
              <a:rPr lang="en-US" b="1" i="1"/>
              <a:t> </a:t>
            </a:r>
            <a:r>
              <a:rPr lang="en-US" b="1" i="1" err="1"/>
              <a:t>acceseze</a:t>
            </a:r>
            <a:r>
              <a:rPr lang="en-US" b="1" i="1"/>
              <a:t> </a:t>
            </a:r>
            <a:r>
              <a:rPr lang="en-US" b="1" i="1" err="1"/>
              <a:t>aceste</a:t>
            </a:r>
            <a:r>
              <a:rPr lang="en-US" b="1" i="1"/>
              <a:t> feature-</a:t>
            </a:r>
            <a:r>
              <a:rPr lang="en-US" b="1" i="1" err="1"/>
              <a:t>uri</a:t>
            </a:r>
            <a:r>
              <a:rPr lang="en-US" b="1" i="1"/>
              <a:t>.</a:t>
            </a:r>
            <a:endParaRPr lang="en-US"/>
          </a:p>
        </p:txBody>
      </p:sp>
      <p:pic>
        <p:nvPicPr>
          <p:cNvPr id="11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6198F6D2-E732-4939-9E09-16188D63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42" y="2021542"/>
            <a:ext cx="259023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AEBA6135-DEC1-4F5C-851E-ABF008C6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1329266"/>
            <a:ext cx="2302934" cy="154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58BEB-5CDB-48ED-8311-C2200EC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/>
              <a:t>Caracteristicile</a:t>
            </a:r>
            <a:r>
              <a:rPr lang="en-US" b="1"/>
              <a:t> </a:t>
            </a:r>
            <a:r>
              <a:rPr lang="en-US" b="1" err="1"/>
              <a:t>utilizator</a:t>
            </a:r>
            <a:r>
              <a:rPr lang="en-US" b="1"/>
              <a:t> (</a:t>
            </a:r>
            <a:r>
              <a:rPr lang="en-US" b="1" err="1"/>
              <a:t>bunicii</a:t>
            </a:r>
            <a:r>
              <a:rPr lang="en-US" b="1"/>
              <a:t>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E8D5571-1216-49CB-A9EC-91A1B75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582" y="2075296"/>
            <a:ext cx="7191735" cy="3937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err="1">
                <a:ea typeface="+mn-lt"/>
                <a:cs typeface="+mn-lt"/>
              </a:rPr>
              <a:t>Datorită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faptului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că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nu </a:t>
            </a:r>
            <a:r>
              <a:rPr lang="en-US" b="1" i="1" err="1">
                <a:ea typeface="+mn-lt"/>
                <a:cs typeface="+mn-lt"/>
              </a:rPr>
              <a:t>mai</a:t>
            </a:r>
            <a:r>
              <a:rPr lang="en-US" b="1" i="1">
                <a:ea typeface="+mn-lt"/>
                <a:cs typeface="+mn-lt"/>
              </a:rPr>
              <a:t> au </a:t>
            </a:r>
            <a:r>
              <a:rPr lang="en-US" b="1" i="1" err="1">
                <a:ea typeface="+mn-lt"/>
                <a:cs typeface="+mn-lt"/>
              </a:rPr>
              <a:t>aptituninile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atât</a:t>
            </a:r>
            <a:r>
              <a:rPr lang="en-US" b="1" i="1">
                <a:ea typeface="+mn-lt"/>
                <a:cs typeface="+mn-lt"/>
              </a:rPr>
              <a:t> de </a:t>
            </a:r>
            <a:r>
              <a:rPr lang="en-US" b="1" i="1" err="1">
                <a:ea typeface="+mn-lt"/>
                <a:cs typeface="+mn-lt"/>
              </a:rPr>
              <a:t>dezvoltate</a:t>
            </a:r>
            <a:r>
              <a:rPr lang="en-US" b="1" i="1">
                <a:ea typeface="+mn-lt"/>
                <a:cs typeface="+mn-lt"/>
              </a:rPr>
              <a:t>, </a:t>
            </a:r>
            <a:r>
              <a:rPr lang="en-US" b="1" i="1" err="1">
                <a:ea typeface="+mn-lt"/>
                <a:cs typeface="+mn-lt"/>
              </a:rPr>
              <a:t>aplicația</a:t>
            </a:r>
            <a:r>
              <a:rPr lang="en-US" b="1" i="1">
                <a:ea typeface="+mn-lt"/>
                <a:cs typeface="+mn-lt"/>
              </a:rPr>
              <a:t> le </a:t>
            </a:r>
            <a:r>
              <a:rPr lang="en-US" b="1" i="1" err="1">
                <a:ea typeface="+mn-lt"/>
                <a:cs typeface="+mn-lt"/>
              </a:rPr>
              <a:t>va</a:t>
            </a:r>
            <a:r>
              <a:rPr lang="en-US" b="1" i="1">
                <a:ea typeface="+mn-lt"/>
                <a:cs typeface="+mn-lt"/>
              </a:rPr>
              <a:t> da </a:t>
            </a:r>
            <a:r>
              <a:rPr lang="en-US" b="1" i="1" err="1">
                <a:ea typeface="+mn-lt"/>
                <a:cs typeface="+mn-lt"/>
              </a:rPr>
              <a:t>acces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doar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către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operațiile</a:t>
            </a:r>
            <a:r>
              <a:rPr lang="en-US" b="1" i="1">
                <a:ea typeface="+mn-lt"/>
                <a:cs typeface="+mn-lt"/>
              </a:rPr>
              <a:t> simple, precum </a:t>
            </a:r>
            <a:r>
              <a:rPr lang="en-US" b="1" i="1" err="1">
                <a:ea typeface="+mn-lt"/>
                <a:cs typeface="+mn-lt"/>
              </a:rPr>
              <a:t>reglarea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temperaturii</a:t>
            </a:r>
            <a:r>
              <a:rPr lang="en-US" b="1" i="1">
                <a:ea typeface="+mn-lt"/>
                <a:cs typeface="+mn-lt"/>
              </a:rPr>
              <a:t>, a </a:t>
            </a:r>
            <a:r>
              <a:rPr lang="en-US" b="1" i="1" err="1">
                <a:ea typeface="+mn-lt"/>
                <a:cs typeface="+mn-lt"/>
              </a:rPr>
              <a:t>luminii</a:t>
            </a:r>
            <a:r>
              <a:rPr lang="en-US" b="1" i="1">
                <a:ea typeface="+mn-lt"/>
                <a:cs typeface="+mn-lt"/>
              </a:rPr>
              <a:t>, </a:t>
            </a:r>
            <a:r>
              <a:rPr lang="en-US" b="1" i="1" err="1">
                <a:ea typeface="+mn-lt"/>
                <a:cs typeface="+mn-lt"/>
              </a:rPr>
              <a:t>controlul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frigiderului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si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acces</a:t>
            </a:r>
            <a:r>
              <a:rPr lang="en-US" b="1" i="1">
                <a:ea typeface="+mn-lt"/>
                <a:cs typeface="+mn-lt"/>
              </a:rPr>
              <a:t> la bathtub.</a:t>
            </a:r>
          </a:p>
          <a:p>
            <a:pPr marL="0" indent="0" algn="ctr">
              <a:buNone/>
            </a:pP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vor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putea</a:t>
            </a:r>
            <a:r>
              <a:rPr lang="en-US" b="1" i="1">
                <a:ea typeface="+mn-lt"/>
                <a:cs typeface="+mn-lt"/>
              </a:rPr>
              <a:t> intra in </a:t>
            </a:r>
            <a:r>
              <a:rPr lang="en-US" b="1" i="1" err="1">
                <a:ea typeface="+mn-lt"/>
                <a:cs typeface="+mn-lt"/>
              </a:rPr>
              <a:t>aplicatie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fără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introducerea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unui</a:t>
            </a:r>
            <a:r>
              <a:rPr lang="en-US" b="1" i="1">
                <a:ea typeface="+mn-lt"/>
                <a:cs typeface="+mn-lt"/>
              </a:rPr>
              <a:t> pin.</a:t>
            </a:r>
            <a:endParaRPr lang="en-US" b="1" i="1"/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D6526415-355C-439B-9F59-29AF1A02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23" y="2077571"/>
            <a:ext cx="27040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1BD34FA-24B6-4C41-BDAD-47AB9BF9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4649"/>
            <a:ext cx="2142067" cy="1374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E7C20-B632-46F9-A3E0-C2A0F99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Caracteristicile utilizator (copiii)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01E21C-91D4-4927-995A-FB1586CE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581" y="2075296"/>
            <a:ext cx="7454202" cy="3937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1" err="1">
                <a:ea typeface="+mn-lt"/>
                <a:cs typeface="+mn-lt"/>
              </a:rPr>
              <a:t>Datorită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faptului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că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nu </a:t>
            </a:r>
            <a:r>
              <a:rPr lang="en-US" b="1" i="1" err="1">
                <a:ea typeface="+mn-lt"/>
                <a:cs typeface="+mn-lt"/>
              </a:rPr>
              <a:t>stiu</a:t>
            </a:r>
            <a:r>
              <a:rPr lang="en-US" b="1" i="1">
                <a:ea typeface="+mn-lt"/>
                <a:cs typeface="+mn-lt"/>
              </a:rPr>
              <a:t> sa </a:t>
            </a:r>
            <a:r>
              <a:rPr lang="en-US" b="1" i="1" err="1">
                <a:ea typeface="+mn-lt"/>
                <a:cs typeface="+mn-lt"/>
              </a:rPr>
              <a:t>citeasca</a:t>
            </a: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și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că</a:t>
            </a:r>
            <a:r>
              <a:rPr lang="en-US" b="1" i="1">
                <a:ea typeface="+mn-lt"/>
                <a:cs typeface="+mn-lt"/>
              </a:rPr>
              <a:t> nu </a:t>
            </a:r>
            <a:r>
              <a:rPr lang="en-US" b="1" i="1" err="1">
                <a:ea typeface="+mn-lt"/>
                <a:cs typeface="+mn-lt"/>
              </a:rPr>
              <a:t>iși</a:t>
            </a:r>
            <a:r>
              <a:rPr lang="en-US" b="1" i="1">
                <a:ea typeface="+mn-lt"/>
                <a:cs typeface="+mn-lt"/>
              </a:rPr>
              <a:t> pot </a:t>
            </a:r>
            <a:r>
              <a:rPr lang="en-US" b="1" i="1" err="1">
                <a:ea typeface="+mn-lt"/>
                <a:cs typeface="+mn-lt"/>
              </a:rPr>
              <a:t>asuma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responsabilități</a:t>
            </a:r>
            <a:r>
              <a:rPr lang="en-US" b="1" i="1">
                <a:ea typeface="+mn-lt"/>
                <a:cs typeface="+mn-lt"/>
              </a:rPr>
              <a:t>, </a:t>
            </a:r>
            <a:r>
              <a:rPr lang="en-US" b="1" i="1" err="1">
                <a:ea typeface="+mn-lt"/>
                <a:cs typeface="+mn-lt"/>
              </a:rPr>
              <a:t>ei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vor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avea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acces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doar</a:t>
            </a:r>
            <a:r>
              <a:rPr lang="en-US" b="1" i="1">
                <a:ea typeface="+mn-lt"/>
                <a:cs typeface="+mn-lt"/>
              </a:rPr>
              <a:t> la </a:t>
            </a:r>
            <a:r>
              <a:rPr lang="en-US" b="1" i="1" err="1">
                <a:ea typeface="+mn-lt"/>
                <a:cs typeface="+mn-lt"/>
              </a:rPr>
              <a:t>operațiile</a:t>
            </a:r>
            <a:r>
              <a:rPr lang="en-US" b="1" i="1">
                <a:ea typeface="+mn-lt"/>
                <a:cs typeface="+mn-lt"/>
              </a:rPr>
              <a:t> simple, precum </a:t>
            </a:r>
            <a:r>
              <a:rPr lang="en-US" b="1" i="1" err="1">
                <a:ea typeface="+mn-lt"/>
                <a:cs typeface="+mn-lt"/>
              </a:rPr>
              <a:t>reglarea</a:t>
            </a: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luminii</a:t>
            </a: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și</a:t>
            </a:r>
            <a:r>
              <a:rPr lang="en-US" b="1" i="1">
                <a:ea typeface="+mn-lt"/>
                <a:cs typeface="+mn-lt"/>
              </a:rPr>
              <a:t> la </a:t>
            </a:r>
            <a:r>
              <a:rPr lang="en-US" b="1" i="1" err="1">
                <a:ea typeface="+mn-lt"/>
                <a:cs typeface="+mn-lt"/>
              </a:rPr>
              <a:t>declanșarea</a:t>
            </a: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balonașelor</a:t>
            </a:r>
            <a:r>
              <a:rPr lang="en-US" b="1" i="1">
                <a:ea typeface="+mn-lt"/>
                <a:cs typeface="+mn-lt"/>
              </a:rPr>
              <a:t> din </a:t>
            </a:r>
            <a:r>
              <a:rPr lang="en-US" b="1" i="1" err="1">
                <a:ea typeface="+mn-lt"/>
                <a:cs typeface="+mn-lt"/>
              </a:rPr>
              <a:t>cadă</a:t>
            </a:r>
            <a:r>
              <a:rPr lang="en-US" b="1" i="1">
                <a:ea typeface="+mn-lt"/>
                <a:cs typeface="+mn-lt"/>
              </a:rPr>
              <a:t>.</a:t>
            </a:r>
          </a:p>
          <a:p>
            <a:pPr marL="0" indent="0" algn="ctr">
              <a:buNone/>
            </a:pPr>
            <a:r>
              <a:rPr lang="en-US" b="1" i="1">
                <a:ea typeface="+mn-lt"/>
                <a:cs typeface="+mn-lt"/>
              </a:rPr>
              <a:t> </a:t>
            </a:r>
            <a:r>
              <a:rPr lang="en-US" b="1" i="1" err="1">
                <a:ea typeface="+mn-lt"/>
                <a:cs typeface="+mn-lt"/>
              </a:rPr>
              <a:t>Aceștia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vor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putea</a:t>
            </a:r>
            <a:r>
              <a:rPr lang="en-US" b="1" i="1">
                <a:ea typeface="+mn-lt"/>
                <a:cs typeface="+mn-lt"/>
              </a:rPr>
              <a:t> intra in </a:t>
            </a:r>
            <a:r>
              <a:rPr lang="en-US" b="1" i="1" err="1">
                <a:ea typeface="+mn-lt"/>
                <a:cs typeface="+mn-lt"/>
              </a:rPr>
              <a:t>aplicație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fără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introducerea</a:t>
            </a:r>
            <a:r>
              <a:rPr lang="en-US" b="1" i="1">
                <a:ea typeface="+mn-lt"/>
                <a:cs typeface="+mn-lt"/>
              </a:rPr>
              <a:t> </a:t>
            </a:r>
            <a:r>
              <a:rPr lang="en-US" b="1" i="1" err="1">
                <a:ea typeface="+mn-lt"/>
                <a:cs typeface="+mn-lt"/>
              </a:rPr>
              <a:t>unui</a:t>
            </a:r>
            <a:r>
              <a:rPr lang="en-US" b="1" i="1">
                <a:ea typeface="+mn-lt"/>
                <a:cs typeface="+mn-lt"/>
              </a:rPr>
              <a:t> pin.</a:t>
            </a:r>
            <a:endParaRPr lang="en-US" b="1" i="1"/>
          </a:p>
        </p:txBody>
      </p:sp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147621-26DE-444C-BE29-8EADF377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665" y="2077571"/>
            <a:ext cx="25414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CD0D-5C5F-4F67-A712-A8A6CEBB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C899-33B0-4F50-A430-53BDC2AEF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9828106" cy="3749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err="1"/>
              <a:t>Reglarea</a:t>
            </a:r>
            <a:r>
              <a:rPr lang="en-US" b="1" i="1"/>
              <a:t> </a:t>
            </a:r>
            <a:r>
              <a:rPr lang="en-US" b="1" i="1" err="1"/>
              <a:t>temperaturii</a:t>
            </a:r>
            <a:endParaRPr lang="en-US" b="1" i="1"/>
          </a:p>
          <a:p>
            <a:pPr>
              <a:buClr>
                <a:srgbClr val="262626"/>
              </a:buClr>
            </a:pPr>
            <a:r>
              <a:rPr lang="en-US" b="1" i="1"/>
              <a:t>Control </a:t>
            </a:r>
            <a:r>
              <a:rPr lang="en-US" b="1" i="1" err="1"/>
              <a:t>lumini</a:t>
            </a:r>
            <a:endParaRPr lang="en-US" b="1" i="1"/>
          </a:p>
          <a:p>
            <a:pPr>
              <a:buClr>
                <a:srgbClr val="262626"/>
              </a:buClr>
            </a:pPr>
            <a:r>
              <a:rPr lang="en-US" b="1" i="1" err="1"/>
              <a:t>Gestiune</a:t>
            </a:r>
            <a:r>
              <a:rPr lang="en-US" b="1" i="1"/>
              <a:t> </a:t>
            </a:r>
            <a:r>
              <a:rPr lang="en-US" b="1" i="1" err="1"/>
              <a:t>securitate</a:t>
            </a:r>
            <a:endParaRPr lang="en-US" b="1" i="1"/>
          </a:p>
          <a:p>
            <a:pPr>
              <a:buClr>
                <a:srgbClr val="262626"/>
              </a:buClr>
            </a:pPr>
            <a:r>
              <a:rPr lang="en-US" b="1" i="1"/>
              <a:t>Control </a:t>
            </a:r>
            <a:r>
              <a:rPr lang="en-US" b="1" i="1" err="1"/>
              <a:t>apă</a:t>
            </a:r>
            <a:r>
              <a:rPr lang="en-US" b="1" i="1"/>
              <a:t> </a:t>
            </a:r>
            <a:r>
              <a:rPr lang="en-US" b="1" i="1" err="1"/>
              <a:t>în</a:t>
            </a:r>
            <a:r>
              <a:rPr lang="en-US" b="1" i="1"/>
              <a:t> </a:t>
            </a:r>
            <a:r>
              <a:rPr lang="en-US" b="1" i="1" err="1"/>
              <a:t>cada</a:t>
            </a:r>
            <a:r>
              <a:rPr lang="en-US" b="1" i="1"/>
              <a:t> </a:t>
            </a:r>
            <a:r>
              <a:rPr lang="en-US" b="1" i="1" err="1"/>
              <a:t>inteligentă</a:t>
            </a:r>
          </a:p>
          <a:p>
            <a:pPr>
              <a:buClr>
                <a:srgbClr val="262626"/>
              </a:buClr>
            </a:pPr>
            <a:r>
              <a:rPr lang="en-US" b="1" i="1"/>
              <a:t>Control aspirator </a:t>
            </a:r>
            <a:r>
              <a:rPr lang="en-US" b="1" i="1" err="1"/>
              <a:t>inteligent</a:t>
            </a:r>
          </a:p>
          <a:p>
            <a:pPr>
              <a:buClr>
                <a:srgbClr val="262626"/>
              </a:buClr>
            </a:pPr>
            <a:r>
              <a:rPr lang="en-US" b="1" i="1"/>
              <a:t>Control prize </a:t>
            </a:r>
            <a:r>
              <a:rPr lang="en-US" b="1" i="1" err="1"/>
              <a:t>inteligente</a:t>
            </a:r>
          </a:p>
          <a:p>
            <a:pPr>
              <a:buClr>
                <a:srgbClr val="262626"/>
              </a:buClr>
            </a:pPr>
            <a:r>
              <a:rPr lang="en-US" b="1" i="1" err="1"/>
              <a:t>Deschidere</a:t>
            </a:r>
            <a:r>
              <a:rPr lang="en-US" b="1" i="1"/>
              <a:t>/</a:t>
            </a:r>
            <a:r>
              <a:rPr lang="en-US" b="1" i="1" err="1"/>
              <a:t>Închidere</a:t>
            </a:r>
            <a:r>
              <a:rPr lang="en-US" b="1" i="1"/>
              <a:t> </a:t>
            </a:r>
            <a:r>
              <a:rPr lang="en-US" b="1" i="1" err="1"/>
              <a:t>ușă</a:t>
            </a:r>
            <a:r>
              <a:rPr lang="en-US" b="1" i="1"/>
              <a:t> </a:t>
            </a:r>
            <a:r>
              <a:rPr lang="en-US" b="1" i="1" err="1"/>
              <a:t>garaj</a:t>
            </a:r>
          </a:p>
          <a:p>
            <a:pPr>
              <a:buClr>
                <a:srgbClr val="262626"/>
              </a:buClr>
            </a:pPr>
            <a:r>
              <a:rPr lang="en-US" b="1" i="1" err="1"/>
              <a:t>Administrare</a:t>
            </a:r>
            <a:r>
              <a:rPr lang="en-US" b="1" i="1"/>
              <a:t> </a:t>
            </a:r>
            <a:r>
              <a:rPr lang="en-US" b="1" i="1" err="1"/>
              <a:t>frigider</a:t>
            </a:r>
            <a:r>
              <a:rPr lang="en-US" b="1" i="1"/>
              <a:t> </a:t>
            </a:r>
            <a:r>
              <a:rPr lang="en-US" b="1" i="1" err="1"/>
              <a:t>inteligent</a:t>
            </a:r>
            <a:endParaRPr lang="en-US" b="1" i="1"/>
          </a:p>
          <a:p>
            <a:pPr>
              <a:buClr>
                <a:srgbClr val="262626"/>
              </a:buClr>
            </a:pPr>
            <a:r>
              <a:rPr lang="en-US" b="1" i="1" err="1"/>
              <a:t>Utilizare</a:t>
            </a:r>
            <a:r>
              <a:rPr lang="en-US" b="1" i="1"/>
              <a:t> </a:t>
            </a:r>
            <a:r>
              <a:rPr lang="en-US" b="1" i="1" err="1"/>
              <a:t>asistent</a:t>
            </a:r>
            <a:r>
              <a:rPr lang="en-US" b="1" i="1"/>
              <a:t> </a:t>
            </a:r>
            <a:r>
              <a:rPr lang="en-US" b="1" i="1" err="1"/>
              <a:t>bucatar</a:t>
            </a:r>
          </a:p>
          <a:p>
            <a:pPr>
              <a:buClr>
                <a:srgbClr val="262626"/>
              </a:buClr>
            </a:pPr>
            <a:endParaRPr lang="en-US" b="1" i="1"/>
          </a:p>
        </p:txBody>
      </p:sp>
      <p:pic>
        <p:nvPicPr>
          <p:cNvPr id="5" name="Picture 5" descr="A picture containing small, pair, wearing, holding&#10;&#10;Description automatically generated">
            <a:extLst>
              <a:ext uri="{FF2B5EF4-FFF2-40B4-BE49-F238E27FC236}">
                <a16:creationId xmlns:a16="http://schemas.microsoft.com/office/drawing/2014/main" id="{550E337B-1BC6-4256-A7AC-45D7B941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12" y="2354749"/>
            <a:ext cx="3101788" cy="22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6E5EC4-C8B0-4A4D-B199-4EDC6A9A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4265084"/>
            <a:ext cx="3361267" cy="210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A7F8F-8656-46AF-ACE8-14C28CCD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err="1"/>
              <a:t>Idei</a:t>
            </a:r>
            <a:r>
              <a:rPr lang="en-US" b="1" i="1"/>
              <a:t> </a:t>
            </a:r>
            <a:r>
              <a:rPr lang="en-US" b="1" i="1" err="1"/>
              <a:t>inovatoare</a:t>
            </a:r>
            <a:r>
              <a:rPr lang="en-US" b="1" i="1"/>
              <a:t> (future extensions)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B64E-B9B7-4549-88C5-39605F5A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0581" y="2479205"/>
            <a:ext cx="10064429" cy="3163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itchFamily="18" charset="0"/>
              <a:buChar char="•"/>
            </a:pPr>
            <a:r>
              <a:rPr lang="en-US" b="1" i="1" err="1"/>
              <a:t>logarea</a:t>
            </a:r>
            <a:r>
              <a:rPr lang="en-US" b="1" i="1"/>
              <a:t> </a:t>
            </a:r>
            <a:r>
              <a:rPr lang="en-US" b="1" i="1" err="1"/>
              <a:t>în</a:t>
            </a:r>
            <a:r>
              <a:rPr lang="en-US" b="1" i="1"/>
              <a:t> </a:t>
            </a:r>
            <a:r>
              <a:rPr lang="en-US" b="1" i="1" err="1"/>
              <a:t>sistem</a:t>
            </a:r>
            <a:r>
              <a:rPr lang="en-US" b="1" i="1"/>
              <a:t> cu </a:t>
            </a:r>
            <a:r>
              <a:rPr lang="en-US" b="1" i="1" err="1"/>
              <a:t>amprenta</a:t>
            </a:r>
            <a:endParaRPr lang="en-US" b="1" i="1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 i="1" err="1"/>
              <a:t>mărirea</a:t>
            </a:r>
            <a:r>
              <a:rPr lang="en-US" b="1" i="1"/>
              <a:t> </a:t>
            </a:r>
            <a:r>
              <a:rPr lang="en-US" b="1" i="1" err="1"/>
              <a:t>textului</a:t>
            </a:r>
            <a:r>
              <a:rPr lang="en-US" b="1" i="1"/>
              <a:t> </a:t>
            </a:r>
            <a:r>
              <a:rPr lang="en-US" b="1" i="1" err="1"/>
              <a:t>pentru</a:t>
            </a:r>
            <a:r>
              <a:rPr lang="en-US" b="1" i="1"/>
              <a:t> </a:t>
            </a:r>
            <a:r>
              <a:rPr lang="en-US" b="1" i="1" err="1"/>
              <a:t>bunici</a:t>
            </a:r>
            <a:endParaRPr lang="en-US" b="1" i="1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 i="1" err="1"/>
              <a:t>primirea</a:t>
            </a:r>
            <a:r>
              <a:rPr lang="en-US" b="1" i="1"/>
              <a:t> de </a:t>
            </a:r>
            <a:r>
              <a:rPr lang="en-US" b="1" i="1" err="1"/>
              <a:t>notificări</a:t>
            </a:r>
            <a:r>
              <a:rPr lang="en-US" b="1" i="1"/>
              <a:t> (ex: low battery </a:t>
            </a:r>
            <a:r>
              <a:rPr lang="en-US" b="1" i="1" err="1"/>
              <a:t>sau</a:t>
            </a:r>
            <a:r>
              <a:rPr lang="en-US" b="1" i="1"/>
              <a:t> low dust storage la aspirator)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 i="1" err="1"/>
              <a:t>posibilitatea</a:t>
            </a:r>
            <a:r>
              <a:rPr lang="en-US" b="1" i="1"/>
              <a:t> </a:t>
            </a:r>
            <a:r>
              <a:rPr lang="en-US" b="1" i="1" err="1"/>
              <a:t>selectării</a:t>
            </a:r>
            <a:r>
              <a:rPr lang="en-US" b="1" i="1"/>
              <a:t> </a:t>
            </a:r>
            <a:r>
              <a:rPr lang="en-US" b="1" i="1" err="1"/>
              <a:t>unei</a:t>
            </a:r>
            <a:r>
              <a:rPr lang="en-US" b="1" i="1"/>
              <a:t> limbi a aplicației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66806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{946A7183-9926-4A59-9306-6BAE03ECBB45}tf78438558_win32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  Casă inteligentă pentru întrega familie     </vt:lpstr>
      <vt:lpstr>Descrierea proiectului</vt:lpstr>
      <vt:lpstr>Caracteristici utilizator</vt:lpstr>
      <vt:lpstr>Caracteristicile utilizator (părinții)</vt:lpstr>
      <vt:lpstr>Caracteristicile utilizator (adolescenta)</vt:lpstr>
      <vt:lpstr>Caracteristicile utilizator (bunicii)</vt:lpstr>
      <vt:lpstr>Caracteristicile utilizator (copiii) </vt:lpstr>
      <vt:lpstr>Obiective</vt:lpstr>
      <vt:lpstr>Idei inovatoare (future extensions)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Casa inteligenta pentru intrega familie     </dc:title>
  <dc:creator>Ioan Michnea</dc:creator>
  <cp:revision>1</cp:revision>
  <dcterms:created xsi:type="dcterms:W3CDTF">2021-01-10T12:40:51Z</dcterms:created>
  <dcterms:modified xsi:type="dcterms:W3CDTF">2021-01-10T14:29:15Z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