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9144000" cx="16256000"/>
  <p:notesSz cx="6858000" cy="9144000"/>
  <p:embeddedFontLs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G/XvsvfGD9oJm7RnUASVMkEm7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ill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5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">
  <p:cSld name="TItle and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  <a:defRPr sz="3600"/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Arial"/>
              <a:buNone/>
              <a:defRPr b="0" i="0" sz="6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4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ythonlearn.com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4800"/>
              <a:t>5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for Everybody</a:t>
            </a:r>
            <a:endParaRPr b="0" i="0" sz="3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www.py4e.com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Looping Through Strings</a:t>
            </a:r>
            <a:endParaRPr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definite loop using a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is much more elegant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completely taken care of by 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fruit = 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Looping Through Strings</a:t>
            </a:r>
            <a:endParaRPr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definite loop using a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is much more </a:t>
            </a:r>
            <a:r>
              <a:rPr lang="en-US" sz="3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elegant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completely taken care of by 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fruit = 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Looping and Counting</a:t>
            </a:r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a simple loop that loops through each letter in a string and counts the number of times the loop encounters the 'a' character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word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count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letter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word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if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'a'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   count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count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count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Looking Deeper into </a:t>
            </a:r>
            <a:r>
              <a:rPr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through the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 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(ordered set)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block (body)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code is executed once for each value </a:t>
            </a:r>
            <a:r>
              <a:rPr lang="en-US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 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moves through all of the values </a:t>
            </a:r>
            <a:r>
              <a:rPr lang="en-US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print(letter)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Six-character string</a:t>
            </a:r>
            <a:endParaRPr/>
          </a:p>
        </p:txBody>
      </p:sp>
      <p:cxnSp>
        <p:nvCxnSpPr>
          <p:cNvPr id="152" name="Google Shape;152;p13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53" name="Google Shape;153;p13"/>
          <p:cNvCxnSpPr/>
          <p:nvPr/>
        </p:nvCxnSpPr>
        <p:spPr>
          <a:xfrm flipH="1" rot="10800000">
            <a:off x="13544454" y="4403739"/>
            <a:ext cx="727345" cy="82230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4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59" name="Google Shape;159;p14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Done?</a:t>
            </a:r>
            <a:endParaRPr/>
          </a:p>
        </p:txBody>
      </p:sp>
      <p:cxnSp>
        <p:nvCxnSpPr>
          <p:cNvPr id="160" name="Google Shape;160;p1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61" name="Google Shape;161;p14"/>
          <p:cNvCxnSpPr>
            <a:endCxn id="162" idx="2"/>
          </p:cNvCxnSpPr>
          <p:nvPr/>
        </p:nvCxnSpPr>
        <p:spPr>
          <a:xfrm rot="10800000">
            <a:off x="6686599" y="2768699"/>
            <a:ext cx="14100" cy="587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3" name="Google Shape;163;p14"/>
          <p:cNvCxnSpPr>
            <a:stCxn id="164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5" name="Google Shape;165;p14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6" name="Google Shape;166;p14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67" name="Google Shape;167;p14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8" name="Google Shape;168;p14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0" name="Google Shape;170;p14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letter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Advance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letter</a:t>
            </a:r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print(letter)</a:t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“iterates”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</p:txBody>
      </p:sp>
      <p:cxnSp>
        <p:nvCxnSpPr>
          <p:cNvPr id="179" name="Google Shape;179;p14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80" name="Google Shape;180;p1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D966"/>
                </a:solidFill>
              </a:rPr>
              <a:t>More String Operations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 Concatenation</a:t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the  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'Hello'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'There'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HelloThere</a:t>
            </a:r>
            <a:endParaRPr b="1" i="0" sz="36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 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'There'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7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7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Logical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another string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returns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can be used in an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'm'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'nan'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'Found it!'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Found it!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 Comparison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'All right, bananas.'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', comes before banana.'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', comes after banana.'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'All right, bananas.')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Font typeface="Cabin"/>
              <a:buNone/>
            </a:pPr>
            <a:r>
              <a:rPr lang="en-US" sz="60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Making everything </a:t>
            </a:r>
            <a:r>
              <a:rPr lang="en-US" sz="6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UPPER CASE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make a copy of a string in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lower case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upper case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Often when we are searching for a string using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 we first convert the string to lower case so we can search a string regardless of case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'Hello Bob'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nnn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.upper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nnn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BOB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www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.lower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www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bob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 Data Type</a:t>
            </a:r>
            <a:endParaRPr/>
          </a:p>
        </p:txBody>
      </p:sp>
      <p:sp>
        <p:nvSpPr>
          <p:cNvPr id="32" name="Google Shape;32;p2"/>
          <p:cNvSpPr txBox="1"/>
          <p:nvPr>
            <p:ph idx="1" type="body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 string is a sequence of characters</a:t>
            </a:r>
            <a:endParaRPr/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 string literal uses quotes  </a:t>
            </a:r>
            <a:br>
              <a:rPr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  <a:endParaRPr/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For strings, + means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concatenate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When a string contains numbers, it is still a string</a:t>
            </a:r>
            <a:endParaRPr/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We can convert numbers in a string into a number using </a:t>
            </a:r>
            <a:r>
              <a:rPr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str1 = "Hello"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str2 = 'there'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bob = str1 + str2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Hellothere</a:t>
            </a:r>
            <a:endParaRPr b="1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str3 = '123'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str3 = str3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TypeError: cannot concatenate 'str' and 'int'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x = 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(str3)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124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 Library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has a number of string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which are in the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string library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already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built into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every string - we invoke them by appending the function to the string variable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do not modify the original string, instead they return a new string that has been altered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'Hello Bob'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zap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zap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bob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Bob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'Hi There'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hi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728663" y="2406640"/>
            <a:ext cx="78579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str.capitalize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str.center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(width[, fillchar])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str.endswith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(suffix[, start[, end]])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(sub[, start[, end]])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str.lstrip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([chars])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9080500" y="2406640"/>
            <a:ext cx="67215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str.replace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(old, new[, count])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str.lower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str.rstrip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([chars])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str.strip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([chars])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str.upper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</p:txBody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1155700" y="833718"/>
            <a:ext cx="127209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 Library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675"/>
              <a:buFont typeface="Cabin"/>
              <a:buNone/>
            </a:pPr>
            <a:r>
              <a:rPr lang="en-US" sz="67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Reading and Converting</a:t>
            </a:r>
            <a:endParaRPr/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prefer to read data in using </a:t>
            </a:r>
            <a:r>
              <a:rPr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r>
              <a:rPr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then parse and convert the data as we need</a:t>
            </a:r>
            <a:endParaRPr/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gives us more control over error situations and/or bad user input</a:t>
            </a:r>
            <a:endParaRPr/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numbers must be </a:t>
            </a:r>
            <a:r>
              <a:rPr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converted</a:t>
            </a:r>
            <a:r>
              <a:rPr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from strings</a:t>
            </a:r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Chuck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Chuck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–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TypeError: unsupported operand type(s) for -: 'str' and 'int'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–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Looking Inside Strings</a:t>
            </a:r>
            <a:endParaRPr/>
          </a:p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get at any single character in a string using an index specified in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square brackets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index value must be an integer and starts at zero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index value can be an expression that is computed</a:t>
            </a:r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-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endParaRPr/>
          </a:p>
        </p:txBody>
      </p:sp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0" name="Google Shape;50;p4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7" name="Google Shape;57;p4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 Character Too Far</a:t>
            </a:r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will get a </a:t>
            </a:r>
            <a:r>
              <a:rPr lang="en-US" sz="36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python error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you attempt to index beyond the end of a string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be careful when constructing index values and slices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zot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'abc'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zot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  File "&lt;stdin&gt;", line 1, in &lt;module&gt;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IndexError: string index out of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Strings Have Length</a:t>
            </a:r>
            <a:endParaRPr/>
          </a:p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40"/>
              <a:buNone/>
            </a:pPr>
            <a:r>
              <a:rPr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built-in function </a:t>
            </a:r>
            <a:r>
              <a:rPr lang="en-US" sz="4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gives us the length of a string</a:t>
            </a:r>
            <a:endParaRPr/>
          </a:p>
        </p:txBody>
      </p:sp>
      <p:sp>
        <p:nvSpPr>
          <p:cNvPr id="74" name="Google Shape;74;p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</p:txBody>
      </p:sp>
      <p:sp>
        <p:nvSpPr>
          <p:cNvPr id="75" name="Google Shape;75;p6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8" name="Google Shape;78;p6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" name="Google Shape;79;p6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0" name="Google Shape;80;p6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2" name="Google Shape;82;p6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40FF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92" name="Google Shape;92;p7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</p:txBody>
      </p:sp>
      <p:sp>
        <p:nvSpPr>
          <p:cNvPr id="93" name="Google Shape;93;p7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7373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len()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cxnSp>
        <p:nvCxnSpPr>
          <p:cNvPr id="94" name="Google Shape;94;p7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95" name="Google Shape;95;p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'banana'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(a string)</a:t>
            </a:r>
            <a:endParaRPr/>
          </a:p>
        </p:txBody>
      </p:sp>
      <p:sp>
        <p:nvSpPr>
          <p:cNvPr id="96" name="Google Shape;96;p7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(a number)</a:t>
            </a:r>
            <a:endParaRPr/>
          </a:p>
        </p:txBody>
      </p:sp>
      <p:cxnSp>
        <p:nvCxnSpPr>
          <p:cNvPr id="97" name="Google Shape;97;p7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98" name="Google Shape;98;p7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40FF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7373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len(inp):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blah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blah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x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blah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blah</a:t>
            </a:r>
            <a:endParaRPr/>
          </a:p>
        </p:txBody>
      </p:sp>
      <p:cxnSp>
        <p:nvCxnSpPr>
          <p:cNvPr id="105" name="Google Shape;105;p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06" name="Google Shape;106;p8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'banana'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(a string)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(a number)</a:t>
            </a:r>
            <a:endParaRPr/>
          </a:p>
        </p:txBody>
      </p:sp>
      <p:cxnSp>
        <p:nvCxnSpPr>
          <p:cNvPr id="108" name="Google Shape;108;p8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09" name="Google Shape;109;p8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Looping Through Strings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a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statement, an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the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function, we can construct a loop to look at each of the letters in a string individually</a:t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 = 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(index,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0 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2 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 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5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