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embeddedFontLst>
    <p:embeddedFont>
      <p:font typeface="Cabin" panose="020B0604020202020204" charset="0"/>
      <p:regular r:id="rId17"/>
      <p:bold r:id="rId18"/>
      <p:italic r:id="rId19"/>
      <p:boldItalic r:id="rId20"/>
    </p:embeddedFont>
    <p:embeddedFont>
      <p:font typeface="Calibri" panose="020F0502020204030204" pitchFamily="34" charset="0"/>
      <p:regular r:id="rId21"/>
      <p:bold r:id="rId22"/>
      <p:italic r:id="rId23"/>
      <p:boldItalic r:id="rId24"/>
    </p:embeddedFont>
    <p:embeddedFont>
      <p:font typeface="Impact" panose="020B0806030902050204" pitchFamily="3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5FEA0C-C45B-4FBB-8DA4-6612CAE0F5D7}">
  <a:tblStyle styleId="{1A5FEA0C-C45B-4FBB-8DA4-6612CAE0F5D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3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4fc592a14_1_9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4fc592a14_1_9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4045888e3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4045888e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50ab6e12c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50ab6e12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According to the Cencus, Brooklyn has the highest population of 2.6 Million. With queens coming in to 2.3 Million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44fc592a14_7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44fc592a14_7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450ab6e12c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450ab6e12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4405f33de8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4405f33de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4fc592a14_1_10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4fc592a14_1_10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44fc592a14_1_10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44fc592a14_1_10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44fc592a14_1_10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44fc592a14_1_10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44fc592a14_1_10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44fc592a14_1_1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44fc592a14_1_10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44fc592a14_1_10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408b5ca6e_2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408b5ca6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4045888e3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404588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4408b5ca6e_2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4408b5ca6e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accent1"/>
        </a:solidFill>
        <a:effectLst/>
      </p:bgPr>
    </p:bg>
    <p:spTree>
      <p:nvGrpSpPr>
        <p:cNvPr id="1" name="Shape 13"/>
        <p:cNvGrpSpPr/>
        <p:nvPr/>
      </p:nvGrpSpPr>
      <p:grpSpPr>
        <a:xfrm>
          <a:off x="0" y="0"/>
          <a:ext cx="0" cy="0"/>
          <a:chOff x="0" y="0"/>
          <a:chExt cx="0" cy="0"/>
        </a:xfrm>
      </p:grpSpPr>
      <p:sp>
        <p:nvSpPr>
          <p:cNvPr id="14" name="Google Shape;14;p2" title="scalloped circle"/>
          <p:cNvSpPr/>
          <p:nvPr/>
        </p:nvSpPr>
        <p:spPr>
          <a:xfrm>
            <a:off x="3557016" y="630936"/>
            <a:ext cx="5235575" cy="5229225"/>
          </a:xfrm>
          <a:custGeom>
            <a:avLst/>
            <a:gdLst/>
            <a:ahLst/>
            <a:cxnLst/>
            <a:rect l="l" t="t" r="r" b="b"/>
            <a:pathLst>
              <a:path w="3298" h="3294" extrusionOk="0">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lt2"/>
          </a:solidFill>
          <a:ln>
            <a:noFill/>
          </a:ln>
        </p:spPr>
      </p:sp>
      <p:sp>
        <p:nvSpPr>
          <p:cNvPr id="15" name="Google Shape;15;p2"/>
          <p:cNvSpPr txBox="1">
            <a:spLocks noGrp="1"/>
          </p:cNvSpPr>
          <p:nvPr>
            <p:ph type="ctrTitle"/>
          </p:nvPr>
        </p:nvSpPr>
        <p:spPr>
          <a:xfrm>
            <a:off x="1078523" y="1098388"/>
            <a:ext cx="10318500" cy="43950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2"/>
              </a:buClr>
              <a:buSzPts val="10000"/>
              <a:buFont typeface="Impact"/>
              <a:buNone/>
              <a:defRPr sz="10000" b="0" i="0" u="none" strike="noStrike" cap="non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Google Shape;16;p2"/>
          <p:cNvSpPr txBox="1">
            <a:spLocks noGrp="1"/>
          </p:cNvSpPr>
          <p:nvPr>
            <p:ph type="subTitle" idx="1"/>
          </p:nvPr>
        </p:nvSpPr>
        <p:spPr>
          <a:xfrm>
            <a:off x="2215045" y="5979196"/>
            <a:ext cx="8045400" cy="742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700"/>
              </a:spcBef>
              <a:spcAft>
                <a:spcPts val="0"/>
              </a:spcAft>
              <a:buClr>
                <a:schemeClr val="dk2"/>
              </a:buClr>
              <a:buSzPts val="2000"/>
              <a:buFont typeface="Arial"/>
              <a:buNone/>
              <a:defRPr sz="2000" b="1" i="0" u="none" strike="noStrike" cap="none">
                <a:solidFill>
                  <a:schemeClr val="dk2"/>
                </a:solidFill>
                <a:latin typeface="Cabin"/>
                <a:ea typeface="Cabin"/>
                <a:cs typeface="Cabin"/>
                <a:sym typeface="Cabin"/>
              </a:defRPr>
            </a:lvl1pPr>
            <a:lvl2pPr marR="0" lvl="1" algn="ctr" rtl="0">
              <a:lnSpc>
                <a:spcPct val="110000"/>
              </a:lnSpc>
              <a:spcBef>
                <a:spcPts val="700"/>
              </a:spcBef>
              <a:spcAft>
                <a:spcPts val="0"/>
              </a:spcAft>
              <a:buClr>
                <a:schemeClr val="dk2"/>
              </a:buClr>
              <a:buSzPts val="2000"/>
              <a:buFont typeface="Cabin"/>
              <a:buNone/>
              <a:defRPr sz="2000" b="0" i="0" u="none" strike="noStrike" cap="none">
                <a:solidFill>
                  <a:srgbClr val="595959"/>
                </a:solidFill>
                <a:latin typeface="Cabin"/>
                <a:ea typeface="Cabin"/>
                <a:cs typeface="Cabin"/>
                <a:sym typeface="Cabin"/>
              </a:defRPr>
            </a:lvl2pPr>
            <a:lvl3pPr marR="0" lvl="2" algn="ctr" rtl="0">
              <a:lnSpc>
                <a:spcPct val="110000"/>
              </a:lnSpc>
              <a:spcBef>
                <a:spcPts val="700"/>
              </a:spcBef>
              <a:spcAft>
                <a:spcPts val="0"/>
              </a:spcAft>
              <a:buClr>
                <a:schemeClr val="dk2"/>
              </a:buClr>
              <a:buSzPts val="1800"/>
              <a:buFont typeface="Arial"/>
              <a:buNone/>
              <a:defRPr sz="1800" b="0" i="0" u="none" strike="noStrike" cap="none">
                <a:solidFill>
                  <a:srgbClr val="595959"/>
                </a:solidFill>
                <a:latin typeface="Cabin"/>
                <a:ea typeface="Cabin"/>
                <a:cs typeface="Cabin"/>
                <a:sym typeface="Cabin"/>
              </a:defRPr>
            </a:lvl3pPr>
            <a:lvl4pPr marR="0" lvl="3" algn="ctr" rtl="0">
              <a:lnSpc>
                <a:spcPct val="110000"/>
              </a:lnSpc>
              <a:spcBef>
                <a:spcPts val="700"/>
              </a:spcBef>
              <a:spcAft>
                <a:spcPts val="0"/>
              </a:spcAft>
              <a:buClr>
                <a:schemeClr val="dk2"/>
              </a:buClr>
              <a:buSzPts val="1600"/>
              <a:buFont typeface="Cabin"/>
              <a:buNone/>
              <a:defRPr sz="1600" b="0" i="0" u="none" strike="noStrike" cap="none">
                <a:solidFill>
                  <a:srgbClr val="595959"/>
                </a:solidFill>
                <a:latin typeface="Cabin"/>
                <a:ea typeface="Cabin"/>
                <a:cs typeface="Cabin"/>
                <a:sym typeface="Cabin"/>
              </a:defRPr>
            </a:lvl4pPr>
            <a:lvl5pPr marR="0" lvl="4" algn="ctr" rtl="0">
              <a:lnSpc>
                <a:spcPct val="110000"/>
              </a:lnSpc>
              <a:spcBef>
                <a:spcPts val="700"/>
              </a:spcBef>
              <a:spcAft>
                <a:spcPts val="0"/>
              </a:spcAft>
              <a:buClr>
                <a:schemeClr val="dk2"/>
              </a:buClr>
              <a:buSzPts val="1600"/>
              <a:buFont typeface="Arial"/>
              <a:buNone/>
              <a:defRPr sz="1600" b="0" i="0" u="none" strike="noStrike" cap="none">
                <a:solidFill>
                  <a:srgbClr val="595959"/>
                </a:solidFill>
                <a:latin typeface="Cabin"/>
                <a:ea typeface="Cabin"/>
                <a:cs typeface="Cabin"/>
                <a:sym typeface="Cabin"/>
              </a:defRPr>
            </a:lvl5pPr>
            <a:lvl6pPr marR="0" lvl="5" algn="ctr" rtl="0">
              <a:lnSpc>
                <a:spcPct val="110000"/>
              </a:lnSpc>
              <a:spcBef>
                <a:spcPts val="700"/>
              </a:spcBef>
              <a:spcAft>
                <a:spcPts val="0"/>
              </a:spcAft>
              <a:buClr>
                <a:schemeClr val="dk2"/>
              </a:buClr>
              <a:buSzPts val="1600"/>
              <a:buFont typeface="Cabin"/>
              <a:buNone/>
              <a:defRPr sz="1600" b="0" i="0" u="none" strike="noStrike" cap="none">
                <a:solidFill>
                  <a:srgbClr val="595959"/>
                </a:solidFill>
                <a:latin typeface="Cabin"/>
                <a:ea typeface="Cabin"/>
                <a:cs typeface="Cabin"/>
                <a:sym typeface="Cabin"/>
              </a:defRPr>
            </a:lvl6pPr>
            <a:lvl7pPr marR="0" lvl="6" algn="ctr" rtl="0">
              <a:lnSpc>
                <a:spcPct val="110000"/>
              </a:lnSpc>
              <a:spcBef>
                <a:spcPts val="700"/>
              </a:spcBef>
              <a:spcAft>
                <a:spcPts val="0"/>
              </a:spcAft>
              <a:buClr>
                <a:schemeClr val="dk2"/>
              </a:buClr>
              <a:buSzPts val="1600"/>
              <a:buFont typeface="Arial"/>
              <a:buNone/>
              <a:defRPr sz="1600" b="0" i="0" u="none" strike="noStrike" cap="none">
                <a:solidFill>
                  <a:srgbClr val="595959"/>
                </a:solidFill>
                <a:latin typeface="Cabin"/>
                <a:ea typeface="Cabin"/>
                <a:cs typeface="Cabin"/>
                <a:sym typeface="Cabin"/>
              </a:defRPr>
            </a:lvl7pPr>
            <a:lvl8pPr marR="0" lvl="7" algn="ctr" rtl="0">
              <a:lnSpc>
                <a:spcPct val="110000"/>
              </a:lnSpc>
              <a:spcBef>
                <a:spcPts val="700"/>
              </a:spcBef>
              <a:spcAft>
                <a:spcPts val="0"/>
              </a:spcAft>
              <a:buClr>
                <a:schemeClr val="dk2"/>
              </a:buClr>
              <a:buSzPts val="1600"/>
              <a:buFont typeface="Cabin"/>
              <a:buNone/>
              <a:defRPr sz="1600" b="0" i="0" u="none" strike="noStrike" cap="none">
                <a:solidFill>
                  <a:srgbClr val="595959"/>
                </a:solidFill>
                <a:latin typeface="Cabin"/>
                <a:ea typeface="Cabin"/>
                <a:cs typeface="Cabin"/>
                <a:sym typeface="Cabin"/>
              </a:defRPr>
            </a:lvl8pPr>
            <a:lvl9pPr marR="0" lvl="8" algn="ctr" rtl="0">
              <a:lnSpc>
                <a:spcPct val="110000"/>
              </a:lnSpc>
              <a:spcBef>
                <a:spcPts val="700"/>
              </a:spcBef>
              <a:spcAft>
                <a:spcPts val="0"/>
              </a:spcAft>
              <a:buClr>
                <a:schemeClr val="dk2"/>
              </a:buClr>
              <a:buSzPts val="1600"/>
              <a:buFont typeface="Arial"/>
              <a:buNone/>
              <a:defRPr sz="1600" b="0" i="0" u="none" strike="noStrike" cap="none">
                <a:solidFill>
                  <a:srgbClr val="595959"/>
                </a:solidFill>
                <a:latin typeface="Cabin"/>
                <a:ea typeface="Cabin"/>
                <a:cs typeface="Cabin"/>
                <a:sym typeface="Cabin"/>
              </a:defRPr>
            </a:lvl9pPr>
          </a:lstStyle>
          <a:p>
            <a:endParaRPr/>
          </a:p>
        </p:txBody>
      </p:sp>
      <p:sp>
        <p:nvSpPr>
          <p:cNvPr id="17" name="Google Shape;17;p2"/>
          <p:cNvSpPr txBox="1">
            <a:spLocks noGrp="1"/>
          </p:cNvSpPr>
          <p:nvPr>
            <p:ph type="dt" idx="10"/>
          </p:nvPr>
        </p:nvSpPr>
        <p:spPr>
          <a:xfrm>
            <a:off x="1078523" y="6375679"/>
            <a:ext cx="2329800" cy="348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27606C"/>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18" name="Google Shape;18;p2"/>
          <p:cNvSpPr txBox="1">
            <a:spLocks noGrp="1"/>
          </p:cNvSpPr>
          <p:nvPr>
            <p:ph type="ftr" idx="11"/>
          </p:nvPr>
        </p:nvSpPr>
        <p:spPr>
          <a:xfrm>
            <a:off x="4180332" y="6375679"/>
            <a:ext cx="4114800" cy="345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27606C"/>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19" name="Google Shape;19;p2"/>
          <p:cNvSpPr txBox="1">
            <a:spLocks noGrp="1"/>
          </p:cNvSpPr>
          <p:nvPr>
            <p:ph type="sldNum" idx="12"/>
          </p:nvPr>
        </p:nvSpPr>
        <p:spPr>
          <a:xfrm>
            <a:off x="9067218" y="6375679"/>
            <a:ext cx="2329800" cy="345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27606C"/>
                </a:solidFill>
                <a:latin typeface="Cabin"/>
                <a:ea typeface="Cabin"/>
                <a:cs typeface="Cabin"/>
                <a:sym typeface="Cabin"/>
              </a:defRPr>
            </a:lvl1pPr>
            <a:lvl2pPr marL="0" marR="0" lvl="1" indent="0" algn="r" rtl="0">
              <a:spcBef>
                <a:spcPts val="0"/>
              </a:spcBef>
              <a:buNone/>
              <a:defRPr sz="1200" b="0" i="0" u="none" strike="noStrike" cap="none">
                <a:solidFill>
                  <a:srgbClr val="27606C"/>
                </a:solidFill>
                <a:latin typeface="Cabin"/>
                <a:ea typeface="Cabin"/>
                <a:cs typeface="Cabin"/>
                <a:sym typeface="Cabin"/>
              </a:defRPr>
            </a:lvl2pPr>
            <a:lvl3pPr marL="0" marR="0" lvl="2" indent="0" algn="r" rtl="0">
              <a:spcBef>
                <a:spcPts val="0"/>
              </a:spcBef>
              <a:buNone/>
              <a:defRPr sz="1200" b="0" i="0" u="none" strike="noStrike" cap="none">
                <a:solidFill>
                  <a:srgbClr val="27606C"/>
                </a:solidFill>
                <a:latin typeface="Cabin"/>
                <a:ea typeface="Cabin"/>
                <a:cs typeface="Cabin"/>
                <a:sym typeface="Cabin"/>
              </a:defRPr>
            </a:lvl3pPr>
            <a:lvl4pPr marL="0" marR="0" lvl="3" indent="0" algn="r" rtl="0">
              <a:spcBef>
                <a:spcPts val="0"/>
              </a:spcBef>
              <a:buNone/>
              <a:defRPr sz="1200" b="0" i="0" u="none" strike="noStrike" cap="none">
                <a:solidFill>
                  <a:srgbClr val="27606C"/>
                </a:solidFill>
                <a:latin typeface="Cabin"/>
                <a:ea typeface="Cabin"/>
                <a:cs typeface="Cabin"/>
                <a:sym typeface="Cabin"/>
              </a:defRPr>
            </a:lvl4pPr>
            <a:lvl5pPr marL="0" marR="0" lvl="4" indent="0" algn="r" rtl="0">
              <a:spcBef>
                <a:spcPts val="0"/>
              </a:spcBef>
              <a:buNone/>
              <a:defRPr sz="1200" b="0" i="0" u="none" strike="noStrike" cap="none">
                <a:solidFill>
                  <a:srgbClr val="27606C"/>
                </a:solidFill>
                <a:latin typeface="Cabin"/>
                <a:ea typeface="Cabin"/>
                <a:cs typeface="Cabin"/>
                <a:sym typeface="Cabin"/>
              </a:defRPr>
            </a:lvl5pPr>
            <a:lvl6pPr marL="0" marR="0" lvl="5" indent="0" algn="r" rtl="0">
              <a:spcBef>
                <a:spcPts val="0"/>
              </a:spcBef>
              <a:buNone/>
              <a:defRPr sz="1200" b="0" i="0" u="none" strike="noStrike" cap="none">
                <a:solidFill>
                  <a:srgbClr val="27606C"/>
                </a:solidFill>
                <a:latin typeface="Cabin"/>
                <a:ea typeface="Cabin"/>
                <a:cs typeface="Cabin"/>
                <a:sym typeface="Cabin"/>
              </a:defRPr>
            </a:lvl6pPr>
            <a:lvl7pPr marL="0" marR="0" lvl="6" indent="0" algn="r" rtl="0">
              <a:spcBef>
                <a:spcPts val="0"/>
              </a:spcBef>
              <a:buNone/>
              <a:defRPr sz="1200" b="0" i="0" u="none" strike="noStrike" cap="none">
                <a:solidFill>
                  <a:srgbClr val="27606C"/>
                </a:solidFill>
                <a:latin typeface="Cabin"/>
                <a:ea typeface="Cabin"/>
                <a:cs typeface="Cabin"/>
                <a:sym typeface="Cabin"/>
              </a:defRPr>
            </a:lvl7pPr>
            <a:lvl8pPr marL="0" marR="0" lvl="7" indent="0" algn="r" rtl="0">
              <a:spcBef>
                <a:spcPts val="0"/>
              </a:spcBef>
              <a:buNone/>
              <a:defRPr sz="1200" b="0" i="0" u="none" strike="noStrike" cap="none">
                <a:solidFill>
                  <a:srgbClr val="27606C"/>
                </a:solidFill>
                <a:latin typeface="Cabin"/>
                <a:ea typeface="Cabin"/>
                <a:cs typeface="Cabin"/>
                <a:sym typeface="Cabin"/>
              </a:defRPr>
            </a:lvl8pPr>
            <a:lvl9pPr marL="0" marR="0" lvl="8" indent="0" algn="r" rtl="0">
              <a:spcBef>
                <a:spcPts val="0"/>
              </a:spcBef>
              <a:buNone/>
              <a:defRPr sz="1200" b="0" i="0" u="none" strike="noStrike" cap="none">
                <a:solidFill>
                  <a:srgbClr val="27606C"/>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
        <p:nvSpPr>
          <p:cNvPr id="20" name="Google Shape;20;p2" title="left edge border"/>
          <p:cNvSpPr/>
          <p:nvPr/>
        </p:nvSpPr>
        <p:spPr>
          <a:xfrm>
            <a:off x="0" y="0"/>
            <a:ext cx="2835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11"/>
          <p:cNvSpPr txBox="1">
            <a:spLocks noGrp="1"/>
          </p:cNvSpPr>
          <p:nvPr>
            <p:ph type="title"/>
          </p:nvPr>
        </p:nvSpPr>
        <p:spPr>
          <a:xfrm>
            <a:off x="1251678" y="382385"/>
            <a:ext cx="10178400" cy="14922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2"/>
              </a:buClr>
              <a:buSzPts val="5100"/>
              <a:buFont typeface="Impact"/>
              <a:buNone/>
              <a:defRPr sz="5100" b="0" i="0" u="none" strike="noStrike" cap="non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1" name="Google Shape;81;p11"/>
          <p:cNvSpPr txBox="1">
            <a:spLocks noGrp="1"/>
          </p:cNvSpPr>
          <p:nvPr>
            <p:ph type="body" idx="1"/>
          </p:nvPr>
        </p:nvSpPr>
        <p:spPr>
          <a:xfrm rot="5400000">
            <a:off x="4543950" y="-1006349"/>
            <a:ext cx="3593700" cy="10178400"/>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10000"/>
              </a:lnSpc>
              <a:spcBef>
                <a:spcPts val="700"/>
              </a:spcBef>
              <a:spcAft>
                <a:spcPts val="0"/>
              </a:spcAft>
              <a:buClr>
                <a:schemeClr val="dk2"/>
              </a:buClr>
              <a:buSzPts val="2000"/>
              <a:buFont typeface="Arial"/>
              <a:buChar char="•"/>
              <a:defRPr sz="2000" b="0" i="0" u="none" strike="noStrike" cap="none">
                <a:solidFill>
                  <a:srgbClr val="595959"/>
                </a:solidFill>
                <a:latin typeface="Cabin"/>
                <a:ea typeface="Cabin"/>
                <a:cs typeface="Cabin"/>
                <a:sym typeface="Cabin"/>
              </a:defRPr>
            </a:lvl1pPr>
            <a:lvl2pPr marL="914400" marR="0" lvl="1" indent="-342900" algn="l" rtl="0">
              <a:lnSpc>
                <a:spcPct val="110000"/>
              </a:lnSpc>
              <a:spcBef>
                <a:spcPts val="700"/>
              </a:spcBef>
              <a:spcAft>
                <a:spcPts val="0"/>
              </a:spcAft>
              <a:buClr>
                <a:schemeClr val="dk2"/>
              </a:buClr>
              <a:buSzPts val="1800"/>
              <a:buFont typeface="Cabin"/>
              <a:buChar char="–"/>
              <a:defRPr sz="1800" b="0" i="0" u="none" strike="noStrike" cap="none">
                <a:solidFill>
                  <a:srgbClr val="595959"/>
                </a:solidFill>
                <a:latin typeface="Cabin"/>
                <a:ea typeface="Cabin"/>
                <a:cs typeface="Cabin"/>
                <a:sym typeface="Cabin"/>
              </a:defRPr>
            </a:lvl2pPr>
            <a:lvl3pPr marL="1371600" marR="0" lvl="2" indent="-330200" algn="l" rtl="0">
              <a:lnSpc>
                <a:spcPct val="110000"/>
              </a:lnSpc>
              <a:spcBef>
                <a:spcPts val="700"/>
              </a:spcBef>
              <a:spcAft>
                <a:spcPts val="0"/>
              </a:spcAft>
              <a:buClr>
                <a:schemeClr val="dk2"/>
              </a:buClr>
              <a:buSzPts val="1600"/>
              <a:buFont typeface="Arial"/>
              <a:buChar char="•"/>
              <a:defRPr sz="1600" b="0" i="0" u="none" strike="noStrike" cap="none">
                <a:solidFill>
                  <a:srgbClr val="595959"/>
                </a:solidFill>
                <a:latin typeface="Cabin"/>
                <a:ea typeface="Cabin"/>
                <a:cs typeface="Cabin"/>
                <a:sym typeface="Cabin"/>
              </a:defRPr>
            </a:lvl3pPr>
            <a:lvl4pPr marL="1828800" marR="0" lvl="3" indent="-317500" algn="l" rtl="0">
              <a:lnSpc>
                <a:spcPct val="110000"/>
              </a:lnSpc>
              <a:spcBef>
                <a:spcPts val="700"/>
              </a:spcBef>
              <a:spcAft>
                <a:spcPts val="0"/>
              </a:spcAft>
              <a:buClr>
                <a:schemeClr val="dk2"/>
              </a:buClr>
              <a:buSzPts val="1400"/>
              <a:buFont typeface="Cabin"/>
              <a:buChar char="–"/>
              <a:defRPr sz="1400" b="0" i="0" u="none" strike="noStrike" cap="none">
                <a:solidFill>
                  <a:srgbClr val="595959"/>
                </a:solidFill>
                <a:latin typeface="Cabin"/>
                <a:ea typeface="Cabin"/>
                <a:cs typeface="Cabin"/>
                <a:sym typeface="Cabin"/>
              </a:defRPr>
            </a:lvl4pPr>
            <a:lvl5pPr marL="2286000" marR="0" lvl="4"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Cabin"/>
                <a:ea typeface="Cabin"/>
                <a:cs typeface="Cabin"/>
                <a:sym typeface="Cabin"/>
              </a:defRPr>
            </a:lvl5pPr>
            <a:lvl6pPr marL="2743200" marR="0" lvl="5" indent="-317500" algn="l" rtl="0">
              <a:lnSpc>
                <a:spcPct val="110000"/>
              </a:lnSpc>
              <a:spcBef>
                <a:spcPts val="700"/>
              </a:spcBef>
              <a:spcAft>
                <a:spcPts val="0"/>
              </a:spcAft>
              <a:buClr>
                <a:schemeClr val="dk2"/>
              </a:buClr>
              <a:buSzPts val="1400"/>
              <a:buFont typeface="Cabin"/>
              <a:buChar char="–"/>
              <a:defRPr sz="1400" b="0" i="0" u="none" strike="noStrike" cap="none">
                <a:solidFill>
                  <a:srgbClr val="595959"/>
                </a:solidFill>
                <a:latin typeface="Cabin"/>
                <a:ea typeface="Cabin"/>
                <a:cs typeface="Cabin"/>
                <a:sym typeface="Cabin"/>
              </a:defRPr>
            </a:lvl6pPr>
            <a:lvl7pPr marL="3200400" marR="0" lvl="6"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Cabin"/>
                <a:ea typeface="Cabin"/>
                <a:cs typeface="Cabin"/>
                <a:sym typeface="Cabin"/>
              </a:defRPr>
            </a:lvl7pPr>
            <a:lvl8pPr marL="3657600" marR="0" lvl="7" indent="-317500" algn="l" rtl="0">
              <a:lnSpc>
                <a:spcPct val="110000"/>
              </a:lnSpc>
              <a:spcBef>
                <a:spcPts val="700"/>
              </a:spcBef>
              <a:spcAft>
                <a:spcPts val="0"/>
              </a:spcAft>
              <a:buClr>
                <a:schemeClr val="dk2"/>
              </a:buClr>
              <a:buSzPts val="1400"/>
              <a:buFont typeface="Cabin"/>
              <a:buChar char="–"/>
              <a:defRPr sz="1400" b="0" i="0" u="none" strike="noStrike" cap="none">
                <a:solidFill>
                  <a:srgbClr val="595959"/>
                </a:solidFill>
                <a:latin typeface="Cabin"/>
                <a:ea typeface="Cabin"/>
                <a:cs typeface="Cabin"/>
                <a:sym typeface="Cabin"/>
              </a:defRPr>
            </a:lvl8pPr>
            <a:lvl9pPr marL="4114800" marR="0" lvl="8"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Cabin"/>
                <a:ea typeface="Cabin"/>
                <a:cs typeface="Cabin"/>
                <a:sym typeface="Cabin"/>
              </a:defRPr>
            </a:lvl9pPr>
          </a:lstStyle>
          <a:p>
            <a:endParaRPr/>
          </a:p>
        </p:txBody>
      </p:sp>
      <p:sp>
        <p:nvSpPr>
          <p:cNvPr id="82" name="Google Shape;82;p11"/>
          <p:cNvSpPr txBox="1">
            <a:spLocks noGrp="1"/>
          </p:cNvSpPr>
          <p:nvPr>
            <p:ph type="dt" idx="10"/>
          </p:nvPr>
        </p:nvSpPr>
        <p:spPr>
          <a:xfrm>
            <a:off x="1251678" y="6375679"/>
            <a:ext cx="2329800" cy="348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595959"/>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83" name="Google Shape;83;p11"/>
          <p:cNvSpPr txBox="1">
            <a:spLocks noGrp="1"/>
          </p:cNvSpPr>
          <p:nvPr>
            <p:ph type="ftr" idx="11"/>
          </p:nvPr>
        </p:nvSpPr>
        <p:spPr>
          <a:xfrm>
            <a:off x="4038600" y="6375679"/>
            <a:ext cx="4114800" cy="345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595959"/>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84" name="Google Shape;84;p11"/>
          <p:cNvSpPr txBox="1">
            <a:spLocks noGrp="1"/>
          </p:cNvSpPr>
          <p:nvPr>
            <p:ph type="sldNum" idx="12"/>
          </p:nvPr>
        </p:nvSpPr>
        <p:spPr>
          <a:xfrm>
            <a:off x="8610601" y="6375679"/>
            <a:ext cx="2819400" cy="345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595959"/>
                </a:solidFill>
                <a:latin typeface="Cabin"/>
                <a:ea typeface="Cabin"/>
                <a:cs typeface="Cabin"/>
                <a:sym typeface="Cabin"/>
              </a:defRPr>
            </a:lvl1pPr>
            <a:lvl2pPr marL="0" marR="0" lvl="1" indent="0" algn="r" rtl="0">
              <a:spcBef>
                <a:spcPts val="0"/>
              </a:spcBef>
              <a:buNone/>
              <a:defRPr sz="1200" b="0" i="0" u="none" strike="noStrike" cap="none">
                <a:solidFill>
                  <a:srgbClr val="595959"/>
                </a:solidFill>
                <a:latin typeface="Cabin"/>
                <a:ea typeface="Cabin"/>
                <a:cs typeface="Cabin"/>
                <a:sym typeface="Cabin"/>
              </a:defRPr>
            </a:lvl2pPr>
            <a:lvl3pPr marL="0" marR="0" lvl="2" indent="0" algn="r" rtl="0">
              <a:spcBef>
                <a:spcPts val="0"/>
              </a:spcBef>
              <a:buNone/>
              <a:defRPr sz="1200" b="0" i="0" u="none" strike="noStrike" cap="none">
                <a:solidFill>
                  <a:srgbClr val="595959"/>
                </a:solidFill>
                <a:latin typeface="Cabin"/>
                <a:ea typeface="Cabin"/>
                <a:cs typeface="Cabin"/>
                <a:sym typeface="Cabin"/>
              </a:defRPr>
            </a:lvl3pPr>
            <a:lvl4pPr marL="0" marR="0" lvl="3" indent="0" algn="r" rtl="0">
              <a:spcBef>
                <a:spcPts val="0"/>
              </a:spcBef>
              <a:buNone/>
              <a:defRPr sz="1200" b="0" i="0" u="none" strike="noStrike" cap="none">
                <a:solidFill>
                  <a:srgbClr val="595959"/>
                </a:solidFill>
                <a:latin typeface="Cabin"/>
                <a:ea typeface="Cabin"/>
                <a:cs typeface="Cabin"/>
                <a:sym typeface="Cabin"/>
              </a:defRPr>
            </a:lvl4pPr>
            <a:lvl5pPr marL="0" marR="0" lvl="4" indent="0" algn="r" rtl="0">
              <a:spcBef>
                <a:spcPts val="0"/>
              </a:spcBef>
              <a:buNone/>
              <a:defRPr sz="1200" b="0" i="0" u="none" strike="noStrike" cap="none">
                <a:solidFill>
                  <a:srgbClr val="595959"/>
                </a:solidFill>
                <a:latin typeface="Cabin"/>
                <a:ea typeface="Cabin"/>
                <a:cs typeface="Cabin"/>
                <a:sym typeface="Cabin"/>
              </a:defRPr>
            </a:lvl5pPr>
            <a:lvl6pPr marL="0" marR="0" lvl="5" indent="0" algn="r" rtl="0">
              <a:spcBef>
                <a:spcPts val="0"/>
              </a:spcBef>
              <a:buNone/>
              <a:defRPr sz="1200" b="0" i="0" u="none" strike="noStrike" cap="none">
                <a:solidFill>
                  <a:srgbClr val="595959"/>
                </a:solidFill>
                <a:latin typeface="Cabin"/>
                <a:ea typeface="Cabin"/>
                <a:cs typeface="Cabin"/>
                <a:sym typeface="Cabin"/>
              </a:defRPr>
            </a:lvl6pPr>
            <a:lvl7pPr marL="0" marR="0" lvl="6" indent="0" algn="r" rtl="0">
              <a:spcBef>
                <a:spcPts val="0"/>
              </a:spcBef>
              <a:buNone/>
              <a:defRPr sz="1200" b="0" i="0" u="none" strike="noStrike" cap="none">
                <a:solidFill>
                  <a:srgbClr val="595959"/>
                </a:solidFill>
                <a:latin typeface="Cabin"/>
                <a:ea typeface="Cabin"/>
                <a:cs typeface="Cabin"/>
                <a:sym typeface="Cabin"/>
              </a:defRPr>
            </a:lvl7pPr>
            <a:lvl8pPr marL="0" marR="0" lvl="7" indent="0" algn="r" rtl="0">
              <a:spcBef>
                <a:spcPts val="0"/>
              </a:spcBef>
              <a:buNone/>
              <a:defRPr sz="1200" b="0" i="0" u="none" strike="noStrike" cap="none">
                <a:solidFill>
                  <a:srgbClr val="595959"/>
                </a:solidFill>
                <a:latin typeface="Cabin"/>
                <a:ea typeface="Cabin"/>
                <a:cs typeface="Cabin"/>
                <a:sym typeface="Cabin"/>
              </a:defRPr>
            </a:lvl8pPr>
            <a:lvl9pPr marL="0" marR="0" lvl="8" indent="0" algn="r" rtl="0">
              <a:spcBef>
                <a:spcPts val="0"/>
              </a:spcBef>
              <a:buNone/>
              <a:defRPr sz="1200" b="0" i="0" u="none" strike="noStrike" cap="none">
                <a:solidFill>
                  <a:srgbClr val="595959"/>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12"/>
          <p:cNvSpPr txBox="1">
            <a:spLocks noGrp="1"/>
          </p:cNvSpPr>
          <p:nvPr>
            <p:ph type="title"/>
          </p:nvPr>
        </p:nvSpPr>
        <p:spPr>
          <a:xfrm rot="5400000">
            <a:off x="8012153" y="2436486"/>
            <a:ext cx="5600400" cy="14922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2"/>
              </a:buClr>
              <a:buSzPts val="5100"/>
              <a:buFont typeface="Impact"/>
              <a:buNone/>
              <a:defRPr sz="5100" b="0" i="0" u="none" strike="noStrike" cap="non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7" name="Google Shape;87;p12"/>
          <p:cNvSpPr txBox="1">
            <a:spLocks noGrp="1"/>
          </p:cNvSpPr>
          <p:nvPr>
            <p:ph type="body" idx="1"/>
          </p:nvPr>
        </p:nvSpPr>
        <p:spPr>
          <a:xfrm rot="5400000">
            <a:off x="2653435" y="-1013665"/>
            <a:ext cx="5600400" cy="8392500"/>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10000"/>
              </a:lnSpc>
              <a:spcBef>
                <a:spcPts val="700"/>
              </a:spcBef>
              <a:spcAft>
                <a:spcPts val="0"/>
              </a:spcAft>
              <a:buClr>
                <a:schemeClr val="dk2"/>
              </a:buClr>
              <a:buSzPts val="2000"/>
              <a:buFont typeface="Arial"/>
              <a:buChar char="•"/>
              <a:defRPr sz="2000" b="0" i="0" u="none" strike="noStrike" cap="none">
                <a:solidFill>
                  <a:srgbClr val="595959"/>
                </a:solidFill>
                <a:latin typeface="Cabin"/>
                <a:ea typeface="Cabin"/>
                <a:cs typeface="Cabin"/>
                <a:sym typeface="Cabin"/>
              </a:defRPr>
            </a:lvl1pPr>
            <a:lvl2pPr marL="914400" marR="0" lvl="1" indent="-342900" algn="l" rtl="0">
              <a:lnSpc>
                <a:spcPct val="110000"/>
              </a:lnSpc>
              <a:spcBef>
                <a:spcPts val="700"/>
              </a:spcBef>
              <a:spcAft>
                <a:spcPts val="0"/>
              </a:spcAft>
              <a:buClr>
                <a:schemeClr val="dk2"/>
              </a:buClr>
              <a:buSzPts val="1800"/>
              <a:buFont typeface="Cabin"/>
              <a:buChar char="–"/>
              <a:defRPr sz="1800" b="0" i="0" u="none" strike="noStrike" cap="none">
                <a:solidFill>
                  <a:srgbClr val="595959"/>
                </a:solidFill>
                <a:latin typeface="Cabin"/>
                <a:ea typeface="Cabin"/>
                <a:cs typeface="Cabin"/>
                <a:sym typeface="Cabin"/>
              </a:defRPr>
            </a:lvl2pPr>
            <a:lvl3pPr marL="1371600" marR="0" lvl="2" indent="-330200" algn="l" rtl="0">
              <a:lnSpc>
                <a:spcPct val="110000"/>
              </a:lnSpc>
              <a:spcBef>
                <a:spcPts val="700"/>
              </a:spcBef>
              <a:spcAft>
                <a:spcPts val="0"/>
              </a:spcAft>
              <a:buClr>
                <a:schemeClr val="dk2"/>
              </a:buClr>
              <a:buSzPts val="1600"/>
              <a:buFont typeface="Arial"/>
              <a:buChar char="•"/>
              <a:defRPr sz="1600" b="0" i="0" u="none" strike="noStrike" cap="none">
                <a:solidFill>
                  <a:srgbClr val="595959"/>
                </a:solidFill>
                <a:latin typeface="Cabin"/>
                <a:ea typeface="Cabin"/>
                <a:cs typeface="Cabin"/>
                <a:sym typeface="Cabin"/>
              </a:defRPr>
            </a:lvl3pPr>
            <a:lvl4pPr marL="1828800" marR="0" lvl="3" indent="-317500" algn="l" rtl="0">
              <a:lnSpc>
                <a:spcPct val="110000"/>
              </a:lnSpc>
              <a:spcBef>
                <a:spcPts val="700"/>
              </a:spcBef>
              <a:spcAft>
                <a:spcPts val="0"/>
              </a:spcAft>
              <a:buClr>
                <a:schemeClr val="dk2"/>
              </a:buClr>
              <a:buSzPts val="1400"/>
              <a:buFont typeface="Cabin"/>
              <a:buChar char="–"/>
              <a:defRPr sz="1400" b="0" i="0" u="none" strike="noStrike" cap="none">
                <a:solidFill>
                  <a:srgbClr val="595959"/>
                </a:solidFill>
                <a:latin typeface="Cabin"/>
                <a:ea typeface="Cabin"/>
                <a:cs typeface="Cabin"/>
                <a:sym typeface="Cabin"/>
              </a:defRPr>
            </a:lvl4pPr>
            <a:lvl5pPr marL="2286000" marR="0" lvl="4"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Cabin"/>
                <a:ea typeface="Cabin"/>
                <a:cs typeface="Cabin"/>
                <a:sym typeface="Cabin"/>
              </a:defRPr>
            </a:lvl5pPr>
            <a:lvl6pPr marL="2743200" marR="0" lvl="5" indent="-317500" algn="l" rtl="0">
              <a:lnSpc>
                <a:spcPct val="110000"/>
              </a:lnSpc>
              <a:spcBef>
                <a:spcPts val="700"/>
              </a:spcBef>
              <a:spcAft>
                <a:spcPts val="0"/>
              </a:spcAft>
              <a:buClr>
                <a:schemeClr val="dk2"/>
              </a:buClr>
              <a:buSzPts val="1400"/>
              <a:buFont typeface="Cabin"/>
              <a:buChar char="–"/>
              <a:defRPr sz="1400" b="0" i="0" u="none" strike="noStrike" cap="none">
                <a:solidFill>
                  <a:srgbClr val="595959"/>
                </a:solidFill>
                <a:latin typeface="Cabin"/>
                <a:ea typeface="Cabin"/>
                <a:cs typeface="Cabin"/>
                <a:sym typeface="Cabin"/>
              </a:defRPr>
            </a:lvl6pPr>
            <a:lvl7pPr marL="3200400" marR="0" lvl="6"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Cabin"/>
                <a:ea typeface="Cabin"/>
                <a:cs typeface="Cabin"/>
                <a:sym typeface="Cabin"/>
              </a:defRPr>
            </a:lvl7pPr>
            <a:lvl8pPr marL="3657600" marR="0" lvl="7" indent="-317500" algn="l" rtl="0">
              <a:lnSpc>
                <a:spcPct val="110000"/>
              </a:lnSpc>
              <a:spcBef>
                <a:spcPts val="700"/>
              </a:spcBef>
              <a:spcAft>
                <a:spcPts val="0"/>
              </a:spcAft>
              <a:buClr>
                <a:schemeClr val="dk2"/>
              </a:buClr>
              <a:buSzPts val="1400"/>
              <a:buFont typeface="Cabin"/>
              <a:buChar char="–"/>
              <a:defRPr sz="1400" b="0" i="0" u="none" strike="noStrike" cap="none">
                <a:solidFill>
                  <a:srgbClr val="595959"/>
                </a:solidFill>
                <a:latin typeface="Cabin"/>
                <a:ea typeface="Cabin"/>
                <a:cs typeface="Cabin"/>
                <a:sym typeface="Cabin"/>
              </a:defRPr>
            </a:lvl8pPr>
            <a:lvl9pPr marL="4114800" marR="0" lvl="8"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Cabin"/>
                <a:ea typeface="Cabin"/>
                <a:cs typeface="Cabin"/>
                <a:sym typeface="Cabin"/>
              </a:defRPr>
            </a:lvl9pPr>
          </a:lstStyle>
          <a:p>
            <a:endParaRPr/>
          </a:p>
        </p:txBody>
      </p:sp>
      <p:sp>
        <p:nvSpPr>
          <p:cNvPr id="88" name="Google Shape;88;p12"/>
          <p:cNvSpPr txBox="1">
            <a:spLocks noGrp="1"/>
          </p:cNvSpPr>
          <p:nvPr>
            <p:ph type="dt" idx="10"/>
          </p:nvPr>
        </p:nvSpPr>
        <p:spPr>
          <a:xfrm>
            <a:off x="1251678" y="6375679"/>
            <a:ext cx="2329800" cy="348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595959"/>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89" name="Google Shape;89;p12"/>
          <p:cNvSpPr txBox="1">
            <a:spLocks noGrp="1"/>
          </p:cNvSpPr>
          <p:nvPr>
            <p:ph type="ftr" idx="11"/>
          </p:nvPr>
        </p:nvSpPr>
        <p:spPr>
          <a:xfrm>
            <a:off x="4038600" y="6375679"/>
            <a:ext cx="4114800" cy="345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595959"/>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90" name="Google Shape;90;p12"/>
          <p:cNvSpPr txBox="1">
            <a:spLocks noGrp="1"/>
          </p:cNvSpPr>
          <p:nvPr>
            <p:ph type="sldNum" idx="12"/>
          </p:nvPr>
        </p:nvSpPr>
        <p:spPr>
          <a:xfrm>
            <a:off x="8610601" y="6375679"/>
            <a:ext cx="2819400" cy="345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595959"/>
                </a:solidFill>
                <a:latin typeface="Cabin"/>
                <a:ea typeface="Cabin"/>
                <a:cs typeface="Cabin"/>
                <a:sym typeface="Cabin"/>
              </a:defRPr>
            </a:lvl1pPr>
            <a:lvl2pPr marL="0" marR="0" lvl="1" indent="0" algn="r" rtl="0">
              <a:spcBef>
                <a:spcPts val="0"/>
              </a:spcBef>
              <a:buNone/>
              <a:defRPr sz="1200" b="0" i="0" u="none" strike="noStrike" cap="none">
                <a:solidFill>
                  <a:srgbClr val="595959"/>
                </a:solidFill>
                <a:latin typeface="Cabin"/>
                <a:ea typeface="Cabin"/>
                <a:cs typeface="Cabin"/>
                <a:sym typeface="Cabin"/>
              </a:defRPr>
            </a:lvl2pPr>
            <a:lvl3pPr marL="0" marR="0" lvl="2" indent="0" algn="r" rtl="0">
              <a:spcBef>
                <a:spcPts val="0"/>
              </a:spcBef>
              <a:buNone/>
              <a:defRPr sz="1200" b="0" i="0" u="none" strike="noStrike" cap="none">
                <a:solidFill>
                  <a:srgbClr val="595959"/>
                </a:solidFill>
                <a:latin typeface="Cabin"/>
                <a:ea typeface="Cabin"/>
                <a:cs typeface="Cabin"/>
                <a:sym typeface="Cabin"/>
              </a:defRPr>
            </a:lvl3pPr>
            <a:lvl4pPr marL="0" marR="0" lvl="3" indent="0" algn="r" rtl="0">
              <a:spcBef>
                <a:spcPts val="0"/>
              </a:spcBef>
              <a:buNone/>
              <a:defRPr sz="1200" b="0" i="0" u="none" strike="noStrike" cap="none">
                <a:solidFill>
                  <a:srgbClr val="595959"/>
                </a:solidFill>
                <a:latin typeface="Cabin"/>
                <a:ea typeface="Cabin"/>
                <a:cs typeface="Cabin"/>
                <a:sym typeface="Cabin"/>
              </a:defRPr>
            </a:lvl4pPr>
            <a:lvl5pPr marL="0" marR="0" lvl="4" indent="0" algn="r" rtl="0">
              <a:spcBef>
                <a:spcPts val="0"/>
              </a:spcBef>
              <a:buNone/>
              <a:defRPr sz="1200" b="0" i="0" u="none" strike="noStrike" cap="none">
                <a:solidFill>
                  <a:srgbClr val="595959"/>
                </a:solidFill>
                <a:latin typeface="Cabin"/>
                <a:ea typeface="Cabin"/>
                <a:cs typeface="Cabin"/>
                <a:sym typeface="Cabin"/>
              </a:defRPr>
            </a:lvl5pPr>
            <a:lvl6pPr marL="0" marR="0" lvl="5" indent="0" algn="r" rtl="0">
              <a:spcBef>
                <a:spcPts val="0"/>
              </a:spcBef>
              <a:buNone/>
              <a:defRPr sz="1200" b="0" i="0" u="none" strike="noStrike" cap="none">
                <a:solidFill>
                  <a:srgbClr val="595959"/>
                </a:solidFill>
                <a:latin typeface="Cabin"/>
                <a:ea typeface="Cabin"/>
                <a:cs typeface="Cabin"/>
                <a:sym typeface="Cabin"/>
              </a:defRPr>
            </a:lvl6pPr>
            <a:lvl7pPr marL="0" marR="0" lvl="6" indent="0" algn="r" rtl="0">
              <a:spcBef>
                <a:spcPts val="0"/>
              </a:spcBef>
              <a:buNone/>
              <a:defRPr sz="1200" b="0" i="0" u="none" strike="noStrike" cap="none">
                <a:solidFill>
                  <a:srgbClr val="595959"/>
                </a:solidFill>
                <a:latin typeface="Cabin"/>
                <a:ea typeface="Cabin"/>
                <a:cs typeface="Cabin"/>
                <a:sym typeface="Cabin"/>
              </a:defRPr>
            </a:lvl7pPr>
            <a:lvl8pPr marL="0" marR="0" lvl="7" indent="0" algn="r" rtl="0">
              <a:spcBef>
                <a:spcPts val="0"/>
              </a:spcBef>
              <a:buNone/>
              <a:defRPr sz="1200" b="0" i="0" u="none" strike="noStrike" cap="none">
                <a:solidFill>
                  <a:srgbClr val="595959"/>
                </a:solidFill>
                <a:latin typeface="Cabin"/>
                <a:ea typeface="Cabin"/>
                <a:cs typeface="Cabin"/>
                <a:sym typeface="Cabin"/>
              </a:defRPr>
            </a:lvl8pPr>
            <a:lvl9pPr marL="0" marR="0" lvl="8" indent="0" algn="r" rtl="0">
              <a:spcBef>
                <a:spcPts val="0"/>
              </a:spcBef>
              <a:buNone/>
              <a:defRPr sz="1200" b="0" i="0" u="none" strike="noStrike" cap="none">
                <a:solidFill>
                  <a:srgbClr val="595959"/>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 Only">
    <p:spTree>
      <p:nvGrpSpPr>
        <p:cNvPr id="1" name="Shape 91"/>
        <p:cNvGrpSpPr/>
        <p:nvPr/>
      </p:nvGrpSpPr>
      <p:grpSpPr>
        <a:xfrm>
          <a:off x="0" y="0"/>
          <a:ext cx="0" cy="0"/>
          <a:chOff x="0" y="0"/>
          <a:chExt cx="0" cy="0"/>
        </a:xfrm>
      </p:grpSpPr>
      <p:sp>
        <p:nvSpPr>
          <p:cNvPr id="92" name="Google Shape;92;p13"/>
          <p:cNvSpPr txBox="1">
            <a:spLocks noGrp="1"/>
          </p:cNvSpPr>
          <p:nvPr>
            <p:ph type="ftr" idx="11"/>
          </p:nvPr>
        </p:nvSpPr>
        <p:spPr>
          <a:xfrm>
            <a:off x="595884" y="6468303"/>
            <a:ext cx="41148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3" name="Google Shape;93;p13"/>
          <p:cNvSpPr txBox="1">
            <a:spLocks noGrp="1"/>
          </p:cNvSpPr>
          <p:nvPr>
            <p:ph type="sldNum" idx="12"/>
          </p:nvPr>
        </p:nvSpPr>
        <p:spPr>
          <a:xfrm>
            <a:off x="11549269" y="6405746"/>
            <a:ext cx="642600" cy="407700"/>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200">
                <a:solidFill>
                  <a:schemeClr val="lt1"/>
                </a:solidFill>
                <a:latin typeface="Calibri"/>
                <a:ea typeface="Calibri"/>
                <a:cs typeface="Calibri"/>
                <a:sym typeface="Calibri"/>
              </a:defRPr>
            </a:lvl1pPr>
            <a:lvl2pPr marL="0" marR="0" lvl="1" indent="0" algn="ctr" rtl="0">
              <a:spcBef>
                <a:spcPts val="0"/>
              </a:spcBef>
              <a:buNone/>
              <a:defRPr sz="1200">
                <a:solidFill>
                  <a:schemeClr val="lt1"/>
                </a:solidFill>
                <a:latin typeface="Calibri"/>
                <a:ea typeface="Calibri"/>
                <a:cs typeface="Calibri"/>
                <a:sym typeface="Calibri"/>
              </a:defRPr>
            </a:lvl2pPr>
            <a:lvl3pPr marL="0" marR="0" lvl="2" indent="0" algn="ctr" rtl="0">
              <a:spcBef>
                <a:spcPts val="0"/>
              </a:spcBef>
              <a:buNone/>
              <a:defRPr sz="1200">
                <a:solidFill>
                  <a:schemeClr val="lt1"/>
                </a:solidFill>
                <a:latin typeface="Calibri"/>
                <a:ea typeface="Calibri"/>
                <a:cs typeface="Calibri"/>
                <a:sym typeface="Calibri"/>
              </a:defRPr>
            </a:lvl3pPr>
            <a:lvl4pPr marL="0" marR="0" lvl="3" indent="0" algn="ctr" rtl="0">
              <a:spcBef>
                <a:spcPts val="0"/>
              </a:spcBef>
              <a:buNone/>
              <a:defRPr sz="1200">
                <a:solidFill>
                  <a:schemeClr val="lt1"/>
                </a:solidFill>
                <a:latin typeface="Calibri"/>
                <a:ea typeface="Calibri"/>
                <a:cs typeface="Calibri"/>
                <a:sym typeface="Calibri"/>
              </a:defRPr>
            </a:lvl4pPr>
            <a:lvl5pPr marL="0" marR="0" lvl="4" indent="0" algn="ctr" rtl="0">
              <a:spcBef>
                <a:spcPts val="0"/>
              </a:spcBef>
              <a:buNone/>
              <a:defRPr sz="1200">
                <a:solidFill>
                  <a:schemeClr val="lt1"/>
                </a:solidFill>
                <a:latin typeface="Calibri"/>
                <a:ea typeface="Calibri"/>
                <a:cs typeface="Calibri"/>
                <a:sym typeface="Calibri"/>
              </a:defRPr>
            </a:lvl5pPr>
            <a:lvl6pPr marL="0" marR="0" lvl="5" indent="0" algn="ctr" rtl="0">
              <a:spcBef>
                <a:spcPts val="0"/>
              </a:spcBef>
              <a:buNone/>
              <a:defRPr sz="1200">
                <a:solidFill>
                  <a:schemeClr val="lt1"/>
                </a:solidFill>
                <a:latin typeface="Calibri"/>
                <a:ea typeface="Calibri"/>
                <a:cs typeface="Calibri"/>
                <a:sym typeface="Calibri"/>
              </a:defRPr>
            </a:lvl6pPr>
            <a:lvl7pPr marL="0" marR="0" lvl="6" indent="0" algn="ctr" rtl="0">
              <a:spcBef>
                <a:spcPts val="0"/>
              </a:spcBef>
              <a:buNone/>
              <a:defRPr sz="1200">
                <a:solidFill>
                  <a:schemeClr val="lt1"/>
                </a:solidFill>
                <a:latin typeface="Calibri"/>
                <a:ea typeface="Calibri"/>
                <a:cs typeface="Calibri"/>
                <a:sym typeface="Calibri"/>
              </a:defRPr>
            </a:lvl7pPr>
            <a:lvl8pPr marL="0" marR="0" lvl="7" indent="0" algn="ctr" rtl="0">
              <a:spcBef>
                <a:spcPts val="0"/>
              </a:spcBef>
              <a:buNone/>
              <a:defRPr sz="1200">
                <a:solidFill>
                  <a:schemeClr val="lt1"/>
                </a:solidFill>
                <a:latin typeface="Calibri"/>
                <a:ea typeface="Calibri"/>
                <a:cs typeface="Calibri"/>
                <a:sym typeface="Calibri"/>
              </a:defRPr>
            </a:lvl8pPr>
            <a:lvl9pPr marL="0" marR="0" lvl="8" indent="0" algn="ctr" rtl="0">
              <a:spcBef>
                <a:spcPts val="0"/>
              </a:spcBef>
              <a:buNone/>
              <a:defRPr sz="12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94" name="Google Shape;94;p13"/>
          <p:cNvSpPr txBox="1">
            <a:spLocks noGrp="1"/>
          </p:cNvSpPr>
          <p:nvPr>
            <p:ph type="title"/>
          </p:nvPr>
        </p:nvSpPr>
        <p:spPr>
          <a:xfrm>
            <a:off x="595884" y="0"/>
            <a:ext cx="11000100" cy="11886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lt1"/>
              </a:buClr>
              <a:buSzPts val="4400"/>
              <a:buFont typeface="Calibri"/>
              <a:buNone/>
              <a:defRPr sz="4400" b="1" i="0" u="none" strike="noStrike" cap="none">
                <a:solidFill>
                  <a:schemeClr val="lt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1251678" y="382385"/>
            <a:ext cx="10178400" cy="14922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2"/>
              </a:buClr>
              <a:buSzPts val="5100"/>
              <a:buFont typeface="Impact"/>
              <a:buNone/>
              <a:defRPr sz="5100" b="0" i="0" u="none" strike="noStrike" cap="non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3"/>
          <p:cNvSpPr txBox="1">
            <a:spLocks noGrp="1"/>
          </p:cNvSpPr>
          <p:nvPr>
            <p:ph type="body" idx="1"/>
          </p:nvPr>
        </p:nvSpPr>
        <p:spPr>
          <a:xfrm>
            <a:off x="1251678" y="2286001"/>
            <a:ext cx="10178400" cy="3593700"/>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10000"/>
              </a:lnSpc>
              <a:spcBef>
                <a:spcPts val="700"/>
              </a:spcBef>
              <a:spcAft>
                <a:spcPts val="0"/>
              </a:spcAft>
              <a:buClr>
                <a:schemeClr val="dk2"/>
              </a:buClr>
              <a:buSzPts val="2000"/>
              <a:buFont typeface="Arial"/>
              <a:buChar char="•"/>
              <a:defRPr sz="2000" b="0" i="0" u="none" strike="noStrike" cap="none">
                <a:solidFill>
                  <a:srgbClr val="595959"/>
                </a:solidFill>
                <a:latin typeface="Cabin"/>
                <a:ea typeface="Cabin"/>
                <a:cs typeface="Cabin"/>
                <a:sym typeface="Cabin"/>
              </a:defRPr>
            </a:lvl1pPr>
            <a:lvl2pPr marL="914400" marR="0" lvl="1" indent="-342900" algn="l" rtl="0">
              <a:lnSpc>
                <a:spcPct val="110000"/>
              </a:lnSpc>
              <a:spcBef>
                <a:spcPts val="700"/>
              </a:spcBef>
              <a:spcAft>
                <a:spcPts val="0"/>
              </a:spcAft>
              <a:buClr>
                <a:schemeClr val="dk2"/>
              </a:buClr>
              <a:buSzPts val="1800"/>
              <a:buFont typeface="Cabin"/>
              <a:buChar char="–"/>
              <a:defRPr sz="1800" b="0" i="0" u="none" strike="noStrike" cap="none">
                <a:solidFill>
                  <a:srgbClr val="595959"/>
                </a:solidFill>
                <a:latin typeface="Cabin"/>
                <a:ea typeface="Cabin"/>
                <a:cs typeface="Cabin"/>
                <a:sym typeface="Cabin"/>
              </a:defRPr>
            </a:lvl2pPr>
            <a:lvl3pPr marL="1371600" marR="0" lvl="2" indent="-330200" algn="l" rtl="0">
              <a:lnSpc>
                <a:spcPct val="110000"/>
              </a:lnSpc>
              <a:spcBef>
                <a:spcPts val="700"/>
              </a:spcBef>
              <a:spcAft>
                <a:spcPts val="0"/>
              </a:spcAft>
              <a:buClr>
                <a:schemeClr val="dk2"/>
              </a:buClr>
              <a:buSzPts val="1600"/>
              <a:buFont typeface="Arial"/>
              <a:buChar char="•"/>
              <a:defRPr sz="1600" b="0" i="0" u="none" strike="noStrike" cap="none">
                <a:solidFill>
                  <a:srgbClr val="595959"/>
                </a:solidFill>
                <a:latin typeface="Cabin"/>
                <a:ea typeface="Cabin"/>
                <a:cs typeface="Cabin"/>
                <a:sym typeface="Cabin"/>
              </a:defRPr>
            </a:lvl3pPr>
            <a:lvl4pPr marL="1828800" marR="0" lvl="3" indent="-317500" algn="l" rtl="0">
              <a:lnSpc>
                <a:spcPct val="110000"/>
              </a:lnSpc>
              <a:spcBef>
                <a:spcPts val="700"/>
              </a:spcBef>
              <a:spcAft>
                <a:spcPts val="0"/>
              </a:spcAft>
              <a:buClr>
                <a:schemeClr val="dk2"/>
              </a:buClr>
              <a:buSzPts val="1400"/>
              <a:buFont typeface="Cabin"/>
              <a:buChar char="–"/>
              <a:defRPr sz="1400" b="0" i="0" u="none" strike="noStrike" cap="none">
                <a:solidFill>
                  <a:srgbClr val="595959"/>
                </a:solidFill>
                <a:latin typeface="Cabin"/>
                <a:ea typeface="Cabin"/>
                <a:cs typeface="Cabin"/>
                <a:sym typeface="Cabin"/>
              </a:defRPr>
            </a:lvl4pPr>
            <a:lvl5pPr marL="2286000" marR="0" lvl="4"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Cabin"/>
                <a:ea typeface="Cabin"/>
                <a:cs typeface="Cabin"/>
                <a:sym typeface="Cabin"/>
              </a:defRPr>
            </a:lvl5pPr>
            <a:lvl6pPr marL="2743200" marR="0" lvl="5" indent="-317500" algn="l" rtl="0">
              <a:lnSpc>
                <a:spcPct val="110000"/>
              </a:lnSpc>
              <a:spcBef>
                <a:spcPts val="700"/>
              </a:spcBef>
              <a:spcAft>
                <a:spcPts val="0"/>
              </a:spcAft>
              <a:buClr>
                <a:schemeClr val="dk2"/>
              </a:buClr>
              <a:buSzPts val="1400"/>
              <a:buFont typeface="Cabin"/>
              <a:buChar char="–"/>
              <a:defRPr sz="1400" b="0" i="0" u="none" strike="noStrike" cap="none">
                <a:solidFill>
                  <a:srgbClr val="595959"/>
                </a:solidFill>
                <a:latin typeface="Cabin"/>
                <a:ea typeface="Cabin"/>
                <a:cs typeface="Cabin"/>
                <a:sym typeface="Cabin"/>
              </a:defRPr>
            </a:lvl6pPr>
            <a:lvl7pPr marL="3200400" marR="0" lvl="6"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Cabin"/>
                <a:ea typeface="Cabin"/>
                <a:cs typeface="Cabin"/>
                <a:sym typeface="Cabin"/>
              </a:defRPr>
            </a:lvl7pPr>
            <a:lvl8pPr marL="3657600" marR="0" lvl="7" indent="-317500" algn="l" rtl="0">
              <a:lnSpc>
                <a:spcPct val="110000"/>
              </a:lnSpc>
              <a:spcBef>
                <a:spcPts val="700"/>
              </a:spcBef>
              <a:spcAft>
                <a:spcPts val="0"/>
              </a:spcAft>
              <a:buClr>
                <a:schemeClr val="dk2"/>
              </a:buClr>
              <a:buSzPts val="1400"/>
              <a:buFont typeface="Cabin"/>
              <a:buChar char="–"/>
              <a:defRPr sz="1400" b="0" i="0" u="none" strike="noStrike" cap="none">
                <a:solidFill>
                  <a:srgbClr val="595959"/>
                </a:solidFill>
                <a:latin typeface="Cabin"/>
                <a:ea typeface="Cabin"/>
                <a:cs typeface="Cabin"/>
                <a:sym typeface="Cabin"/>
              </a:defRPr>
            </a:lvl8pPr>
            <a:lvl9pPr marL="4114800" marR="0" lvl="8"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Cabin"/>
                <a:ea typeface="Cabin"/>
                <a:cs typeface="Cabin"/>
                <a:sym typeface="Cabin"/>
              </a:defRPr>
            </a:lvl9pPr>
          </a:lstStyle>
          <a:p>
            <a:endParaRPr/>
          </a:p>
        </p:txBody>
      </p:sp>
      <p:sp>
        <p:nvSpPr>
          <p:cNvPr id="24" name="Google Shape;24;p3"/>
          <p:cNvSpPr txBox="1">
            <a:spLocks noGrp="1"/>
          </p:cNvSpPr>
          <p:nvPr>
            <p:ph type="dt" idx="10"/>
          </p:nvPr>
        </p:nvSpPr>
        <p:spPr>
          <a:xfrm>
            <a:off x="1251678" y="6375679"/>
            <a:ext cx="2329800" cy="348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595959"/>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25" name="Google Shape;25;p3"/>
          <p:cNvSpPr txBox="1">
            <a:spLocks noGrp="1"/>
          </p:cNvSpPr>
          <p:nvPr>
            <p:ph type="ftr" idx="11"/>
          </p:nvPr>
        </p:nvSpPr>
        <p:spPr>
          <a:xfrm>
            <a:off x="4038600" y="6375679"/>
            <a:ext cx="4114800" cy="345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595959"/>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26" name="Google Shape;26;p3"/>
          <p:cNvSpPr txBox="1">
            <a:spLocks noGrp="1"/>
          </p:cNvSpPr>
          <p:nvPr>
            <p:ph type="sldNum" idx="12"/>
          </p:nvPr>
        </p:nvSpPr>
        <p:spPr>
          <a:xfrm>
            <a:off x="8610601" y="6375679"/>
            <a:ext cx="2819400" cy="345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595959"/>
                </a:solidFill>
                <a:latin typeface="Cabin"/>
                <a:ea typeface="Cabin"/>
                <a:cs typeface="Cabin"/>
                <a:sym typeface="Cabin"/>
              </a:defRPr>
            </a:lvl1pPr>
            <a:lvl2pPr marL="0" marR="0" lvl="1" indent="0" algn="r" rtl="0">
              <a:spcBef>
                <a:spcPts val="0"/>
              </a:spcBef>
              <a:buNone/>
              <a:defRPr sz="1200" b="0" i="0" u="none" strike="noStrike" cap="none">
                <a:solidFill>
                  <a:srgbClr val="595959"/>
                </a:solidFill>
                <a:latin typeface="Cabin"/>
                <a:ea typeface="Cabin"/>
                <a:cs typeface="Cabin"/>
                <a:sym typeface="Cabin"/>
              </a:defRPr>
            </a:lvl2pPr>
            <a:lvl3pPr marL="0" marR="0" lvl="2" indent="0" algn="r" rtl="0">
              <a:spcBef>
                <a:spcPts val="0"/>
              </a:spcBef>
              <a:buNone/>
              <a:defRPr sz="1200" b="0" i="0" u="none" strike="noStrike" cap="none">
                <a:solidFill>
                  <a:srgbClr val="595959"/>
                </a:solidFill>
                <a:latin typeface="Cabin"/>
                <a:ea typeface="Cabin"/>
                <a:cs typeface="Cabin"/>
                <a:sym typeface="Cabin"/>
              </a:defRPr>
            </a:lvl3pPr>
            <a:lvl4pPr marL="0" marR="0" lvl="3" indent="0" algn="r" rtl="0">
              <a:spcBef>
                <a:spcPts val="0"/>
              </a:spcBef>
              <a:buNone/>
              <a:defRPr sz="1200" b="0" i="0" u="none" strike="noStrike" cap="none">
                <a:solidFill>
                  <a:srgbClr val="595959"/>
                </a:solidFill>
                <a:latin typeface="Cabin"/>
                <a:ea typeface="Cabin"/>
                <a:cs typeface="Cabin"/>
                <a:sym typeface="Cabin"/>
              </a:defRPr>
            </a:lvl4pPr>
            <a:lvl5pPr marL="0" marR="0" lvl="4" indent="0" algn="r" rtl="0">
              <a:spcBef>
                <a:spcPts val="0"/>
              </a:spcBef>
              <a:buNone/>
              <a:defRPr sz="1200" b="0" i="0" u="none" strike="noStrike" cap="none">
                <a:solidFill>
                  <a:srgbClr val="595959"/>
                </a:solidFill>
                <a:latin typeface="Cabin"/>
                <a:ea typeface="Cabin"/>
                <a:cs typeface="Cabin"/>
                <a:sym typeface="Cabin"/>
              </a:defRPr>
            </a:lvl5pPr>
            <a:lvl6pPr marL="0" marR="0" lvl="5" indent="0" algn="r" rtl="0">
              <a:spcBef>
                <a:spcPts val="0"/>
              </a:spcBef>
              <a:buNone/>
              <a:defRPr sz="1200" b="0" i="0" u="none" strike="noStrike" cap="none">
                <a:solidFill>
                  <a:srgbClr val="595959"/>
                </a:solidFill>
                <a:latin typeface="Cabin"/>
                <a:ea typeface="Cabin"/>
                <a:cs typeface="Cabin"/>
                <a:sym typeface="Cabin"/>
              </a:defRPr>
            </a:lvl6pPr>
            <a:lvl7pPr marL="0" marR="0" lvl="6" indent="0" algn="r" rtl="0">
              <a:spcBef>
                <a:spcPts val="0"/>
              </a:spcBef>
              <a:buNone/>
              <a:defRPr sz="1200" b="0" i="0" u="none" strike="noStrike" cap="none">
                <a:solidFill>
                  <a:srgbClr val="595959"/>
                </a:solidFill>
                <a:latin typeface="Cabin"/>
                <a:ea typeface="Cabin"/>
                <a:cs typeface="Cabin"/>
                <a:sym typeface="Cabin"/>
              </a:defRPr>
            </a:lvl7pPr>
            <a:lvl8pPr marL="0" marR="0" lvl="7" indent="0" algn="r" rtl="0">
              <a:spcBef>
                <a:spcPts val="0"/>
              </a:spcBef>
              <a:buNone/>
              <a:defRPr sz="1200" b="0" i="0" u="none" strike="noStrike" cap="none">
                <a:solidFill>
                  <a:srgbClr val="595959"/>
                </a:solidFill>
                <a:latin typeface="Cabin"/>
                <a:ea typeface="Cabin"/>
                <a:cs typeface="Cabin"/>
                <a:sym typeface="Cabin"/>
              </a:defRPr>
            </a:lvl8pPr>
            <a:lvl9pPr marL="0" marR="0" lvl="8" indent="0" algn="r" rtl="0">
              <a:spcBef>
                <a:spcPts val="0"/>
              </a:spcBef>
              <a:buNone/>
              <a:defRPr sz="1200" b="0" i="0" u="none" strike="noStrike" cap="none">
                <a:solidFill>
                  <a:srgbClr val="595959"/>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3242929" y="1073888"/>
            <a:ext cx="8187000" cy="40647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lt2"/>
              </a:buClr>
              <a:buSzPts val="8400"/>
              <a:buFont typeface="Impact"/>
              <a:buNone/>
              <a:defRPr sz="8400" b="0" i="0" u="none" strike="noStrike" cap="none">
                <a:solidFill>
                  <a:schemeClr val="lt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Google Shape;29;p4"/>
          <p:cNvSpPr txBox="1">
            <a:spLocks noGrp="1"/>
          </p:cNvSpPr>
          <p:nvPr>
            <p:ph type="body" idx="1"/>
          </p:nvPr>
        </p:nvSpPr>
        <p:spPr>
          <a:xfrm>
            <a:off x="3242930" y="5159781"/>
            <a:ext cx="7017600" cy="951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700"/>
              </a:spcBef>
              <a:spcAft>
                <a:spcPts val="0"/>
              </a:spcAft>
              <a:buClr>
                <a:schemeClr val="lt2"/>
              </a:buClr>
              <a:buSzPts val="2000"/>
              <a:buFont typeface="Arial"/>
              <a:buNone/>
              <a:defRPr sz="2000" b="1" i="0" u="none" strike="noStrike" cap="none">
                <a:solidFill>
                  <a:schemeClr val="accent1"/>
                </a:solidFill>
                <a:latin typeface="Cabin"/>
                <a:ea typeface="Cabin"/>
                <a:cs typeface="Cabin"/>
                <a:sym typeface="Cabin"/>
              </a:defRPr>
            </a:lvl1pPr>
            <a:lvl2pPr marL="914400" marR="0" lvl="1" indent="-228600" algn="l" rtl="0">
              <a:lnSpc>
                <a:spcPct val="110000"/>
              </a:lnSpc>
              <a:spcBef>
                <a:spcPts val="700"/>
              </a:spcBef>
              <a:spcAft>
                <a:spcPts val="0"/>
              </a:spcAft>
              <a:buClr>
                <a:schemeClr val="lt2"/>
              </a:buClr>
              <a:buSzPts val="2000"/>
              <a:buFont typeface="Cabin"/>
              <a:buNone/>
              <a:defRPr sz="2000" b="0" i="0" u="none" strike="noStrike" cap="none">
                <a:solidFill>
                  <a:schemeClr val="lt1"/>
                </a:solidFill>
                <a:latin typeface="Cabin"/>
                <a:ea typeface="Cabin"/>
                <a:cs typeface="Cabin"/>
                <a:sym typeface="Cabin"/>
              </a:defRPr>
            </a:lvl2pPr>
            <a:lvl3pPr marL="1371600" marR="0" lvl="2" indent="-228600" algn="l" rtl="0">
              <a:lnSpc>
                <a:spcPct val="110000"/>
              </a:lnSpc>
              <a:spcBef>
                <a:spcPts val="700"/>
              </a:spcBef>
              <a:spcAft>
                <a:spcPts val="0"/>
              </a:spcAft>
              <a:buClr>
                <a:schemeClr val="lt2"/>
              </a:buClr>
              <a:buSzPts val="1800"/>
              <a:buFont typeface="Arial"/>
              <a:buNone/>
              <a:defRPr sz="1800" b="0" i="0" u="none" strike="noStrike" cap="none">
                <a:solidFill>
                  <a:schemeClr val="lt1"/>
                </a:solidFill>
                <a:latin typeface="Cabin"/>
                <a:ea typeface="Cabin"/>
                <a:cs typeface="Cabin"/>
                <a:sym typeface="Cabin"/>
              </a:defRPr>
            </a:lvl3pPr>
            <a:lvl4pPr marL="1828800" marR="0" lvl="3" indent="-228600" algn="l" rtl="0">
              <a:lnSpc>
                <a:spcPct val="110000"/>
              </a:lnSpc>
              <a:spcBef>
                <a:spcPts val="700"/>
              </a:spcBef>
              <a:spcAft>
                <a:spcPts val="0"/>
              </a:spcAft>
              <a:buClr>
                <a:schemeClr val="lt2"/>
              </a:buClr>
              <a:buSzPts val="1600"/>
              <a:buFont typeface="Cabin"/>
              <a:buNone/>
              <a:defRPr sz="1600" b="0" i="0" u="none" strike="noStrike" cap="none">
                <a:solidFill>
                  <a:schemeClr val="lt1"/>
                </a:solidFill>
                <a:latin typeface="Cabin"/>
                <a:ea typeface="Cabin"/>
                <a:cs typeface="Cabin"/>
                <a:sym typeface="Cabin"/>
              </a:defRPr>
            </a:lvl4pPr>
            <a:lvl5pPr marL="2286000" marR="0" lvl="4" indent="-228600" algn="l" rtl="0">
              <a:lnSpc>
                <a:spcPct val="110000"/>
              </a:lnSpc>
              <a:spcBef>
                <a:spcPts val="700"/>
              </a:spcBef>
              <a:spcAft>
                <a:spcPts val="0"/>
              </a:spcAft>
              <a:buClr>
                <a:schemeClr val="lt2"/>
              </a:buClr>
              <a:buSzPts val="1600"/>
              <a:buFont typeface="Arial"/>
              <a:buNone/>
              <a:defRPr sz="1600" b="0" i="0" u="none" strike="noStrike" cap="none">
                <a:solidFill>
                  <a:schemeClr val="lt1"/>
                </a:solidFill>
                <a:latin typeface="Cabin"/>
                <a:ea typeface="Cabin"/>
                <a:cs typeface="Cabin"/>
                <a:sym typeface="Cabin"/>
              </a:defRPr>
            </a:lvl5pPr>
            <a:lvl6pPr marL="2743200" marR="0" lvl="5" indent="-228600" algn="l" rtl="0">
              <a:lnSpc>
                <a:spcPct val="110000"/>
              </a:lnSpc>
              <a:spcBef>
                <a:spcPts val="700"/>
              </a:spcBef>
              <a:spcAft>
                <a:spcPts val="0"/>
              </a:spcAft>
              <a:buClr>
                <a:schemeClr val="lt2"/>
              </a:buClr>
              <a:buSzPts val="1600"/>
              <a:buFont typeface="Cabin"/>
              <a:buNone/>
              <a:defRPr sz="1600" b="0" i="0" u="none" strike="noStrike" cap="none">
                <a:solidFill>
                  <a:schemeClr val="lt1"/>
                </a:solidFill>
                <a:latin typeface="Cabin"/>
                <a:ea typeface="Cabin"/>
                <a:cs typeface="Cabin"/>
                <a:sym typeface="Cabin"/>
              </a:defRPr>
            </a:lvl6pPr>
            <a:lvl7pPr marL="3200400" marR="0" lvl="6" indent="-228600" algn="l" rtl="0">
              <a:lnSpc>
                <a:spcPct val="110000"/>
              </a:lnSpc>
              <a:spcBef>
                <a:spcPts val="700"/>
              </a:spcBef>
              <a:spcAft>
                <a:spcPts val="0"/>
              </a:spcAft>
              <a:buClr>
                <a:schemeClr val="lt2"/>
              </a:buClr>
              <a:buSzPts val="1600"/>
              <a:buFont typeface="Arial"/>
              <a:buNone/>
              <a:defRPr sz="1600" b="0" i="0" u="none" strike="noStrike" cap="none">
                <a:solidFill>
                  <a:schemeClr val="lt1"/>
                </a:solidFill>
                <a:latin typeface="Cabin"/>
                <a:ea typeface="Cabin"/>
                <a:cs typeface="Cabin"/>
                <a:sym typeface="Cabin"/>
              </a:defRPr>
            </a:lvl7pPr>
            <a:lvl8pPr marL="3657600" marR="0" lvl="7" indent="-228600" algn="l" rtl="0">
              <a:lnSpc>
                <a:spcPct val="110000"/>
              </a:lnSpc>
              <a:spcBef>
                <a:spcPts val="700"/>
              </a:spcBef>
              <a:spcAft>
                <a:spcPts val="0"/>
              </a:spcAft>
              <a:buClr>
                <a:schemeClr val="lt2"/>
              </a:buClr>
              <a:buSzPts val="1600"/>
              <a:buFont typeface="Cabin"/>
              <a:buNone/>
              <a:defRPr sz="1600" b="0" i="0" u="none" strike="noStrike" cap="none">
                <a:solidFill>
                  <a:schemeClr val="lt1"/>
                </a:solidFill>
                <a:latin typeface="Cabin"/>
                <a:ea typeface="Cabin"/>
                <a:cs typeface="Cabin"/>
                <a:sym typeface="Cabin"/>
              </a:defRPr>
            </a:lvl8pPr>
            <a:lvl9pPr marL="4114800" marR="0" lvl="8" indent="-228600" algn="l" rtl="0">
              <a:lnSpc>
                <a:spcPct val="110000"/>
              </a:lnSpc>
              <a:spcBef>
                <a:spcPts val="700"/>
              </a:spcBef>
              <a:spcAft>
                <a:spcPts val="0"/>
              </a:spcAft>
              <a:buClr>
                <a:schemeClr val="lt2"/>
              </a:buClr>
              <a:buSzPts val="1600"/>
              <a:buFont typeface="Arial"/>
              <a:buNone/>
              <a:defRPr sz="1600" b="0" i="0" u="none" strike="noStrike" cap="none">
                <a:solidFill>
                  <a:schemeClr val="lt1"/>
                </a:solidFill>
                <a:latin typeface="Cabin"/>
                <a:ea typeface="Cabin"/>
                <a:cs typeface="Cabin"/>
                <a:sym typeface="Cabin"/>
              </a:defRPr>
            </a:lvl9pPr>
          </a:lstStyle>
          <a:p>
            <a:endParaRPr/>
          </a:p>
        </p:txBody>
      </p:sp>
      <p:sp>
        <p:nvSpPr>
          <p:cNvPr id="30" name="Google Shape;30;p4"/>
          <p:cNvSpPr txBox="1">
            <a:spLocks noGrp="1"/>
          </p:cNvSpPr>
          <p:nvPr>
            <p:ph type="dt" idx="10"/>
          </p:nvPr>
        </p:nvSpPr>
        <p:spPr>
          <a:xfrm>
            <a:off x="3236546" y="6375679"/>
            <a:ext cx="1494000" cy="348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2"/>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lt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lt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lt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lt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lt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lt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lt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lt1"/>
                </a:solidFill>
                <a:latin typeface="Cabin"/>
                <a:ea typeface="Cabin"/>
                <a:cs typeface="Cabin"/>
                <a:sym typeface="Cabin"/>
              </a:defRPr>
            </a:lvl9pPr>
          </a:lstStyle>
          <a:p>
            <a:endParaRPr/>
          </a:p>
        </p:txBody>
      </p:sp>
      <p:sp>
        <p:nvSpPr>
          <p:cNvPr id="31" name="Google Shape;31;p4"/>
          <p:cNvSpPr txBox="1">
            <a:spLocks noGrp="1"/>
          </p:cNvSpPr>
          <p:nvPr>
            <p:ph type="ftr" idx="11"/>
          </p:nvPr>
        </p:nvSpPr>
        <p:spPr>
          <a:xfrm>
            <a:off x="5279064" y="6375679"/>
            <a:ext cx="4114800" cy="345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2"/>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lt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lt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lt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lt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lt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lt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lt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lt1"/>
                </a:solidFill>
                <a:latin typeface="Cabin"/>
                <a:ea typeface="Cabin"/>
                <a:cs typeface="Cabin"/>
                <a:sym typeface="Cabin"/>
              </a:defRPr>
            </a:lvl9pPr>
          </a:lstStyle>
          <a:p>
            <a:endParaRPr/>
          </a:p>
        </p:txBody>
      </p:sp>
      <p:sp>
        <p:nvSpPr>
          <p:cNvPr id="32" name="Google Shape;32;p4"/>
          <p:cNvSpPr txBox="1">
            <a:spLocks noGrp="1"/>
          </p:cNvSpPr>
          <p:nvPr>
            <p:ph type="sldNum" idx="12"/>
          </p:nvPr>
        </p:nvSpPr>
        <p:spPr>
          <a:xfrm>
            <a:off x="9942434" y="6375679"/>
            <a:ext cx="1487700" cy="345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2"/>
                </a:solidFill>
                <a:latin typeface="Cabin"/>
                <a:ea typeface="Cabin"/>
                <a:cs typeface="Cabin"/>
                <a:sym typeface="Cabin"/>
              </a:defRPr>
            </a:lvl1pPr>
            <a:lvl2pPr marL="0" marR="0" lvl="1" indent="0" algn="r" rtl="0">
              <a:spcBef>
                <a:spcPts val="0"/>
              </a:spcBef>
              <a:buNone/>
              <a:defRPr sz="1200" b="0" i="0" u="none" strike="noStrike" cap="none">
                <a:solidFill>
                  <a:schemeClr val="lt2"/>
                </a:solidFill>
                <a:latin typeface="Cabin"/>
                <a:ea typeface="Cabin"/>
                <a:cs typeface="Cabin"/>
                <a:sym typeface="Cabin"/>
              </a:defRPr>
            </a:lvl2pPr>
            <a:lvl3pPr marL="0" marR="0" lvl="2" indent="0" algn="r" rtl="0">
              <a:spcBef>
                <a:spcPts val="0"/>
              </a:spcBef>
              <a:buNone/>
              <a:defRPr sz="1200" b="0" i="0" u="none" strike="noStrike" cap="none">
                <a:solidFill>
                  <a:schemeClr val="lt2"/>
                </a:solidFill>
                <a:latin typeface="Cabin"/>
                <a:ea typeface="Cabin"/>
                <a:cs typeface="Cabin"/>
                <a:sym typeface="Cabin"/>
              </a:defRPr>
            </a:lvl3pPr>
            <a:lvl4pPr marL="0" marR="0" lvl="3" indent="0" algn="r" rtl="0">
              <a:spcBef>
                <a:spcPts val="0"/>
              </a:spcBef>
              <a:buNone/>
              <a:defRPr sz="1200" b="0" i="0" u="none" strike="noStrike" cap="none">
                <a:solidFill>
                  <a:schemeClr val="lt2"/>
                </a:solidFill>
                <a:latin typeface="Cabin"/>
                <a:ea typeface="Cabin"/>
                <a:cs typeface="Cabin"/>
                <a:sym typeface="Cabin"/>
              </a:defRPr>
            </a:lvl4pPr>
            <a:lvl5pPr marL="0" marR="0" lvl="4" indent="0" algn="r" rtl="0">
              <a:spcBef>
                <a:spcPts val="0"/>
              </a:spcBef>
              <a:buNone/>
              <a:defRPr sz="1200" b="0" i="0" u="none" strike="noStrike" cap="none">
                <a:solidFill>
                  <a:schemeClr val="lt2"/>
                </a:solidFill>
                <a:latin typeface="Cabin"/>
                <a:ea typeface="Cabin"/>
                <a:cs typeface="Cabin"/>
                <a:sym typeface="Cabin"/>
              </a:defRPr>
            </a:lvl5pPr>
            <a:lvl6pPr marL="0" marR="0" lvl="5" indent="0" algn="r" rtl="0">
              <a:spcBef>
                <a:spcPts val="0"/>
              </a:spcBef>
              <a:buNone/>
              <a:defRPr sz="1200" b="0" i="0" u="none" strike="noStrike" cap="none">
                <a:solidFill>
                  <a:schemeClr val="lt2"/>
                </a:solidFill>
                <a:latin typeface="Cabin"/>
                <a:ea typeface="Cabin"/>
                <a:cs typeface="Cabin"/>
                <a:sym typeface="Cabin"/>
              </a:defRPr>
            </a:lvl6pPr>
            <a:lvl7pPr marL="0" marR="0" lvl="6" indent="0" algn="r" rtl="0">
              <a:spcBef>
                <a:spcPts val="0"/>
              </a:spcBef>
              <a:buNone/>
              <a:defRPr sz="1200" b="0" i="0" u="none" strike="noStrike" cap="none">
                <a:solidFill>
                  <a:schemeClr val="lt2"/>
                </a:solidFill>
                <a:latin typeface="Cabin"/>
                <a:ea typeface="Cabin"/>
                <a:cs typeface="Cabin"/>
                <a:sym typeface="Cabin"/>
              </a:defRPr>
            </a:lvl7pPr>
            <a:lvl8pPr marL="0" marR="0" lvl="7" indent="0" algn="r" rtl="0">
              <a:spcBef>
                <a:spcPts val="0"/>
              </a:spcBef>
              <a:buNone/>
              <a:defRPr sz="1200" b="0" i="0" u="none" strike="noStrike" cap="none">
                <a:solidFill>
                  <a:schemeClr val="lt2"/>
                </a:solidFill>
                <a:latin typeface="Cabin"/>
                <a:ea typeface="Cabin"/>
                <a:cs typeface="Cabin"/>
                <a:sym typeface="Cabin"/>
              </a:defRPr>
            </a:lvl8pPr>
            <a:lvl9pPr marL="0" marR="0" lvl="8" indent="0" algn="r" rtl="0">
              <a:spcBef>
                <a:spcPts val="0"/>
              </a:spcBef>
              <a:buNone/>
              <a:defRPr sz="1200" b="0" i="0" u="none" strike="noStrike" cap="none">
                <a:solidFill>
                  <a:schemeClr val="lt2"/>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grpSp>
        <p:nvGrpSpPr>
          <p:cNvPr id="33" name="Google Shape;33;p4" title="left scallop shape"/>
          <p:cNvGrpSpPr/>
          <p:nvPr/>
        </p:nvGrpSpPr>
        <p:grpSpPr>
          <a:xfrm>
            <a:off x="0" y="0"/>
            <a:ext cx="2814638" cy="6858000"/>
            <a:chOff x="0" y="0"/>
            <a:chExt cx="2814638" cy="6858000"/>
          </a:xfrm>
        </p:grpSpPr>
        <p:sp>
          <p:nvSpPr>
            <p:cNvPr id="34" name="Google Shape;34;p4" title="left scallop shape"/>
            <p:cNvSpPr/>
            <p:nvPr/>
          </p:nvSpPr>
          <p:spPr>
            <a:xfrm>
              <a:off x="0" y="0"/>
              <a:ext cx="2814638" cy="6858000"/>
            </a:xfrm>
            <a:custGeom>
              <a:avLst/>
              <a:gdLst/>
              <a:ahLst/>
              <a:cxnLst/>
              <a:rect l="l" t="t" r="r" b="b"/>
              <a:pathLst>
                <a:path w="1773" h="4320" extrusionOk="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lt2"/>
            </a:solidFill>
            <a:ln>
              <a:noFill/>
            </a:ln>
          </p:spPr>
        </p:sp>
        <p:sp>
          <p:nvSpPr>
            <p:cNvPr id="35" name="Google Shape;35;p4" title="left scallop inline"/>
            <p:cNvSpPr/>
            <p:nvPr/>
          </p:nvSpPr>
          <p:spPr>
            <a:xfrm>
              <a:off x="874382" y="0"/>
              <a:ext cx="1646238" cy="6858000"/>
            </a:xfrm>
            <a:custGeom>
              <a:avLst/>
              <a:gdLst/>
              <a:ahLst/>
              <a:cxnLst/>
              <a:rect l="l" t="t" r="r" b="b"/>
              <a:pathLst>
                <a:path w="1037" h="4320" extrusionOk="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a:noFill/>
            </a:ln>
          </p:spPr>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1251678" y="382385"/>
            <a:ext cx="10178400" cy="14922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2"/>
              </a:buClr>
              <a:buSzPts val="5100"/>
              <a:buFont typeface="Impact"/>
              <a:buNone/>
              <a:defRPr sz="5100" b="0" i="0" u="none" strike="noStrike" cap="non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 name="Google Shape;38;p5"/>
          <p:cNvSpPr txBox="1">
            <a:spLocks noGrp="1"/>
          </p:cNvSpPr>
          <p:nvPr>
            <p:ph type="body" idx="1"/>
          </p:nvPr>
        </p:nvSpPr>
        <p:spPr>
          <a:xfrm>
            <a:off x="1257300" y="2286000"/>
            <a:ext cx="4800600" cy="3619500"/>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10000"/>
              </a:lnSpc>
              <a:spcBef>
                <a:spcPts val="700"/>
              </a:spcBef>
              <a:spcAft>
                <a:spcPts val="0"/>
              </a:spcAft>
              <a:buClr>
                <a:schemeClr val="dk2"/>
              </a:buClr>
              <a:buSzPts val="2000"/>
              <a:buFont typeface="Arial"/>
              <a:buChar char="•"/>
              <a:defRPr sz="2000" b="0" i="0" u="none" strike="noStrike" cap="none">
                <a:solidFill>
                  <a:srgbClr val="595959"/>
                </a:solidFill>
                <a:latin typeface="Cabin"/>
                <a:ea typeface="Cabin"/>
                <a:cs typeface="Cabin"/>
                <a:sym typeface="Cabin"/>
              </a:defRPr>
            </a:lvl1pPr>
            <a:lvl2pPr marL="914400" marR="0" lvl="1" indent="-342900" algn="l" rtl="0">
              <a:lnSpc>
                <a:spcPct val="110000"/>
              </a:lnSpc>
              <a:spcBef>
                <a:spcPts val="700"/>
              </a:spcBef>
              <a:spcAft>
                <a:spcPts val="0"/>
              </a:spcAft>
              <a:buClr>
                <a:schemeClr val="dk2"/>
              </a:buClr>
              <a:buSzPts val="1800"/>
              <a:buFont typeface="Cabin"/>
              <a:buChar char="–"/>
              <a:defRPr sz="1800" b="0" i="0" u="none" strike="noStrike" cap="none">
                <a:solidFill>
                  <a:srgbClr val="595959"/>
                </a:solidFill>
                <a:latin typeface="Cabin"/>
                <a:ea typeface="Cabin"/>
                <a:cs typeface="Cabin"/>
                <a:sym typeface="Cabin"/>
              </a:defRPr>
            </a:lvl2pPr>
            <a:lvl3pPr marL="1371600" marR="0" lvl="2" indent="-330200" algn="l" rtl="0">
              <a:lnSpc>
                <a:spcPct val="110000"/>
              </a:lnSpc>
              <a:spcBef>
                <a:spcPts val="700"/>
              </a:spcBef>
              <a:spcAft>
                <a:spcPts val="0"/>
              </a:spcAft>
              <a:buClr>
                <a:schemeClr val="dk2"/>
              </a:buClr>
              <a:buSzPts val="1600"/>
              <a:buFont typeface="Arial"/>
              <a:buChar char="•"/>
              <a:defRPr sz="1600" b="0" i="0" u="none" strike="noStrike" cap="none">
                <a:solidFill>
                  <a:srgbClr val="595959"/>
                </a:solidFill>
                <a:latin typeface="Cabin"/>
                <a:ea typeface="Cabin"/>
                <a:cs typeface="Cabin"/>
                <a:sym typeface="Cabin"/>
              </a:defRPr>
            </a:lvl3pPr>
            <a:lvl4pPr marL="1828800" marR="0" lvl="3" indent="-317500" algn="l" rtl="0">
              <a:lnSpc>
                <a:spcPct val="110000"/>
              </a:lnSpc>
              <a:spcBef>
                <a:spcPts val="700"/>
              </a:spcBef>
              <a:spcAft>
                <a:spcPts val="0"/>
              </a:spcAft>
              <a:buClr>
                <a:schemeClr val="dk2"/>
              </a:buClr>
              <a:buSzPts val="1400"/>
              <a:buFont typeface="Cabin"/>
              <a:buChar char="–"/>
              <a:defRPr sz="1400" b="0" i="0" u="none" strike="noStrike" cap="none">
                <a:solidFill>
                  <a:srgbClr val="595959"/>
                </a:solidFill>
                <a:latin typeface="Cabin"/>
                <a:ea typeface="Cabin"/>
                <a:cs typeface="Cabin"/>
                <a:sym typeface="Cabin"/>
              </a:defRPr>
            </a:lvl4pPr>
            <a:lvl5pPr marL="2286000" marR="0" lvl="4"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Cabin"/>
                <a:ea typeface="Cabin"/>
                <a:cs typeface="Cabin"/>
                <a:sym typeface="Cabin"/>
              </a:defRPr>
            </a:lvl5pPr>
            <a:lvl6pPr marL="2743200" marR="0" lvl="5" indent="-317500" algn="l" rtl="0">
              <a:lnSpc>
                <a:spcPct val="110000"/>
              </a:lnSpc>
              <a:spcBef>
                <a:spcPts val="700"/>
              </a:spcBef>
              <a:spcAft>
                <a:spcPts val="0"/>
              </a:spcAft>
              <a:buClr>
                <a:schemeClr val="dk2"/>
              </a:buClr>
              <a:buSzPts val="1400"/>
              <a:buFont typeface="Cabin"/>
              <a:buChar char="–"/>
              <a:defRPr sz="1400" b="0" i="0" u="none" strike="noStrike" cap="none">
                <a:solidFill>
                  <a:srgbClr val="595959"/>
                </a:solidFill>
                <a:latin typeface="Cabin"/>
                <a:ea typeface="Cabin"/>
                <a:cs typeface="Cabin"/>
                <a:sym typeface="Cabin"/>
              </a:defRPr>
            </a:lvl6pPr>
            <a:lvl7pPr marL="3200400" marR="0" lvl="6"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Cabin"/>
                <a:ea typeface="Cabin"/>
                <a:cs typeface="Cabin"/>
                <a:sym typeface="Cabin"/>
              </a:defRPr>
            </a:lvl7pPr>
            <a:lvl8pPr marL="3657600" marR="0" lvl="7" indent="-317500" algn="l" rtl="0">
              <a:lnSpc>
                <a:spcPct val="110000"/>
              </a:lnSpc>
              <a:spcBef>
                <a:spcPts val="700"/>
              </a:spcBef>
              <a:spcAft>
                <a:spcPts val="0"/>
              </a:spcAft>
              <a:buClr>
                <a:schemeClr val="dk2"/>
              </a:buClr>
              <a:buSzPts val="1400"/>
              <a:buFont typeface="Cabin"/>
              <a:buChar char="–"/>
              <a:defRPr sz="1400" b="0" i="0" u="none" strike="noStrike" cap="none">
                <a:solidFill>
                  <a:srgbClr val="595959"/>
                </a:solidFill>
                <a:latin typeface="Cabin"/>
                <a:ea typeface="Cabin"/>
                <a:cs typeface="Cabin"/>
                <a:sym typeface="Cabin"/>
              </a:defRPr>
            </a:lvl8pPr>
            <a:lvl9pPr marL="4114800" marR="0" lvl="8"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Cabin"/>
                <a:ea typeface="Cabin"/>
                <a:cs typeface="Cabin"/>
                <a:sym typeface="Cabin"/>
              </a:defRPr>
            </a:lvl9pPr>
          </a:lstStyle>
          <a:p>
            <a:endParaRPr/>
          </a:p>
        </p:txBody>
      </p:sp>
      <p:sp>
        <p:nvSpPr>
          <p:cNvPr id="39" name="Google Shape;39;p5"/>
          <p:cNvSpPr txBox="1">
            <a:spLocks noGrp="1"/>
          </p:cNvSpPr>
          <p:nvPr>
            <p:ph type="body" idx="2"/>
          </p:nvPr>
        </p:nvSpPr>
        <p:spPr>
          <a:xfrm>
            <a:off x="6647796" y="2286000"/>
            <a:ext cx="4800600" cy="3619500"/>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10000"/>
              </a:lnSpc>
              <a:spcBef>
                <a:spcPts val="700"/>
              </a:spcBef>
              <a:spcAft>
                <a:spcPts val="0"/>
              </a:spcAft>
              <a:buClr>
                <a:schemeClr val="dk2"/>
              </a:buClr>
              <a:buSzPts val="2000"/>
              <a:buFont typeface="Arial"/>
              <a:buChar char="•"/>
              <a:defRPr sz="2000" b="0" i="0" u="none" strike="noStrike" cap="none">
                <a:solidFill>
                  <a:srgbClr val="595959"/>
                </a:solidFill>
                <a:latin typeface="Cabin"/>
                <a:ea typeface="Cabin"/>
                <a:cs typeface="Cabin"/>
                <a:sym typeface="Cabin"/>
              </a:defRPr>
            </a:lvl1pPr>
            <a:lvl2pPr marL="914400" marR="0" lvl="1" indent="-342900" algn="l" rtl="0">
              <a:lnSpc>
                <a:spcPct val="110000"/>
              </a:lnSpc>
              <a:spcBef>
                <a:spcPts val="700"/>
              </a:spcBef>
              <a:spcAft>
                <a:spcPts val="0"/>
              </a:spcAft>
              <a:buClr>
                <a:schemeClr val="dk2"/>
              </a:buClr>
              <a:buSzPts val="1800"/>
              <a:buFont typeface="Cabin"/>
              <a:buChar char="–"/>
              <a:defRPr sz="1800" b="0" i="0" u="none" strike="noStrike" cap="none">
                <a:solidFill>
                  <a:srgbClr val="595959"/>
                </a:solidFill>
                <a:latin typeface="Cabin"/>
                <a:ea typeface="Cabin"/>
                <a:cs typeface="Cabin"/>
                <a:sym typeface="Cabin"/>
              </a:defRPr>
            </a:lvl2pPr>
            <a:lvl3pPr marL="1371600" marR="0" lvl="2" indent="-330200" algn="l" rtl="0">
              <a:lnSpc>
                <a:spcPct val="110000"/>
              </a:lnSpc>
              <a:spcBef>
                <a:spcPts val="700"/>
              </a:spcBef>
              <a:spcAft>
                <a:spcPts val="0"/>
              </a:spcAft>
              <a:buClr>
                <a:schemeClr val="dk2"/>
              </a:buClr>
              <a:buSzPts val="1600"/>
              <a:buFont typeface="Arial"/>
              <a:buChar char="•"/>
              <a:defRPr sz="1600" b="0" i="0" u="none" strike="noStrike" cap="none">
                <a:solidFill>
                  <a:srgbClr val="595959"/>
                </a:solidFill>
                <a:latin typeface="Cabin"/>
                <a:ea typeface="Cabin"/>
                <a:cs typeface="Cabin"/>
                <a:sym typeface="Cabin"/>
              </a:defRPr>
            </a:lvl3pPr>
            <a:lvl4pPr marL="1828800" marR="0" lvl="3" indent="-317500" algn="l" rtl="0">
              <a:lnSpc>
                <a:spcPct val="110000"/>
              </a:lnSpc>
              <a:spcBef>
                <a:spcPts val="700"/>
              </a:spcBef>
              <a:spcAft>
                <a:spcPts val="0"/>
              </a:spcAft>
              <a:buClr>
                <a:schemeClr val="dk2"/>
              </a:buClr>
              <a:buSzPts val="1400"/>
              <a:buFont typeface="Cabin"/>
              <a:buChar char="–"/>
              <a:defRPr sz="1400" b="0" i="0" u="none" strike="noStrike" cap="none">
                <a:solidFill>
                  <a:srgbClr val="595959"/>
                </a:solidFill>
                <a:latin typeface="Cabin"/>
                <a:ea typeface="Cabin"/>
                <a:cs typeface="Cabin"/>
                <a:sym typeface="Cabin"/>
              </a:defRPr>
            </a:lvl4pPr>
            <a:lvl5pPr marL="2286000" marR="0" lvl="4"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Cabin"/>
                <a:ea typeface="Cabin"/>
                <a:cs typeface="Cabin"/>
                <a:sym typeface="Cabin"/>
              </a:defRPr>
            </a:lvl5pPr>
            <a:lvl6pPr marL="2743200" marR="0" lvl="5" indent="-317500" algn="l" rtl="0">
              <a:lnSpc>
                <a:spcPct val="110000"/>
              </a:lnSpc>
              <a:spcBef>
                <a:spcPts val="700"/>
              </a:spcBef>
              <a:spcAft>
                <a:spcPts val="0"/>
              </a:spcAft>
              <a:buClr>
                <a:schemeClr val="dk2"/>
              </a:buClr>
              <a:buSzPts val="1400"/>
              <a:buFont typeface="Cabin"/>
              <a:buChar char="–"/>
              <a:defRPr sz="1400" b="0" i="0" u="none" strike="noStrike" cap="none">
                <a:solidFill>
                  <a:srgbClr val="595959"/>
                </a:solidFill>
                <a:latin typeface="Cabin"/>
                <a:ea typeface="Cabin"/>
                <a:cs typeface="Cabin"/>
                <a:sym typeface="Cabin"/>
              </a:defRPr>
            </a:lvl6pPr>
            <a:lvl7pPr marL="3200400" marR="0" lvl="6"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Cabin"/>
                <a:ea typeface="Cabin"/>
                <a:cs typeface="Cabin"/>
                <a:sym typeface="Cabin"/>
              </a:defRPr>
            </a:lvl7pPr>
            <a:lvl8pPr marL="3657600" marR="0" lvl="7" indent="-317500" algn="l" rtl="0">
              <a:lnSpc>
                <a:spcPct val="110000"/>
              </a:lnSpc>
              <a:spcBef>
                <a:spcPts val="700"/>
              </a:spcBef>
              <a:spcAft>
                <a:spcPts val="0"/>
              </a:spcAft>
              <a:buClr>
                <a:schemeClr val="dk2"/>
              </a:buClr>
              <a:buSzPts val="1400"/>
              <a:buFont typeface="Cabin"/>
              <a:buChar char="–"/>
              <a:defRPr sz="1400" b="0" i="0" u="none" strike="noStrike" cap="none">
                <a:solidFill>
                  <a:srgbClr val="595959"/>
                </a:solidFill>
                <a:latin typeface="Cabin"/>
                <a:ea typeface="Cabin"/>
                <a:cs typeface="Cabin"/>
                <a:sym typeface="Cabin"/>
              </a:defRPr>
            </a:lvl8pPr>
            <a:lvl9pPr marL="4114800" marR="0" lvl="8"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Cabin"/>
                <a:ea typeface="Cabin"/>
                <a:cs typeface="Cabin"/>
                <a:sym typeface="Cabin"/>
              </a:defRPr>
            </a:lvl9pPr>
          </a:lstStyle>
          <a:p>
            <a:endParaRPr/>
          </a:p>
        </p:txBody>
      </p:sp>
      <p:sp>
        <p:nvSpPr>
          <p:cNvPr id="40" name="Google Shape;40;p5"/>
          <p:cNvSpPr txBox="1">
            <a:spLocks noGrp="1"/>
          </p:cNvSpPr>
          <p:nvPr>
            <p:ph type="dt" idx="10"/>
          </p:nvPr>
        </p:nvSpPr>
        <p:spPr>
          <a:xfrm>
            <a:off x="1251678" y="6375679"/>
            <a:ext cx="2329800" cy="348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595959"/>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41" name="Google Shape;41;p5"/>
          <p:cNvSpPr txBox="1">
            <a:spLocks noGrp="1"/>
          </p:cNvSpPr>
          <p:nvPr>
            <p:ph type="ftr" idx="11"/>
          </p:nvPr>
        </p:nvSpPr>
        <p:spPr>
          <a:xfrm>
            <a:off x="4038600" y="6375679"/>
            <a:ext cx="4114800" cy="345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595959"/>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42" name="Google Shape;42;p5"/>
          <p:cNvSpPr txBox="1">
            <a:spLocks noGrp="1"/>
          </p:cNvSpPr>
          <p:nvPr>
            <p:ph type="sldNum" idx="12"/>
          </p:nvPr>
        </p:nvSpPr>
        <p:spPr>
          <a:xfrm>
            <a:off x="8610601" y="6375679"/>
            <a:ext cx="2819400" cy="345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595959"/>
                </a:solidFill>
                <a:latin typeface="Cabin"/>
                <a:ea typeface="Cabin"/>
                <a:cs typeface="Cabin"/>
                <a:sym typeface="Cabin"/>
              </a:defRPr>
            </a:lvl1pPr>
            <a:lvl2pPr marL="0" marR="0" lvl="1" indent="0" algn="r" rtl="0">
              <a:spcBef>
                <a:spcPts val="0"/>
              </a:spcBef>
              <a:buNone/>
              <a:defRPr sz="1200" b="0" i="0" u="none" strike="noStrike" cap="none">
                <a:solidFill>
                  <a:srgbClr val="595959"/>
                </a:solidFill>
                <a:latin typeface="Cabin"/>
                <a:ea typeface="Cabin"/>
                <a:cs typeface="Cabin"/>
                <a:sym typeface="Cabin"/>
              </a:defRPr>
            </a:lvl2pPr>
            <a:lvl3pPr marL="0" marR="0" lvl="2" indent="0" algn="r" rtl="0">
              <a:spcBef>
                <a:spcPts val="0"/>
              </a:spcBef>
              <a:buNone/>
              <a:defRPr sz="1200" b="0" i="0" u="none" strike="noStrike" cap="none">
                <a:solidFill>
                  <a:srgbClr val="595959"/>
                </a:solidFill>
                <a:latin typeface="Cabin"/>
                <a:ea typeface="Cabin"/>
                <a:cs typeface="Cabin"/>
                <a:sym typeface="Cabin"/>
              </a:defRPr>
            </a:lvl3pPr>
            <a:lvl4pPr marL="0" marR="0" lvl="3" indent="0" algn="r" rtl="0">
              <a:spcBef>
                <a:spcPts val="0"/>
              </a:spcBef>
              <a:buNone/>
              <a:defRPr sz="1200" b="0" i="0" u="none" strike="noStrike" cap="none">
                <a:solidFill>
                  <a:srgbClr val="595959"/>
                </a:solidFill>
                <a:latin typeface="Cabin"/>
                <a:ea typeface="Cabin"/>
                <a:cs typeface="Cabin"/>
                <a:sym typeface="Cabin"/>
              </a:defRPr>
            </a:lvl4pPr>
            <a:lvl5pPr marL="0" marR="0" lvl="4" indent="0" algn="r" rtl="0">
              <a:spcBef>
                <a:spcPts val="0"/>
              </a:spcBef>
              <a:buNone/>
              <a:defRPr sz="1200" b="0" i="0" u="none" strike="noStrike" cap="none">
                <a:solidFill>
                  <a:srgbClr val="595959"/>
                </a:solidFill>
                <a:latin typeface="Cabin"/>
                <a:ea typeface="Cabin"/>
                <a:cs typeface="Cabin"/>
                <a:sym typeface="Cabin"/>
              </a:defRPr>
            </a:lvl5pPr>
            <a:lvl6pPr marL="0" marR="0" lvl="5" indent="0" algn="r" rtl="0">
              <a:spcBef>
                <a:spcPts val="0"/>
              </a:spcBef>
              <a:buNone/>
              <a:defRPr sz="1200" b="0" i="0" u="none" strike="noStrike" cap="none">
                <a:solidFill>
                  <a:srgbClr val="595959"/>
                </a:solidFill>
                <a:latin typeface="Cabin"/>
                <a:ea typeface="Cabin"/>
                <a:cs typeface="Cabin"/>
                <a:sym typeface="Cabin"/>
              </a:defRPr>
            </a:lvl6pPr>
            <a:lvl7pPr marL="0" marR="0" lvl="6" indent="0" algn="r" rtl="0">
              <a:spcBef>
                <a:spcPts val="0"/>
              </a:spcBef>
              <a:buNone/>
              <a:defRPr sz="1200" b="0" i="0" u="none" strike="noStrike" cap="none">
                <a:solidFill>
                  <a:srgbClr val="595959"/>
                </a:solidFill>
                <a:latin typeface="Cabin"/>
                <a:ea typeface="Cabin"/>
                <a:cs typeface="Cabin"/>
                <a:sym typeface="Cabin"/>
              </a:defRPr>
            </a:lvl7pPr>
            <a:lvl8pPr marL="0" marR="0" lvl="7" indent="0" algn="r" rtl="0">
              <a:spcBef>
                <a:spcPts val="0"/>
              </a:spcBef>
              <a:buNone/>
              <a:defRPr sz="1200" b="0" i="0" u="none" strike="noStrike" cap="none">
                <a:solidFill>
                  <a:srgbClr val="595959"/>
                </a:solidFill>
                <a:latin typeface="Cabin"/>
                <a:ea typeface="Cabin"/>
                <a:cs typeface="Cabin"/>
                <a:sym typeface="Cabin"/>
              </a:defRPr>
            </a:lvl8pPr>
            <a:lvl9pPr marL="0" marR="0" lvl="8" indent="0" algn="r" rtl="0">
              <a:spcBef>
                <a:spcPts val="0"/>
              </a:spcBef>
              <a:buNone/>
              <a:defRPr sz="1200" b="0" i="0" u="none" strike="noStrike" cap="none">
                <a:solidFill>
                  <a:srgbClr val="595959"/>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1252728" y="381000"/>
            <a:ext cx="10172700" cy="14934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2"/>
              </a:buClr>
              <a:buSzPts val="5100"/>
              <a:buFont typeface="Impact"/>
              <a:buNone/>
              <a:defRPr sz="5100" b="0" i="0" u="none" strike="noStrike" cap="non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5" name="Google Shape;45;p6"/>
          <p:cNvSpPr txBox="1">
            <a:spLocks noGrp="1"/>
          </p:cNvSpPr>
          <p:nvPr>
            <p:ph type="body" idx="1"/>
          </p:nvPr>
        </p:nvSpPr>
        <p:spPr>
          <a:xfrm>
            <a:off x="1251678" y="2199633"/>
            <a:ext cx="4800600" cy="632400"/>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700"/>
              </a:spcBef>
              <a:spcAft>
                <a:spcPts val="0"/>
              </a:spcAft>
              <a:buClr>
                <a:schemeClr val="dk2"/>
              </a:buClr>
              <a:buSzPts val="1900"/>
              <a:buFont typeface="Arial"/>
              <a:buNone/>
              <a:defRPr sz="1900" b="1" i="0" u="none" strike="noStrike" cap="none">
                <a:solidFill>
                  <a:schemeClr val="dk2"/>
                </a:solidFill>
                <a:latin typeface="Cabin"/>
                <a:ea typeface="Cabin"/>
                <a:cs typeface="Cabin"/>
                <a:sym typeface="Cabin"/>
              </a:defRPr>
            </a:lvl1pPr>
            <a:lvl2pPr marL="914400" marR="0" lvl="1" indent="-228600" algn="l" rtl="0">
              <a:lnSpc>
                <a:spcPct val="110000"/>
              </a:lnSpc>
              <a:spcBef>
                <a:spcPts val="700"/>
              </a:spcBef>
              <a:spcAft>
                <a:spcPts val="0"/>
              </a:spcAft>
              <a:buClr>
                <a:schemeClr val="dk2"/>
              </a:buClr>
              <a:buSzPts val="1900"/>
              <a:buFont typeface="Cabin"/>
              <a:buNone/>
              <a:defRPr sz="1900" b="1" i="0" u="none" strike="noStrike" cap="none">
                <a:solidFill>
                  <a:srgbClr val="595959"/>
                </a:solidFill>
                <a:latin typeface="Cabin"/>
                <a:ea typeface="Cabin"/>
                <a:cs typeface="Cabin"/>
                <a:sym typeface="Cabin"/>
              </a:defRPr>
            </a:lvl2pPr>
            <a:lvl3pPr marL="1371600" marR="0" lvl="2" indent="-228600" algn="l" rtl="0">
              <a:lnSpc>
                <a:spcPct val="110000"/>
              </a:lnSpc>
              <a:spcBef>
                <a:spcPts val="700"/>
              </a:spcBef>
              <a:spcAft>
                <a:spcPts val="0"/>
              </a:spcAft>
              <a:buClr>
                <a:schemeClr val="dk2"/>
              </a:buClr>
              <a:buSzPts val="1800"/>
              <a:buFont typeface="Arial"/>
              <a:buNone/>
              <a:defRPr sz="1800" b="1" i="0" u="none" strike="noStrike" cap="none">
                <a:solidFill>
                  <a:srgbClr val="595959"/>
                </a:solidFill>
                <a:latin typeface="Cabin"/>
                <a:ea typeface="Cabin"/>
                <a:cs typeface="Cabin"/>
                <a:sym typeface="Cabin"/>
              </a:defRPr>
            </a:lvl3pPr>
            <a:lvl4pPr marL="1828800" marR="0" lvl="3" indent="-228600" algn="l" rtl="0">
              <a:lnSpc>
                <a:spcPct val="110000"/>
              </a:lnSpc>
              <a:spcBef>
                <a:spcPts val="700"/>
              </a:spcBef>
              <a:spcAft>
                <a:spcPts val="0"/>
              </a:spcAft>
              <a:buClr>
                <a:schemeClr val="dk2"/>
              </a:buClr>
              <a:buSzPts val="1600"/>
              <a:buFont typeface="Cabin"/>
              <a:buNone/>
              <a:defRPr sz="1600" b="1" i="0" u="none" strike="noStrike" cap="none">
                <a:solidFill>
                  <a:srgbClr val="595959"/>
                </a:solidFill>
                <a:latin typeface="Cabin"/>
                <a:ea typeface="Cabin"/>
                <a:cs typeface="Cabin"/>
                <a:sym typeface="Cabin"/>
              </a:defRPr>
            </a:lvl4pPr>
            <a:lvl5pPr marL="2286000" marR="0" lvl="4" indent="-228600" algn="l" rtl="0">
              <a:lnSpc>
                <a:spcPct val="110000"/>
              </a:lnSpc>
              <a:spcBef>
                <a:spcPts val="700"/>
              </a:spcBef>
              <a:spcAft>
                <a:spcPts val="0"/>
              </a:spcAft>
              <a:buClr>
                <a:schemeClr val="dk2"/>
              </a:buClr>
              <a:buSzPts val="1600"/>
              <a:buFont typeface="Arial"/>
              <a:buNone/>
              <a:defRPr sz="1600" b="1" i="0" u="none" strike="noStrike" cap="none">
                <a:solidFill>
                  <a:srgbClr val="595959"/>
                </a:solidFill>
                <a:latin typeface="Cabin"/>
                <a:ea typeface="Cabin"/>
                <a:cs typeface="Cabin"/>
                <a:sym typeface="Cabin"/>
              </a:defRPr>
            </a:lvl5pPr>
            <a:lvl6pPr marL="2743200" marR="0" lvl="5" indent="-228600" algn="l" rtl="0">
              <a:lnSpc>
                <a:spcPct val="110000"/>
              </a:lnSpc>
              <a:spcBef>
                <a:spcPts val="700"/>
              </a:spcBef>
              <a:spcAft>
                <a:spcPts val="0"/>
              </a:spcAft>
              <a:buClr>
                <a:schemeClr val="dk2"/>
              </a:buClr>
              <a:buSzPts val="1600"/>
              <a:buFont typeface="Cabin"/>
              <a:buNone/>
              <a:defRPr sz="1600" b="1" i="0" u="none" strike="noStrike" cap="none">
                <a:solidFill>
                  <a:srgbClr val="595959"/>
                </a:solidFill>
                <a:latin typeface="Cabin"/>
                <a:ea typeface="Cabin"/>
                <a:cs typeface="Cabin"/>
                <a:sym typeface="Cabin"/>
              </a:defRPr>
            </a:lvl6pPr>
            <a:lvl7pPr marL="3200400" marR="0" lvl="6" indent="-228600" algn="l" rtl="0">
              <a:lnSpc>
                <a:spcPct val="110000"/>
              </a:lnSpc>
              <a:spcBef>
                <a:spcPts val="700"/>
              </a:spcBef>
              <a:spcAft>
                <a:spcPts val="0"/>
              </a:spcAft>
              <a:buClr>
                <a:schemeClr val="dk2"/>
              </a:buClr>
              <a:buSzPts val="1600"/>
              <a:buFont typeface="Arial"/>
              <a:buNone/>
              <a:defRPr sz="1600" b="1" i="0" u="none" strike="noStrike" cap="none">
                <a:solidFill>
                  <a:srgbClr val="595959"/>
                </a:solidFill>
                <a:latin typeface="Cabin"/>
                <a:ea typeface="Cabin"/>
                <a:cs typeface="Cabin"/>
                <a:sym typeface="Cabin"/>
              </a:defRPr>
            </a:lvl7pPr>
            <a:lvl8pPr marL="3657600" marR="0" lvl="7" indent="-228600" algn="l" rtl="0">
              <a:lnSpc>
                <a:spcPct val="110000"/>
              </a:lnSpc>
              <a:spcBef>
                <a:spcPts val="700"/>
              </a:spcBef>
              <a:spcAft>
                <a:spcPts val="0"/>
              </a:spcAft>
              <a:buClr>
                <a:schemeClr val="dk2"/>
              </a:buClr>
              <a:buSzPts val="1600"/>
              <a:buFont typeface="Cabin"/>
              <a:buNone/>
              <a:defRPr sz="1600" b="1" i="0" u="none" strike="noStrike" cap="none">
                <a:solidFill>
                  <a:srgbClr val="595959"/>
                </a:solidFill>
                <a:latin typeface="Cabin"/>
                <a:ea typeface="Cabin"/>
                <a:cs typeface="Cabin"/>
                <a:sym typeface="Cabin"/>
              </a:defRPr>
            </a:lvl8pPr>
            <a:lvl9pPr marL="4114800" marR="0" lvl="8" indent="-228600" algn="l" rtl="0">
              <a:lnSpc>
                <a:spcPct val="110000"/>
              </a:lnSpc>
              <a:spcBef>
                <a:spcPts val="700"/>
              </a:spcBef>
              <a:spcAft>
                <a:spcPts val="0"/>
              </a:spcAft>
              <a:buClr>
                <a:schemeClr val="dk2"/>
              </a:buClr>
              <a:buSzPts val="1600"/>
              <a:buFont typeface="Arial"/>
              <a:buNone/>
              <a:defRPr sz="1600" b="1" i="0" u="none" strike="noStrike" cap="none">
                <a:solidFill>
                  <a:srgbClr val="595959"/>
                </a:solidFill>
                <a:latin typeface="Cabin"/>
                <a:ea typeface="Cabin"/>
                <a:cs typeface="Cabin"/>
                <a:sym typeface="Cabin"/>
              </a:defRPr>
            </a:lvl9pPr>
          </a:lstStyle>
          <a:p>
            <a:endParaRPr/>
          </a:p>
        </p:txBody>
      </p:sp>
      <p:sp>
        <p:nvSpPr>
          <p:cNvPr id="46" name="Google Shape;46;p6"/>
          <p:cNvSpPr txBox="1">
            <a:spLocks noGrp="1"/>
          </p:cNvSpPr>
          <p:nvPr>
            <p:ph type="body" idx="2"/>
          </p:nvPr>
        </p:nvSpPr>
        <p:spPr>
          <a:xfrm>
            <a:off x="1257300" y="2909102"/>
            <a:ext cx="4800600" cy="2996400"/>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10000"/>
              </a:lnSpc>
              <a:spcBef>
                <a:spcPts val="700"/>
              </a:spcBef>
              <a:spcAft>
                <a:spcPts val="0"/>
              </a:spcAft>
              <a:buClr>
                <a:schemeClr val="dk2"/>
              </a:buClr>
              <a:buSzPts val="2000"/>
              <a:buFont typeface="Arial"/>
              <a:buChar char="•"/>
              <a:defRPr sz="2000" b="0" i="0" u="none" strike="noStrike" cap="none">
                <a:solidFill>
                  <a:srgbClr val="595959"/>
                </a:solidFill>
                <a:latin typeface="Cabin"/>
                <a:ea typeface="Cabin"/>
                <a:cs typeface="Cabin"/>
                <a:sym typeface="Cabin"/>
              </a:defRPr>
            </a:lvl1pPr>
            <a:lvl2pPr marL="914400" marR="0" lvl="1" indent="-342900" algn="l" rtl="0">
              <a:lnSpc>
                <a:spcPct val="110000"/>
              </a:lnSpc>
              <a:spcBef>
                <a:spcPts val="700"/>
              </a:spcBef>
              <a:spcAft>
                <a:spcPts val="0"/>
              </a:spcAft>
              <a:buClr>
                <a:schemeClr val="dk2"/>
              </a:buClr>
              <a:buSzPts val="1800"/>
              <a:buFont typeface="Cabin"/>
              <a:buChar char="–"/>
              <a:defRPr sz="1800" b="0" i="0" u="none" strike="noStrike" cap="none">
                <a:solidFill>
                  <a:srgbClr val="595959"/>
                </a:solidFill>
                <a:latin typeface="Cabin"/>
                <a:ea typeface="Cabin"/>
                <a:cs typeface="Cabin"/>
                <a:sym typeface="Cabin"/>
              </a:defRPr>
            </a:lvl2pPr>
            <a:lvl3pPr marL="1371600" marR="0" lvl="2" indent="-330200" algn="l" rtl="0">
              <a:lnSpc>
                <a:spcPct val="110000"/>
              </a:lnSpc>
              <a:spcBef>
                <a:spcPts val="700"/>
              </a:spcBef>
              <a:spcAft>
                <a:spcPts val="0"/>
              </a:spcAft>
              <a:buClr>
                <a:schemeClr val="dk2"/>
              </a:buClr>
              <a:buSzPts val="1600"/>
              <a:buFont typeface="Arial"/>
              <a:buChar char="•"/>
              <a:defRPr sz="1600" b="0" i="0" u="none" strike="noStrike" cap="none">
                <a:solidFill>
                  <a:srgbClr val="595959"/>
                </a:solidFill>
                <a:latin typeface="Cabin"/>
                <a:ea typeface="Cabin"/>
                <a:cs typeface="Cabin"/>
                <a:sym typeface="Cabin"/>
              </a:defRPr>
            </a:lvl3pPr>
            <a:lvl4pPr marL="1828800" marR="0" lvl="3" indent="-317500" algn="l" rtl="0">
              <a:lnSpc>
                <a:spcPct val="110000"/>
              </a:lnSpc>
              <a:spcBef>
                <a:spcPts val="700"/>
              </a:spcBef>
              <a:spcAft>
                <a:spcPts val="0"/>
              </a:spcAft>
              <a:buClr>
                <a:schemeClr val="dk2"/>
              </a:buClr>
              <a:buSzPts val="1400"/>
              <a:buFont typeface="Cabin"/>
              <a:buChar char="–"/>
              <a:defRPr sz="1400" b="0" i="0" u="none" strike="noStrike" cap="none">
                <a:solidFill>
                  <a:srgbClr val="595959"/>
                </a:solidFill>
                <a:latin typeface="Cabin"/>
                <a:ea typeface="Cabin"/>
                <a:cs typeface="Cabin"/>
                <a:sym typeface="Cabin"/>
              </a:defRPr>
            </a:lvl4pPr>
            <a:lvl5pPr marL="2286000" marR="0" lvl="4"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Cabin"/>
                <a:ea typeface="Cabin"/>
                <a:cs typeface="Cabin"/>
                <a:sym typeface="Cabin"/>
              </a:defRPr>
            </a:lvl5pPr>
            <a:lvl6pPr marL="2743200" marR="0" lvl="5" indent="-317500" algn="l" rtl="0">
              <a:lnSpc>
                <a:spcPct val="110000"/>
              </a:lnSpc>
              <a:spcBef>
                <a:spcPts val="700"/>
              </a:spcBef>
              <a:spcAft>
                <a:spcPts val="0"/>
              </a:spcAft>
              <a:buClr>
                <a:schemeClr val="dk2"/>
              </a:buClr>
              <a:buSzPts val="1400"/>
              <a:buFont typeface="Cabin"/>
              <a:buChar char="–"/>
              <a:defRPr sz="1400" b="0" i="0" u="none" strike="noStrike" cap="none">
                <a:solidFill>
                  <a:srgbClr val="595959"/>
                </a:solidFill>
                <a:latin typeface="Cabin"/>
                <a:ea typeface="Cabin"/>
                <a:cs typeface="Cabin"/>
                <a:sym typeface="Cabin"/>
              </a:defRPr>
            </a:lvl6pPr>
            <a:lvl7pPr marL="3200400" marR="0" lvl="6"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Cabin"/>
                <a:ea typeface="Cabin"/>
                <a:cs typeface="Cabin"/>
                <a:sym typeface="Cabin"/>
              </a:defRPr>
            </a:lvl7pPr>
            <a:lvl8pPr marL="3657600" marR="0" lvl="7" indent="-317500" algn="l" rtl="0">
              <a:lnSpc>
                <a:spcPct val="110000"/>
              </a:lnSpc>
              <a:spcBef>
                <a:spcPts val="700"/>
              </a:spcBef>
              <a:spcAft>
                <a:spcPts val="0"/>
              </a:spcAft>
              <a:buClr>
                <a:schemeClr val="dk2"/>
              </a:buClr>
              <a:buSzPts val="1400"/>
              <a:buFont typeface="Cabin"/>
              <a:buChar char="–"/>
              <a:defRPr sz="1400" b="0" i="0" u="none" strike="noStrike" cap="none">
                <a:solidFill>
                  <a:srgbClr val="595959"/>
                </a:solidFill>
                <a:latin typeface="Cabin"/>
                <a:ea typeface="Cabin"/>
                <a:cs typeface="Cabin"/>
                <a:sym typeface="Cabin"/>
              </a:defRPr>
            </a:lvl8pPr>
            <a:lvl9pPr marL="4114800" marR="0" lvl="8"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Cabin"/>
                <a:ea typeface="Cabin"/>
                <a:cs typeface="Cabin"/>
                <a:sym typeface="Cabin"/>
              </a:defRPr>
            </a:lvl9pPr>
          </a:lstStyle>
          <a:p>
            <a:endParaRPr/>
          </a:p>
        </p:txBody>
      </p:sp>
      <p:sp>
        <p:nvSpPr>
          <p:cNvPr id="47" name="Google Shape;47;p6"/>
          <p:cNvSpPr txBox="1">
            <a:spLocks noGrp="1"/>
          </p:cNvSpPr>
          <p:nvPr>
            <p:ph type="body" idx="3"/>
          </p:nvPr>
        </p:nvSpPr>
        <p:spPr>
          <a:xfrm>
            <a:off x="6633864" y="2199633"/>
            <a:ext cx="4800600" cy="632400"/>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700"/>
              </a:spcBef>
              <a:spcAft>
                <a:spcPts val="0"/>
              </a:spcAft>
              <a:buClr>
                <a:schemeClr val="dk2"/>
              </a:buClr>
              <a:buSzPts val="1900"/>
              <a:buFont typeface="Arial"/>
              <a:buNone/>
              <a:defRPr sz="1900" b="1" i="0" u="none" strike="noStrike" cap="none">
                <a:solidFill>
                  <a:schemeClr val="dk2"/>
                </a:solidFill>
                <a:latin typeface="Cabin"/>
                <a:ea typeface="Cabin"/>
                <a:cs typeface="Cabin"/>
                <a:sym typeface="Cabin"/>
              </a:defRPr>
            </a:lvl1pPr>
            <a:lvl2pPr marL="914400" marR="0" lvl="1" indent="-228600" algn="l" rtl="0">
              <a:lnSpc>
                <a:spcPct val="110000"/>
              </a:lnSpc>
              <a:spcBef>
                <a:spcPts val="700"/>
              </a:spcBef>
              <a:spcAft>
                <a:spcPts val="0"/>
              </a:spcAft>
              <a:buClr>
                <a:schemeClr val="dk2"/>
              </a:buClr>
              <a:buSzPts val="1900"/>
              <a:buFont typeface="Cabin"/>
              <a:buNone/>
              <a:defRPr sz="1900" b="1" i="0" u="none" strike="noStrike" cap="none">
                <a:solidFill>
                  <a:srgbClr val="595959"/>
                </a:solidFill>
                <a:latin typeface="Cabin"/>
                <a:ea typeface="Cabin"/>
                <a:cs typeface="Cabin"/>
                <a:sym typeface="Cabin"/>
              </a:defRPr>
            </a:lvl2pPr>
            <a:lvl3pPr marL="1371600" marR="0" lvl="2" indent="-228600" algn="l" rtl="0">
              <a:lnSpc>
                <a:spcPct val="110000"/>
              </a:lnSpc>
              <a:spcBef>
                <a:spcPts val="700"/>
              </a:spcBef>
              <a:spcAft>
                <a:spcPts val="0"/>
              </a:spcAft>
              <a:buClr>
                <a:schemeClr val="dk2"/>
              </a:buClr>
              <a:buSzPts val="1800"/>
              <a:buFont typeface="Arial"/>
              <a:buNone/>
              <a:defRPr sz="1800" b="1" i="0" u="none" strike="noStrike" cap="none">
                <a:solidFill>
                  <a:srgbClr val="595959"/>
                </a:solidFill>
                <a:latin typeface="Cabin"/>
                <a:ea typeface="Cabin"/>
                <a:cs typeface="Cabin"/>
                <a:sym typeface="Cabin"/>
              </a:defRPr>
            </a:lvl3pPr>
            <a:lvl4pPr marL="1828800" marR="0" lvl="3" indent="-228600" algn="l" rtl="0">
              <a:lnSpc>
                <a:spcPct val="110000"/>
              </a:lnSpc>
              <a:spcBef>
                <a:spcPts val="700"/>
              </a:spcBef>
              <a:spcAft>
                <a:spcPts val="0"/>
              </a:spcAft>
              <a:buClr>
                <a:schemeClr val="dk2"/>
              </a:buClr>
              <a:buSzPts val="1600"/>
              <a:buFont typeface="Cabin"/>
              <a:buNone/>
              <a:defRPr sz="1600" b="1" i="0" u="none" strike="noStrike" cap="none">
                <a:solidFill>
                  <a:srgbClr val="595959"/>
                </a:solidFill>
                <a:latin typeface="Cabin"/>
                <a:ea typeface="Cabin"/>
                <a:cs typeface="Cabin"/>
                <a:sym typeface="Cabin"/>
              </a:defRPr>
            </a:lvl4pPr>
            <a:lvl5pPr marL="2286000" marR="0" lvl="4" indent="-228600" algn="l" rtl="0">
              <a:lnSpc>
                <a:spcPct val="110000"/>
              </a:lnSpc>
              <a:spcBef>
                <a:spcPts val="700"/>
              </a:spcBef>
              <a:spcAft>
                <a:spcPts val="0"/>
              </a:spcAft>
              <a:buClr>
                <a:schemeClr val="dk2"/>
              </a:buClr>
              <a:buSzPts val="1600"/>
              <a:buFont typeface="Arial"/>
              <a:buNone/>
              <a:defRPr sz="1600" b="1" i="0" u="none" strike="noStrike" cap="none">
                <a:solidFill>
                  <a:srgbClr val="595959"/>
                </a:solidFill>
                <a:latin typeface="Cabin"/>
                <a:ea typeface="Cabin"/>
                <a:cs typeface="Cabin"/>
                <a:sym typeface="Cabin"/>
              </a:defRPr>
            </a:lvl5pPr>
            <a:lvl6pPr marL="2743200" marR="0" lvl="5" indent="-228600" algn="l" rtl="0">
              <a:lnSpc>
                <a:spcPct val="110000"/>
              </a:lnSpc>
              <a:spcBef>
                <a:spcPts val="700"/>
              </a:spcBef>
              <a:spcAft>
                <a:spcPts val="0"/>
              </a:spcAft>
              <a:buClr>
                <a:schemeClr val="dk2"/>
              </a:buClr>
              <a:buSzPts val="1600"/>
              <a:buFont typeface="Cabin"/>
              <a:buNone/>
              <a:defRPr sz="1600" b="1" i="0" u="none" strike="noStrike" cap="none">
                <a:solidFill>
                  <a:srgbClr val="595959"/>
                </a:solidFill>
                <a:latin typeface="Cabin"/>
                <a:ea typeface="Cabin"/>
                <a:cs typeface="Cabin"/>
                <a:sym typeface="Cabin"/>
              </a:defRPr>
            </a:lvl6pPr>
            <a:lvl7pPr marL="3200400" marR="0" lvl="6" indent="-228600" algn="l" rtl="0">
              <a:lnSpc>
                <a:spcPct val="110000"/>
              </a:lnSpc>
              <a:spcBef>
                <a:spcPts val="700"/>
              </a:spcBef>
              <a:spcAft>
                <a:spcPts val="0"/>
              </a:spcAft>
              <a:buClr>
                <a:schemeClr val="dk2"/>
              </a:buClr>
              <a:buSzPts val="1600"/>
              <a:buFont typeface="Arial"/>
              <a:buNone/>
              <a:defRPr sz="1600" b="1" i="0" u="none" strike="noStrike" cap="none">
                <a:solidFill>
                  <a:srgbClr val="595959"/>
                </a:solidFill>
                <a:latin typeface="Cabin"/>
                <a:ea typeface="Cabin"/>
                <a:cs typeface="Cabin"/>
                <a:sym typeface="Cabin"/>
              </a:defRPr>
            </a:lvl7pPr>
            <a:lvl8pPr marL="3657600" marR="0" lvl="7" indent="-228600" algn="l" rtl="0">
              <a:lnSpc>
                <a:spcPct val="110000"/>
              </a:lnSpc>
              <a:spcBef>
                <a:spcPts val="700"/>
              </a:spcBef>
              <a:spcAft>
                <a:spcPts val="0"/>
              </a:spcAft>
              <a:buClr>
                <a:schemeClr val="dk2"/>
              </a:buClr>
              <a:buSzPts val="1600"/>
              <a:buFont typeface="Cabin"/>
              <a:buNone/>
              <a:defRPr sz="1600" b="1" i="0" u="none" strike="noStrike" cap="none">
                <a:solidFill>
                  <a:srgbClr val="595959"/>
                </a:solidFill>
                <a:latin typeface="Cabin"/>
                <a:ea typeface="Cabin"/>
                <a:cs typeface="Cabin"/>
                <a:sym typeface="Cabin"/>
              </a:defRPr>
            </a:lvl8pPr>
            <a:lvl9pPr marL="4114800" marR="0" lvl="8" indent="-228600" algn="l" rtl="0">
              <a:lnSpc>
                <a:spcPct val="110000"/>
              </a:lnSpc>
              <a:spcBef>
                <a:spcPts val="700"/>
              </a:spcBef>
              <a:spcAft>
                <a:spcPts val="0"/>
              </a:spcAft>
              <a:buClr>
                <a:schemeClr val="dk2"/>
              </a:buClr>
              <a:buSzPts val="1600"/>
              <a:buFont typeface="Arial"/>
              <a:buNone/>
              <a:defRPr sz="1600" b="1" i="0" u="none" strike="noStrike" cap="none">
                <a:solidFill>
                  <a:srgbClr val="595959"/>
                </a:solidFill>
                <a:latin typeface="Cabin"/>
                <a:ea typeface="Cabin"/>
                <a:cs typeface="Cabin"/>
                <a:sym typeface="Cabin"/>
              </a:defRPr>
            </a:lvl9pPr>
          </a:lstStyle>
          <a:p>
            <a:endParaRPr/>
          </a:p>
        </p:txBody>
      </p:sp>
      <p:sp>
        <p:nvSpPr>
          <p:cNvPr id="48" name="Google Shape;48;p6"/>
          <p:cNvSpPr txBox="1">
            <a:spLocks noGrp="1"/>
          </p:cNvSpPr>
          <p:nvPr>
            <p:ph type="body" idx="4"/>
          </p:nvPr>
        </p:nvSpPr>
        <p:spPr>
          <a:xfrm>
            <a:off x="6633864" y="2909102"/>
            <a:ext cx="4800600" cy="2996400"/>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10000"/>
              </a:lnSpc>
              <a:spcBef>
                <a:spcPts val="700"/>
              </a:spcBef>
              <a:spcAft>
                <a:spcPts val="0"/>
              </a:spcAft>
              <a:buClr>
                <a:schemeClr val="dk2"/>
              </a:buClr>
              <a:buSzPts val="2000"/>
              <a:buFont typeface="Arial"/>
              <a:buChar char="•"/>
              <a:defRPr sz="2000" b="0" i="0" u="none" strike="noStrike" cap="none">
                <a:solidFill>
                  <a:srgbClr val="595959"/>
                </a:solidFill>
                <a:latin typeface="Cabin"/>
                <a:ea typeface="Cabin"/>
                <a:cs typeface="Cabin"/>
                <a:sym typeface="Cabin"/>
              </a:defRPr>
            </a:lvl1pPr>
            <a:lvl2pPr marL="914400" marR="0" lvl="1" indent="-342900" algn="l" rtl="0">
              <a:lnSpc>
                <a:spcPct val="110000"/>
              </a:lnSpc>
              <a:spcBef>
                <a:spcPts val="700"/>
              </a:spcBef>
              <a:spcAft>
                <a:spcPts val="0"/>
              </a:spcAft>
              <a:buClr>
                <a:schemeClr val="dk2"/>
              </a:buClr>
              <a:buSzPts val="1800"/>
              <a:buFont typeface="Cabin"/>
              <a:buChar char="–"/>
              <a:defRPr sz="1800" b="0" i="0" u="none" strike="noStrike" cap="none">
                <a:solidFill>
                  <a:srgbClr val="595959"/>
                </a:solidFill>
                <a:latin typeface="Cabin"/>
                <a:ea typeface="Cabin"/>
                <a:cs typeface="Cabin"/>
                <a:sym typeface="Cabin"/>
              </a:defRPr>
            </a:lvl2pPr>
            <a:lvl3pPr marL="1371600" marR="0" lvl="2" indent="-330200" algn="l" rtl="0">
              <a:lnSpc>
                <a:spcPct val="110000"/>
              </a:lnSpc>
              <a:spcBef>
                <a:spcPts val="700"/>
              </a:spcBef>
              <a:spcAft>
                <a:spcPts val="0"/>
              </a:spcAft>
              <a:buClr>
                <a:schemeClr val="dk2"/>
              </a:buClr>
              <a:buSzPts val="1600"/>
              <a:buFont typeface="Arial"/>
              <a:buChar char="•"/>
              <a:defRPr sz="1600" b="0" i="0" u="none" strike="noStrike" cap="none">
                <a:solidFill>
                  <a:srgbClr val="595959"/>
                </a:solidFill>
                <a:latin typeface="Cabin"/>
                <a:ea typeface="Cabin"/>
                <a:cs typeface="Cabin"/>
                <a:sym typeface="Cabin"/>
              </a:defRPr>
            </a:lvl3pPr>
            <a:lvl4pPr marL="1828800" marR="0" lvl="3" indent="-317500" algn="l" rtl="0">
              <a:lnSpc>
                <a:spcPct val="110000"/>
              </a:lnSpc>
              <a:spcBef>
                <a:spcPts val="700"/>
              </a:spcBef>
              <a:spcAft>
                <a:spcPts val="0"/>
              </a:spcAft>
              <a:buClr>
                <a:schemeClr val="dk2"/>
              </a:buClr>
              <a:buSzPts val="1400"/>
              <a:buFont typeface="Cabin"/>
              <a:buChar char="–"/>
              <a:defRPr sz="1400" b="0" i="0" u="none" strike="noStrike" cap="none">
                <a:solidFill>
                  <a:srgbClr val="595959"/>
                </a:solidFill>
                <a:latin typeface="Cabin"/>
                <a:ea typeface="Cabin"/>
                <a:cs typeface="Cabin"/>
                <a:sym typeface="Cabin"/>
              </a:defRPr>
            </a:lvl4pPr>
            <a:lvl5pPr marL="2286000" marR="0" lvl="4"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Cabin"/>
                <a:ea typeface="Cabin"/>
                <a:cs typeface="Cabin"/>
                <a:sym typeface="Cabin"/>
              </a:defRPr>
            </a:lvl5pPr>
            <a:lvl6pPr marL="2743200" marR="0" lvl="5" indent="-317500" algn="l" rtl="0">
              <a:lnSpc>
                <a:spcPct val="110000"/>
              </a:lnSpc>
              <a:spcBef>
                <a:spcPts val="700"/>
              </a:spcBef>
              <a:spcAft>
                <a:spcPts val="0"/>
              </a:spcAft>
              <a:buClr>
                <a:schemeClr val="dk2"/>
              </a:buClr>
              <a:buSzPts val="1400"/>
              <a:buFont typeface="Cabin"/>
              <a:buChar char="–"/>
              <a:defRPr sz="1400" b="0" i="0" u="none" strike="noStrike" cap="none">
                <a:solidFill>
                  <a:srgbClr val="595959"/>
                </a:solidFill>
                <a:latin typeface="Cabin"/>
                <a:ea typeface="Cabin"/>
                <a:cs typeface="Cabin"/>
                <a:sym typeface="Cabin"/>
              </a:defRPr>
            </a:lvl6pPr>
            <a:lvl7pPr marL="3200400" marR="0" lvl="6"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Cabin"/>
                <a:ea typeface="Cabin"/>
                <a:cs typeface="Cabin"/>
                <a:sym typeface="Cabin"/>
              </a:defRPr>
            </a:lvl7pPr>
            <a:lvl8pPr marL="3657600" marR="0" lvl="7" indent="-317500" algn="l" rtl="0">
              <a:lnSpc>
                <a:spcPct val="110000"/>
              </a:lnSpc>
              <a:spcBef>
                <a:spcPts val="700"/>
              </a:spcBef>
              <a:spcAft>
                <a:spcPts val="0"/>
              </a:spcAft>
              <a:buClr>
                <a:schemeClr val="dk2"/>
              </a:buClr>
              <a:buSzPts val="1400"/>
              <a:buFont typeface="Cabin"/>
              <a:buChar char="–"/>
              <a:defRPr sz="1400" b="0" i="0" u="none" strike="noStrike" cap="none">
                <a:solidFill>
                  <a:srgbClr val="595959"/>
                </a:solidFill>
                <a:latin typeface="Cabin"/>
                <a:ea typeface="Cabin"/>
                <a:cs typeface="Cabin"/>
                <a:sym typeface="Cabin"/>
              </a:defRPr>
            </a:lvl8pPr>
            <a:lvl9pPr marL="4114800" marR="0" lvl="8"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Cabin"/>
                <a:ea typeface="Cabin"/>
                <a:cs typeface="Cabin"/>
                <a:sym typeface="Cabin"/>
              </a:defRPr>
            </a:lvl9pPr>
          </a:lstStyle>
          <a:p>
            <a:endParaRPr/>
          </a:p>
        </p:txBody>
      </p:sp>
      <p:sp>
        <p:nvSpPr>
          <p:cNvPr id="49" name="Google Shape;49;p6"/>
          <p:cNvSpPr txBox="1">
            <a:spLocks noGrp="1"/>
          </p:cNvSpPr>
          <p:nvPr>
            <p:ph type="dt" idx="10"/>
          </p:nvPr>
        </p:nvSpPr>
        <p:spPr>
          <a:xfrm>
            <a:off x="1251678" y="6375679"/>
            <a:ext cx="2329800" cy="348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595959"/>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50" name="Google Shape;50;p6"/>
          <p:cNvSpPr txBox="1">
            <a:spLocks noGrp="1"/>
          </p:cNvSpPr>
          <p:nvPr>
            <p:ph type="ftr" idx="11"/>
          </p:nvPr>
        </p:nvSpPr>
        <p:spPr>
          <a:xfrm>
            <a:off x="4038600" y="6375679"/>
            <a:ext cx="4114800" cy="345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595959"/>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51" name="Google Shape;51;p6"/>
          <p:cNvSpPr txBox="1">
            <a:spLocks noGrp="1"/>
          </p:cNvSpPr>
          <p:nvPr>
            <p:ph type="sldNum" idx="12"/>
          </p:nvPr>
        </p:nvSpPr>
        <p:spPr>
          <a:xfrm>
            <a:off x="8610601" y="6375679"/>
            <a:ext cx="2819400" cy="345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595959"/>
                </a:solidFill>
                <a:latin typeface="Cabin"/>
                <a:ea typeface="Cabin"/>
                <a:cs typeface="Cabin"/>
                <a:sym typeface="Cabin"/>
              </a:defRPr>
            </a:lvl1pPr>
            <a:lvl2pPr marL="0" marR="0" lvl="1" indent="0" algn="r" rtl="0">
              <a:spcBef>
                <a:spcPts val="0"/>
              </a:spcBef>
              <a:buNone/>
              <a:defRPr sz="1200" b="0" i="0" u="none" strike="noStrike" cap="none">
                <a:solidFill>
                  <a:srgbClr val="595959"/>
                </a:solidFill>
                <a:latin typeface="Cabin"/>
                <a:ea typeface="Cabin"/>
                <a:cs typeface="Cabin"/>
                <a:sym typeface="Cabin"/>
              </a:defRPr>
            </a:lvl2pPr>
            <a:lvl3pPr marL="0" marR="0" lvl="2" indent="0" algn="r" rtl="0">
              <a:spcBef>
                <a:spcPts val="0"/>
              </a:spcBef>
              <a:buNone/>
              <a:defRPr sz="1200" b="0" i="0" u="none" strike="noStrike" cap="none">
                <a:solidFill>
                  <a:srgbClr val="595959"/>
                </a:solidFill>
                <a:latin typeface="Cabin"/>
                <a:ea typeface="Cabin"/>
                <a:cs typeface="Cabin"/>
                <a:sym typeface="Cabin"/>
              </a:defRPr>
            </a:lvl3pPr>
            <a:lvl4pPr marL="0" marR="0" lvl="3" indent="0" algn="r" rtl="0">
              <a:spcBef>
                <a:spcPts val="0"/>
              </a:spcBef>
              <a:buNone/>
              <a:defRPr sz="1200" b="0" i="0" u="none" strike="noStrike" cap="none">
                <a:solidFill>
                  <a:srgbClr val="595959"/>
                </a:solidFill>
                <a:latin typeface="Cabin"/>
                <a:ea typeface="Cabin"/>
                <a:cs typeface="Cabin"/>
                <a:sym typeface="Cabin"/>
              </a:defRPr>
            </a:lvl4pPr>
            <a:lvl5pPr marL="0" marR="0" lvl="4" indent="0" algn="r" rtl="0">
              <a:spcBef>
                <a:spcPts val="0"/>
              </a:spcBef>
              <a:buNone/>
              <a:defRPr sz="1200" b="0" i="0" u="none" strike="noStrike" cap="none">
                <a:solidFill>
                  <a:srgbClr val="595959"/>
                </a:solidFill>
                <a:latin typeface="Cabin"/>
                <a:ea typeface="Cabin"/>
                <a:cs typeface="Cabin"/>
                <a:sym typeface="Cabin"/>
              </a:defRPr>
            </a:lvl5pPr>
            <a:lvl6pPr marL="0" marR="0" lvl="5" indent="0" algn="r" rtl="0">
              <a:spcBef>
                <a:spcPts val="0"/>
              </a:spcBef>
              <a:buNone/>
              <a:defRPr sz="1200" b="0" i="0" u="none" strike="noStrike" cap="none">
                <a:solidFill>
                  <a:srgbClr val="595959"/>
                </a:solidFill>
                <a:latin typeface="Cabin"/>
                <a:ea typeface="Cabin"/>
                <a:cs typeface="Cabin"/>
                <a:sym typeface="Cabin"/>
              </a:defRPr>
            </a:lvl6pPr>
            <a:lvl7pPr marL="0" marR="0" lvl="6" indent="0" algn="r" rtl="0">
              <a:spcBef>
                <a:spcPts val="0"/>
              </a:spcBef>
              <a:buNone/>
              <a:defRPr sz="1200" b="0" i="0" u="none" strike="noStrike" cap="none">
                <a:solidFill>
                  <a:srgbClr val="595959"/>
                </a:solidFill>
                <a:latin typeface="Cabin"/>
                <a:ea typeface="Cabin"/>
                <a:cs typeface="Cabin"/>
                <a:sym typeface="Cabin"/>
              </a:defRPr>
            </a:lvl7pPr>
            <a:lvl8pPr marL="0" marR="0" lvl="7" indent="0" algn="r" rtl="0">
              <a:spcBef>
                <a:spcPts val="0"/>
              </a:spcBef>
              <a:buNone/>
              <a:defRPr sz="1200" b="0" i="0" u="none" strike="noStrike" cap="none">
                <a:solidFill>
                  <a:srgbClr val="595959"/>
                </a:solidFill>
                <a:latin typeface="Cabin"/>
                <a:ea typeface="Cabin"/>
                <a:cs typeface="Cabin"/>
                <a:sym typeface="Cabin"/>
              </a:defRPr>
            </a:lvl8pPr>
            <a:lvl9pPr marL="0" marR="0" lvl="8" indent="0" algn="r" rtl="0">
              <a:spcBef>
                <a:spcPts val="0"/>
              </a:spcBef>
              <a:buNone/>
              <a:defRPr sz="1200" b="0" i="0" u="none" strike="noStrike" cap="none">
                <a:solidFill>
                  <a:srgbClr val="595959"/>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7"/>
          <p:cNvSpPr txBox="1">
            <a:spLocks noGrp="1"/>
          </p:cNvSpPr>
          <p:nvPr>
            <p:ph type="title"/>
          </p:nvPr>
        </p:nvSpPr>
        <p:spPr>
          <a:xfrm>
            <a:off x="1251678" y="382385"/>
            <a:ext cx="10178400" cy="14922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2"/>
              </a:buClr>
              <a:buSzPts val="5100"/>
              <a:buFont typeface="Impact"/>
              <a:buNone/>
              <a:defRPr sz="5100" b="0" i="0" u="none" strike="noStrike" cap="non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4" name="Google Shape;54;p7"/>
          <p:cNvSpPr txBox="1">
            <a:spLocks noGrp="1"/>
          </p:cNvSpPr>
          <p:nvPr>
            <p:ph type="dt" idx="10"/>
          </p:nvPr>
        </p:nvSpPr>
        <p:spPr>
          <a:xfrm>
            <a:off x="1251678" y="6375679"/>
            <a:ext cx="2329800" cy="348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595959"/>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55" name="Google Shape;55;p7"/>
          <p:cNvSpPr txBox="1">
            <a:spLocks noGrp="1"/>
          </p:cNvSpPr>
          <p:nvPr>
            <p:ph type="ftr" idx="11"/>
          </p:nvPr>
        </p:nvSpPr>
        <p:spPr>
          <a:xfrm>
            <a:off x="4038600" y="6375679"/>
            <a:ext cx="4114800" cy="345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595959"/>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56" name="Google Shape;56;p7"/>
          <p:cNvSpPr txBox="1">
            <a:spLocks noGrp="1"/>
          </p:cNvSpPr>
          <p:nvPr>
            <p:ph type="sldNum" idx="12"/>
          </p:nvPr>
        </p:nvSpPr>
        <p:spPr>
          <a:xfrm>
            <a:off x="8610601" y="6375679"/>
            <a:ext cx="2819400" cy="345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595959"/>
                </a:solidFill>
                <a:latin typeface="Cabin"/>
                <a:ea typeface="Cabin"/>
                <a:cs typeface="Cabin"/>
                <a:sym typeface="Cabin"/>
              </a:defRPr>
            </a:lvl1pPr>
            <a:lvl2pPr marL="0" marR="0" lvl="1" indent="0" algn="r" rtl="0">
              <a:spcBef>
                <a:spcPts val="0"/>
              </a:spcBef>
              <a:buNone/>
              <a:defRPr sz="1200" b="0" i="0" u="none" strike="noStrike" cap="none">
                <a:solidFill>
                  <a:srgbClr val="595959"/>
                </a:solidFill>
                <a:latin typeface="Cabin"/>
                <a:ea typeface="Cabin"/>
                <a:cs typeface="Cabin"/>
                <a:sym typeface="Cabin"/>
              </a:defRPr>
            </a:lvl2pPr>
            <a:lvl3pPr marL="0" marR="0" lvl="2" indent="0" algn="r" rtl="0">
              <a:spcBef>
                <a:spcPts val="0"/>
              </a:spcBef>
              <a:buNone/>
              <a:defRPr sz="1200" b="0" i="0" u="none" strike="noStrike" cap="none">
                <a:solidFill>
                  <a:srgbClr val="595959"/>
                </a:solidFill>
                <a:latin typeface="Cabin"/>
                <a:ea typeface="Cabin"/>
                <a:cs typeface="Cabin"/>
                <a:sym typeface="Cabin"/>
              </a:defRPr>
            </a:lvl3pPr>
            <a:lvl4pPr marL="0" marR="0" lvl="3" indent="0" algn="r" rtl="0">
              <a:spcBef>
                <a:spcPts val="0"/>
              </a:spcBef>
              <a:buNone/>
              <a:defRPr sz="1200" b="0" i="0" u="none" strike="noStrike" cap="none">
                <a:solidFill>
                  <a:srgbClr val="595959"/>
                </a:solidFill>
                <a:latin typeface="Cabin"/>
                <a:ea typeface="Cabin"/>
                <a:cs typeface="Cabin"/>
                <a:sym typeface="Cabin"/>
              </a:defRPr>
            </a:lvl4pPr>
            <a:lvl5pPr marL="0" marR="0" lvl="4" indent="0" algn="r" rtl="0">
              <a:spcBef>
                <a:spcPts val="0"/>
              </a:spcBef>
              <a:buNone/>
              <a:defRPr sz="1200" b="0" i="0" u="none" strike="noStrike" cap="none">
                <a:solidFill>
                  <a:srgbClr val="595959"/>
                </a:solidFill>
                <a:latin typeface="Cabin"/>
                <a:ea typeface="Cabin"/>
                <a:cs typeface="Cabin"/>
                <a:sym typeface="Cabin"/>
              </a:defRPr>
            </a:lvl5pPr>
            <a:lvl6pPr marL="0" marR="0" lvl="5" indent="0" algn="r" rtl="0">
              <a:spcBef>
                <a:spcPts val="0"/>
              </a:spcBef>
              <a:buNone/>
              <a:defRPr sz="1200" b="0" i="0" u="none" strike="noStrike" cap="none">
                <a:solidFill>
                  <a:srgbClr val="595959"/>
                </a:solidFill>
                <a:latin typeface="Cabin"/>
                <a:ea typeface="Cabin"/>
                <a:cs typeface="Cabin"/>
                <a:sym typeface="Cabin"/>
              </a:defRPr>
            </a:lvl6pPr>
            <a:lvl7pPr marL="0" marR="0" lvl="6" indent="0" algn="r" rtl="0">
              <a:spcBef>
                <a:spcPts val="0"/>
              </a:spcBef>
              <a:buNone/>
              <a:defRPr sz="1200" b="0" i="0" u="none" strike="noStrike" cap="none">
                <a:solidFill>
                  <a:srgbClr val="595959"/>
                </a:solidFill>
                <a:latin typeface="Cabin"/>
                <a:ea typeface="Cabin"/>
                <a:cs typeface="Cabin"/>
                <a:sym typeface="Cabin"/>
              </a:defRPr>
            </a:lvl7pPr>
            <a:lvl8pPr marL="0" marR="0" lvl="7" indent="0" algn="r" rtl="0">
              <a:spcBef>
                <a:spcPts val="0"/>
              </a:spcBef>
              <a:buNone/>
              <a:defRPr sz="1200" b="0" i="0" u="none" strike="noStrike" cap="none">
                <a:solidFill>
                  <a:srgbClr val="595959"/>
                </a:solidFill>
                <a:latin typeface="Cabin"/>
                <a:ea typeface="Cabin"/>
                <a:cs typeface="Cabin"/>
                <a:sym typeface="Cabin"/>
              </a:defRPr>
            </a:lvl8pPr>
            <a:lvl9pPr marL="0" marR="0" lvl="8" indent="0" algn="r" rtl="0">
              <a:spcBef>
                <a:spcPts val="0"/>
              </a:spcBef>
              <a:buNone/>
              <a:defRPr sz="1200" b="0" i="0" u="none" strike="noStrike" cap="none">
                <a:solidFill>
                  <a:srgbClr val="595959"/>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1251678" y="6375679"/>
            <a:ext cx="2329800" cy="348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595959"/>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59" name="Google Shape;59;p8"/>
          <p:cNvSpPr txBox="1">
            <a:spLocks noGrp="1"/>
          </p:cNvSpPr>
          <p:nvPr>
            <p:ph type="ftr" idx="11"/>
          </p:nvPr>
        </p:nvSpPr>
        <p:spPr>
          <a:xfrm>
            <a:off x="4038600" y="6375679"/>
            <a:ext cx="4114800" cy="345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595959"/>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60" name="Google Shape;60;p8"/>
          <p:cNvSpPr txBox="1">
            <a:spLocks noGrp="1"/>
          </p:cNvSpPr>
          <p:nvPr>
            <p:ph type="sldNum" idx="12"/>
          </p:nvPr>
        </p:nvSpPr>
        <p:spPr>
          <a:xfrm>
            <a:off x="8610601" y="6375679"/>
            <a:ext cx="2819400" cy="345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595959"/>
                </a:solidFill>
                <a:latin typeface="Cabin"/>
                <a:ea typeface="Cabin"/>
                <a:cs typeface="Cabin"/>
                <a:sym typeface="Cabin"/>
              </a:defRPr>
            </a:lvl1pPr>
            <a:lvl2pPr marL="0" marR="0" lvl="1" indent="0" algn="r" rtl="0">
              <a:spcBef>
                <a:spcPts val="0"/>
              </a:spcBef>
              <a:buNone/>
              <a:defRPr sz="1200" b="0" i="0" u="none" strike="noStrike" cap="none">
                <a:solidFill>
                  <a:srgbClr val="595959"/>
                </a:solidFill>
                <a:latin typeface="Cabin"/>
                <a:ea typeface="Cabin"/>
                <a:cs typeface="Cabin"/>
                <a:sym typeface="Cabin"/>
              </a:defRPr>
            </a:lvl2pPr>
            <a:lvl3pPr marL="0" marR="0" lvl="2" indent="0" algn="r" rtl="0">
              <a:spcBef>
                <a:spcPts val="0"/>
              </a:spcBef>
              <a:buNone/>
              <a:defRPr sz="1200" b="0" i="0" u="none" strike="noStrike" cap="none">
                <a:solidFill>
                  <a:srgbClr val="595959"/>
                </a:solidFill>
                <a:latin typeface="Cabin"/>
                <a:ea typeface="Cabin"/>
                <a:cs typeface="Cabin"/>
                <a:sym typeface="Cabin"/>
              </a:defRPr>
            </a:lvl3pPr>
            <a:lvl4pPr marL="0" marR="0" lvl="3" indent="0" algn="r" rtl="0">
              <a:spcBef>
                <a:spcPts val="0"/>
              </a:spcBef>
              <a:buNone/>
              <a:defRPr sz="1200" b="0" i="0" u="none" strike="noStrike" cap="none">
                <a:solidFill>
                  <a:srgbClr val="595959"/>
                </a:solidFill>
                <a:latin typeface="Cabin"/>
                <a:ea typeface="Cabin"/>
                <a:cs typeface="Cabin"/>
                <a:sym typeface="Cabin"/>
              </a:defRPr>
            </a:lvl4pPr>
            <a:lvl5pPr marL="0" marR="0" lvl="4" indent="0" algn="r" rtl="0">
              <a:spcBef>
                <a:spcPts val="0"/>
              </a:spcBef>
              <a:buNone/>
              <a:defRPr sz="1200" b="0" i="0" u="none" strike="noStrike" cap="none">
                <a:solidFill>
                  <a:srgbClr val="595959"/>
                </a:solidFill>
                <a:latin typeface="Cabin"/>
                <a:ea typeface="Cabin"/>
                <a:cs typeface="Cabin"/>
                <a:sym typeface="Cabin"/>
              </a:defRPr>
            </a:lvl5pPr>
            <a:lvl6pPr marL="0" marR="0" lvl="5" indent="0" algn="r" rtl="0">
              <a:spcBef>
                <a:spcPts val="0"/>
              </a:spcBef>
              <a:buNone/>
              <a:defRPr sz="1200" b="0" i="0" u="none" strike="noStrike" cap="none">
                <a:solidFill>
                  <a:srgbClr val="595959"/>
                </a:solidFill>
                <a:latin typeface="Cabin"/>
                <a:ea typeface="Cabin"/>
                <a:cs typeface="Cabin"/>
                <a:sym typeface="Cabin"/>
              </a:defRPr>
            </a:lvl6pPr>
            <a:lvl7pPr marL="0" marR="0" lvl="6" indent="0" algn="r" rtl="0">
              <a:spcBef>
                <a:spcPts val="0"/>
              </a:spcBef>
              <a:buNone/>
              <a:defRPr sz="1200" b="0" i="0" u="none" strike="noStrike" cap="none">
                <a:solidFill>
                  <a:srgbClr val="595959"/>
                </a:solidFill>
                <a:latin typeface="Cabin"/>
                <a:ea typeface="Cabin"/>
                <a:cs typeface="Cabin"/>
                <a:sym typeface="Cabin"/>
              </a:defRPr>
            </a:lvl7pPr>
            <a:lvl8pPr marL="0" marR="0" lvl="7" indent="0" algn="r" rtl="0">
              <a:spcBef>
                <a:spcPts val="0"/>
              </a:spcBef>
              <a:buNone/>
              <a:defRPr sz="1200" b="0" i="0" u="none" strike="noStrike" cap="none">
                <a:solidFill>
                  <a:srgbClr val="595959"/>
                </a:solidFill>
                <a:latin typeface="Cabin"/>
                <a:ea typeface="Cabin"/>
                <a:cs typeface="Cabin"/>
                <a:sym typeface="Cabin"/>
              </a:defRPr>
            </a:lvl8pPr>
            <a:lvl9pPr marL="0" marR="0" lvl="8" indent="0" algn="r" rtl="0">
              <a:spcBef>
                <a:spcPts val="0"/>
              </a:spcBef>
              <a:buNone/>
              <a:defRPr sz="1200" b="0" i="0" u="none" strike="noStrike" cap="none">
                <a:solidFill>
                  <a:srgbClr val="595959"/>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1"/>
        <p:cNvGrpSpPr/>
        <p:nvPr/>
      </p:nvGrpSpPr>
      <p:grpSpPr>
        <a:xfrm>
          <a:off x="0" y="0"/>
          <a:ext cx="0" cy="0"/>
          <a:chOff x="0" y="0"/>
          <a:chExt cx="0" cy="0"/>
        </a:xfrm>
      </p:grpSpPr>
      <p:sp>
        <p:nvSpPr>
          <p:cNvPr id="62" name="Google Shape;62;p9" title="right scallop background shape"/>
          <p:cNvSpPr/>
          <p:nvPr/>
        </p:nvSpPr>
        <p:spPr>
          <a:xfrm>
            <a:off x="7389812" y="0"/>
            <a:ext cx="4802188" cy="6858000"/>
          </a:xfrm>
          <a:custGeom>
            <a:avLst/>
            <a:gdLst/>
            <a:ahLst/>
            <a:cxnLst/>
            <a:rect l="l" t="t" r="r" b="b"/>
            <a:pathLst>
              <a:path w="3025" h="4320" extrusionOk="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63" name="Google Shape;63;p9"/>
          <p:cNvSpPr txBox="1">
            <a:spLocks noGrp="1"/>
          </p:cNvSpPr>
          <p:nvPr>
            <p:ph type="title"/>
          </p:nvPr>
        </p:nvSpPr>
        <p:spPr>
          <a:xfrm>
            <a:off x="8337884" y="457199"/>
            <a:ext cx="3092100" cy="11967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accent1"/>
              </a:buClr>
              <a:buSzPts val="1900"/>
              <a:buFont typeface="Cabin"/>
              <a:buNone/>
              <a:defRPr sz="1900" b="1" i="0" u="none" strike="noStrike" cap="none">
                <a:solidFill>
                  <a:schemeClr val="accent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4" name="Google Shape;64;p9"/>
          <p:cNvSpPr txBox="1">
            <a:spLocks noGrp="1"/>
          </p:cNvSpPr>
          <p:nvPr>
            <p:ph type="body" idx="1"/>
          </p:nvPr>
        </p:nvSpPr>
        <p:spPr>
          <a:xfrm>
            <a:off x="765051" y="920377"/>
            <a:ext cx="6158400" cy="49851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10000"/>
              </a:lnSpc>
              <a:spcBef>
                <a:spcPts val="700"/>
              </a:spcBef>
              <a:spcAft>
                <a:spcPts val="0"/>
              </a:spcAft>
              <a:buClr>
                <a:schemeClr val="dk2"/>
              </a:buClr>
              <a:buSzPts val="3200"/>
              <a:buFont typeface="Arial"/>
              <a:buChar char="•"/>
              <a:defRPr sz="3200" b="0" i="0" u="none" strike="noStrike" cap="none">
                <a:solidFill>
                  <a:srgbClr val="595959"/>
                </a:solidFill>
                <a:latin typeface="Cabin"/>
                <a:ea typeface="Cabin"/>
                <a:cs typeface="Cabin"/>
                <a:sym typeface="Cabin"/>
              </a:defRPr>
            </a:lvl1pPr>
            <a:lvl2pPr marL="914400" marR="0" lvl="1" indent="-406400" algn="l" rtl="0">
              <a:lnSpc>
                <a:spcPct val="110000"/>
              </a:lnSpc>
              <a:spcBef>
                <a:spcPts val="700"/>
              </a:spcBef>
              <a:spcAft>
                <a:spcPts val="0"/>
              </a:spcAft>
              <a:buClr>
                <a:schemeClr val="dk2"/>
              </a:buClr>
              <a:buSzPts val="2800"/>
              <a:buFont typeface="Cabin"/>
              <a:buChar char="–"/>
              <a:defRPr sz="2800" b="0" i="0" u="none" strike="noStrike" cap="none">
                <a:solidFill>
                  <a:srgbClr val="595959"/>
                </a:solidFill>
                <a:latin typeface="Cabin"/>
                <a:ea typeface="Cabin"/>
                <a:cs typeface="Cabin"/>
                <a:sym typeface="Cabin"/>
              </a:defRPr>
            </a:lvl2pPr>
            <a:lvl3pPr marL="1371600" marR="0" lvl="2" indent="-381000" algn="l" rtl="0">
              <a:lnSpc>
                <a:spcPct val="110000"/>
              </a:lnSpc>
              <a:spcBef>
                <a:spcPts val="700"/>
              </a:spcBef>
              <a:spcAft>
                <a:spcPts val="0"/>
              </a:spcAft>
              <a:buClr>
                <a:schemeClr val="dk2"/>
              </a:buClr>
              <a:buSzPts val="2400"/>
              <a:buFont typeface="Arial"/>
              <a:buChar char="•"/>
              <a:defRPr sz="2400" b="0" i="0" u="none" strike="noStrike" cap="none">
                <a:solidFill>
                  <a:srgbClr val="595959"/>
                </a:solidFill>
                <a:latin typeface="Cabin"/>
                <a:ea typeface="Cabin"/>
                <a:cs typeface="Cabin"/>
                <a:sym typeface="Cabin"/>
              </a:defRPr>
            </a:lvl3pPr>
            <a:lvl4pPr marL="1828800" marR="0" lvl="3" indent="-355600" algn="l" rtl="0">
              <a:lnSpc>
                <a:spcPct val="110000"/>
              </a:lnSpc>
              <a:spcBef>
                <a:spcPts val="700"/>
              </a:spcBef>
              <a:spcAft>
                <a:spcPts val="0"/>
              </a:spcAft>
              <a:buClr>
                <a:schemeClr val="dk2"/>
              </a:buClr>
              <a:buSzPts val="2000"/>
              <a:buFont typeface="Cabin"/>
              <a:buChar char="–"/>
              <a:defRPr sz="2000" b="0" i="0" u="none" strike="noStrike" cap="none">
                <a:solidFill>
                  <a:srgbClr val="595959"/>
                </a:solidFill>
                <a:latin typeface="Cabin"/>
                <a:ea typeface="Cabin"/>
                <a:cs typeface="Cabin"/>
                <a:sym typeface="Cabin"/>
              </a:defRPr>
            </a:lvl4pPr>
            <a:lvl5pPr marL="2286000" marR="0" lvl="4" indent="-355600" algn="l" rtl="0">
              <a:lnSpc>
                <a:spcPct val="110000"/>
              </a:lnSpc>
              <a:spcBef>
                <a:spcPts val="700"/>
              </a:spcBef>
              <a:spcAft>
                <a:spcPts val="0"/>
              </a:spcAft>
              <a:buClr>
                <a:schemeClr val="dk2"/>
              </a:buClr>
              <a:buSzPts val="2000"/>
              <a:buFont typeface="Arial"/>
              <a:buChar char="•"/>
              <a:defRPr sz="2000" b="0" i="0" u="none" strike="noStrike" cap="none">
                <a:solidFill>
                  <a:srgbClr val="595959"/>
                </a:solidFill>
                <a:latin typeface="Cabin"/>
                <a:ea typeface="Cabin"/>
                <a:cs typeface="Cabin"/>
                <a:sym typeface="Cabin"/>
              </a:defRPr>
            </a:lvl5pPr>
            <a:lvl6pPr marL="2743200" marR="0" lvl="5" indent="-355600" algn="l" rtl="0">
              <a:lnSpc>
                <a:spcPct val="110000"/>
              </a:lnSpc>
              <a:spcBef>
                <a:spcPts val="700"/>
              </a:spcBef>
              <a:spcAft>
                <a:spcPts val="0"/>
              </a:spcAft>
              <a:buClr>
                <a:schemeClr val="dk2"/>
              </a:buClr>
              <a:buSzPts val="2000"/>
              <a:buFont typeface="Cabin"/>
              <a:buChar char="–"/>
              <a:defRPr sz="2000" b="0" i="0" u="none" strike="noStrike" cap="none">
                <a:solidFill>
                  <a:srgbClr val="595959"/>
                </a:solidFill>
                <a:latin typeface="Cabin"/>
                <a:ea typeface="Cabin"/>
                <a:cs typeface="Cabin"/>
                <a:sym typeface="Cabin"/>
              </a:defRPr>
            </a:lvl6pPr>
            <a:lvl7pPr marL="3200400" marR="0" lvl="6" indent="-355600" algn="l" rtl="0">
              <a:lnSpc>
                <a:spcPct val="110000"/>
              </a:lnSpc>
              <a:spcBef>
                <a:spcPts val="700"/>
              </a:spcBef>
              <a:spcAft>
                <a:spcPts val="0"/>
              </a:spcAft>
              <a:buClr>
                <a:schemeClr val="dk2"/>
              </a:buClr>
              <a:buSzPts val="2000"/>
              <a:buFont typeface="Arial"/>
              <a:buChar char="•"/>
              <a:defRPr sz="2000" b="0" i="0" u="none" strike="noStrike" cap="none">
                <a:solidFill>
                  <a:srgbClr val="595959"/>
                </a:solidFill>
                <a:latin typeface="Cabin"/>
                <a:ea typeface="Cabin"/>
                <a:cs typeface="Cabin"/>
                <a:sym typeface="Cabin"/>
              </a:defRPr>
            </a:lvl7pPr>
            <a:lvl8pPr marL="3657600" marR="0" lvl="7" indent="-355600" algn="l" rtl="0">
              <a:lnSpc>
                <a:spcPct val="110000"/>
              </a:lnSpc>
              <a:spcBef>
                <a:spcPts val="700"/>
              </a:spcBef>
              <a:spcAft>
                <a:spcPts val="0"/>
              </a:spcAft>
              <a:buClr>
                <a:schemeClr val="dk2"/>
              </a:buClr>
              <a:buSzPts val="2000"/>
              <a:buFont typeface="Cabin"/>
              <a:buChar char="–"/>
              <a:defRPr sz="2000" b="0" i="0" u="none" strike="noStrike" cap="none">
                <a:solidFill>
                  <a:srgbClr val="595959"/>
                </a:solidFill>
                <a:latin typeface="Cabin"/>
                <a:ea typeface="Cabin"/>
                <a:cs typeface="Cabin"/>
                <a:sym typeface="Cabin"/>
              </a:defRPr>
            </a:lvl8pPr>
            <a:lvl9pPr marL="4114800" marR="0" lvl="8" indent="-355600" algn="l" rtl="0">
              <a:lnSpc>
                <a:spcPct val="110000"/>
              </a:lnSpc>
              <a:spcBef>
                <a:spcPts val="700"/>
              </a:spcBef>
              <a:spcAft>
                <a:spcPts val="0"/>
              </a:spcAft>
              <a:buClr>
                <a:schemeClr val="dk2"/>
              </a:buClr>
              <a:buSzPts val="2000"/>
              <a:buFont typeface="Arial"/>
              <a:buChar char="•"/>
              <a:defRPr sz="2000" b="0" i="0" u="none" strike="noStrike" cap="none">
                <a:solidFill>
                  <a:srgbClr val="595959"/>
                </a:solidFill>
                <a:latin typeface="Cabin"/>
                <a:ea typeface="Cabin"/>
                <a:cs typeface="Cabin"/>
                <a:sym typeface="Cabin"/>
              </a:defRPr>
            </a:lvl9pPr>
          </a:lstStyle>
          <a:p>
            <a:endParaRPr/>
          </a:p>
        </p:txBody>
      </p:sp>
      <p:sp>
        <p:nvSpPr>
          <p:cNvPr id="65" name="Google Shape;65;p9"/>
          <p:cNvSpPr txBox="1">
            <a:spLocks noGrp="1"/>
          </p:cNvSpPr>
          <p:nvPr>
            <p:ph type="body" idx="2"/>
          </p:nvPr>
        </p:nvSpPr>
        <p:spPr>
          <a:xfrm>
            <a:off x="8337885" y="1741336"/>
            <a:ext cx="3092100" cy="4164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20000"/>
              </a:lnSpc>
              <a:spcBef>
                <a:spcPts val="1200"/>
              </a:spcBef>
              <a:spcAft>
                <a:spcPts val="0"/>
              </a:spcAft>
              <a:buClr>
                <a:schemeClr val="dk2"/>
              </a:buClr>
              <a:buSzPts val="1600"/>
              <a:buFont typeface="Arial"/>
              <a:buNone/>
              <a:defRPr sz="1600" b="0" i="0" u="none" strike="noStrike" cap="none">
                <a:solidFill>
                  <a:schemeClr val="lt2"/>
                </a:solidFill>
                <a:latin typeface="Cabin"/>
                <a:ea typeface="Cabin"/>
                <a:cs typeface="Cabin"/>
                <a:sym typeface="Cabin"/>
              </a:defRPr>
            </a:lvl1pPr>
            <a:lvl2pPr marL="914400" marR="0" lvl="1" indent="-228600" algn="l" rtl="0">
              <a:lnSpc>
                <a:spcPct val="110000"/>
              </a:lnSpc>
              <a:spcBef>
                <a:spcPts val="700"/>
              </a:spcBef>
              <a:spcAft>
                <a:spcPts val="0"/>
              </a:spcAft>
              <a:buClr>
                <a:schemeClr val="dk2"/>
              </a:buClr>
              <a:buSzPts val="1400"/>
              <a:buFont typeface="Cabin"/>
              <a:buNone/>
              <a:defRPr sz="1400" b="0" i="0" u="none" strike="noStrike" cap="none">
                <a:solidFill>
                  <a:srgbClr val="595959"/>
                </a:solidFill>
                <a:latin typeface="Cabin"/>
                <a:ea typeface="Cabin"/>
                <a:cs typeface="Cabin"/>
                <a:sym typeface="Cabin"/>
              </a:defRPr>
            </a:lvl2pPr>
            <a:lvl3pPr marL="1371600" marR="0" lvl="2" indent="-228600" algn="l" rtl="0">
              <a:lnSpc>
                <a:spcPct val="110000"/>
              </a:lnSpc>
              <a:spcBef>
                <a:spcPts val="700"/>
              </a:spcBef>
              <a:spcAft>
                <a:spcPts val="0"/>
              </a:spcAft>
              <a:buClr>
                <a:schemeClr val="dk2"/>
              </a:buClr>
              <a:buSzPts val="1200"/>
              <a:buFont typeface="Arial"/>
              <a:buNone/>
              <a:defRPr sz="1200" b="0" i="0" u="none" strike="noStrike" cap="none">
                <a:solidFill>
                  <a:srgbClr val="595959"/>
                </a:solidFill>
                <a:latin typeface="Cabin"/>
                <a:ea typeface="Cabin"/>
                <a:cs typeface="Cabin"/>
                <a:sym typeface="Cabin"/>
              </a:defRPr>
            </a:lvl3pPr>
            <a:lvl4pPr marL="1828800" marR="0" lvl="3" indent="-228600" algn="l" rtl="0">
              <a:lnSpc>
                <a:spcPct val="110000"/>
              </a:lnSpc>
              <a:spcBef>
                <a:spcPts val="700"/>
              </a:spcBef>
              <a:spcAft>
                <a:spcPts val="0"/>
              </a:spcAft>
              <a:buClr>
                <a:schemeClr val="dk2"/>
              </a:buClr>
              <a:buSzPts val="1000"/>
              <a:buFont typeface="Cabin"/>
              <a:buNone/>
              <a:defRPr sz="1000" b="0" i="0" u="none" strike="noStrike" cap="none">
                <a:solidFill>
                  <a:srgbClr val="595959"/>
                </a:solidFill>
                <a:latin typeface="Cabin"/>
                <a:ea typeface="Cabin"/>
                <a:cs typeface="Cabin"/>
                <a:sym typeface="Cabin"/>
              </a:defRPr>
            </a:lvl4pPr>
            <a:lvl5pPr marL="2286000" marR="0" lvl="4" indent="-228600" algn="l" rtl="0">
              <a:lnSpc>
                <a:spcPct val="110000"/>
              </a:lnSpc>
              <a:spcBef>
                <a:spcPts val="700"/>
              </a:spcBef>
              <a:spcAft>
                <a:spcPts val="0"/>
              </a:spcAft>
              <a:buClr>
                <a:schemeClr val="dk2"/>
              </a:buClr>
              <a:buSzPts val="1000"/>
              <a:buFont typeface="Arial"/>
              <a:buNone/>
              <a:defRPr sz="1000" b="0" i="0" u="none" strike="noStrike" cap="none">
                <a:solidFill>
                  <a:srgbClr val="595959"/>
                </a:solidFill>
                <a:latin typeface="Cabin"/>
                <a:ea typeface="Cabin"/>
                <a:cs typeface="Cabin"/>
                <a:sym typeface="Cabin"/>
              </a:defRPr>
            </a:lvl5pPr>
            <a:lvl6pPr marL="2743200" marR="0" lvl="5" indent="-228600" algn="l" rtl="0">
              <a:lnSpc>
                <a:spcPct val="110000"/>
              </a:lnSpc>
              <a:spcBef>
                <a:spcPts val="700"/>
              </a:spcBef>
              <a:spcAft>
                <a:spcPts val="0"/>
              </a:spcAft>
              <a:buClr>
                <a:schemeClr val="dk2"/>
              </a:buClr>
              <a:buSzPts val="1000"/>
              <a:buFont typeface="Cabin"/>
              <a:buNone/>
              <a:defRPr sz="1000" b="0" i="0" u="none" strike="noStrike" cap="none">
                <a:solidFill>
                  <a:srgbClr val="595959"/>
                </a:solidFill>
                <a:latin typeface="Cabin"/>
                <a:ea typeface="Cabin"/>
                <a:cs typeface="Cabin"/>
                <a:sym typeface="Cabin"/>
              </a:defRPr>
            </a:lvl6pPr>
            <a:lvl7pPr marL="3200400" marR="0" lvl="6" indent="-228600" algn="l" rtl="0">
              <a:lnSpc>
                <a:spcPct val="110000"/>
              </a:lnSpc>
              <a:spcBef>
                <a:spcPts val="700"/>
              </a:spcBef>
              <a:spcAft>
                <a:spcPts val="0"/>
              </a:spcAft>
              <a:buClr>
                <a:schemeClr val="dk2"/>
              </a:buClr>
              <a:buSzPts val="1000"/>
              <a:buFont typeface="Arial"/>
              <a:buNone/>
              <a:defRPr sz="1000" b="0" i="0" u="none" strike="noStrike" cap="none">
                <a:solidFill>
                  <a:srgbClr val="595959"/>
                </a:solidFill>
                <a:latin typeface="Cabin"/>
                <a:ea typeface="Cabin"/>
                <a:cs typeface="Cabin"/>
                <a:sym typeface="Cabin"/>
              </a:defRPr>
            </a:lvl7pPr>
            <a:lvl8pPr marL="3657600" marR="0" lvl="7" indent="-228600" algn="l" rtl="0">
              <a:lnSpc>
                <a:spcPct val="110000"/>
              </a:lnSpc>
              <a:spcBef>
                <a:spcPts val="700"/>
              </a:spcBef>
              <a:spcAft>
                <a:spcPts val="0"/>
              </a:spcAft>
              <a:buClr>
                <a:schemeClr val="dk2"/>
              </a:buClr>
              <a:buSzPts val="1000"/>
              <a:buFont typeface="Cabin"/>
              <a:buNone/>
              <a:defRPr sz="1000" b="0" i="0" u="none" strike="noStrike" cap="none">
                <a:solidFill>
                  <a:srgbClr val="595959"/>
                </a:solidFill>
                <a:latin typeface="Cabin"/>
                <a:ea typeface="Cabin"/>
                <a:cs typeface="Cabin"/>
                <a:sym typeface="Cabin"/>
              </a:defRPr>
            </a:lvl8pPr>
            <a:lvl9pPr marL="4114800" marR="0" lvl="8" indent="-228600" algn="l" rtl="0">
              <a:lnSpc>
                <a:spcPct val="110000"/>
              </a:lnSpc>
              <a:spcBef>
                <a:spcPts val="700"/>
              </a:spcBef>
              <a:spcAft>
                <a:spcPts val="0"/>
              </a:spcAft>
              <a:buClr>
                <a:schemeClr val="dk2"/>
              </a:buClr>
              <a:buSzPts val="1000"/>
              <a:buFont typeface="Arial"/>
              <a:buNone/>
              <a:defRPr sz="1000" b="0" i="0" u="none" strike="noStrike" cap="none">
                <a:solidFill>
                  <a:srgbClr val="595959"/>
                </a:solidFill>
                <a:latin typeface="Cabin"/>
                <a:ea typeface="Cabin"/>
                <a:cs typeface="Cabin"/>
                <a:sym typeface="Cabin"/>
              </a:defRPr>
            </a:lvl9pPr>
          </a:lstStyle>
          <a:p>
            <a:endParaRPr/>
          </a:p>
        </p:txBody>
      </p:sp>
      <p:sp>
        <p:nvSpPr>
          <p:cNvPr id="66" name="Google Shape;66;p9"/>
          <p:cNvSpPr txBox="1">
            <a:spLocks noGrp="1"/>
          </p:cNvSpPr>
          <p:nvPr>
            <p:ph type="dt" idx="10"/>
          </p:nvPr>
        </p:nvSpPr>
        <p:spPr>
          <a:xfrm>
            <a:off x="765051" y="6375679"/>
            <a:ext cx="1233300" cy="348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595959"/>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67" name="Google Shape;67;p9"/>
          <p:cNvSpPr txBox="1">
            <a:spLocks noGrp="1"/>
          </p:cNvSpPr>
          <p:nvPr>
            <p:ph type="ftr" idx="11"/>
          </p:nvPr>
        </p:nvSpPr>
        <p:spPr>
          <a:xfrm>
            <a:off x="2103620" y="6375679"/>
            <a:ext cx="3482100" cy="345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595959"/>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68" name="Google Shape;68;p9"/>
          <p:cNvSpPr txBox="1">
            <a:spLocks noGrp="1"/>
          </p:cNvSpPr>
          <p:nvPr>
            <p:ph type="sldNum" idx="12"/>
          </p:nvPr>
        </p:nvSpPr>
        <p:spPr>
          <a:xfrm>
            <a:off x="5691014" y="6375679"/>
            <a:ext cx="1232400" cy="345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595959"/>
                </a:solidFill>
                <a:latin typeface="Cabin"/>
                <a:ea typeface="Cabin"/>
                <a:cs typeface="Cabin"/>
                <a:sym typeface="Cabin"/>
              </a:defRPr>
            </a:lvl1pPr>
            <a:lvl2pPr marL="0" marR="0" lvl="1" indent="0" algn="r" rtl="0">
              <a:spcBef>
                <a:spcPts val="0"/>
              </a:spcBef>
              <a:buNone/>
              <a:defRPr sz="1200" b="0" i="0" u="none" strike="noStrike" cap="none">
                <a:solidFill>
                  <a:srgbClr val="595959"/>
                </a:solidFill>
                <a:latin typeface="Cabin"/>
                <a:ea typeface="Cabin"/>
                <a:cs typeface="Cabin"/>
                <a:sym typeface="Cabin"/>
              </a:defRPr>
            </a:lvl2pPr>
            <a:lvl3pPr marL="0" marR="0" lvl="2" indent="0" algn="r" rtl="0">
              <a:spcBef>
                <a:spcPts val="0"/>
              </a:spcBef>
              <a:buNone/>
              <a:defRPr sz="1200" b="0" i="0" u="none" strike="noStrike" cap="none">
                <a:solidFill>
                  <a:srgbClr val="595959"/>
                </a:solidFill>
                <a:latin typeface="Cabin"/>
                <a:ea typeface="Cabin"/>
                <a:cs typeface="Cabin"/>
                <a:sym typeface="Cabin"/>
              </a:defRPr>
            </a:lvl3pPr>
            <a:lvl4pPr marL="0" marR="0" lvl="3" indent="0" algn="r" rtl="0">
              <a:spcBef>
                <a:spcPts val="0"/>
              </a:spcBef>
              <a:buNone/>
              <a:defRPr sz="1200" b="0" i="0" u="none" strike="noStrike" cap="none">
                <a:solidFill>
                  <a:srgbClr val="595959"/>
                </a:solidFill>
                <a:latin typeface="Cabin"/>
                <a:ea typeface="Cabin"/>
                <a:cs typeface="Cabin"/>
                <a:sym typeface="Cabin"/>
              </a:defRPr>
            </a:lvl4pPr>
            <a:lvl5pPr marL="0" marR="0" lvl="4" indent="0" algn="r" rtl="0">
              <a:spcBef>
                <a:spcPts val="0"/>
              </a:spcBef>
              <a:buNone/>
              <a:defRPr sz="1200" b="0" i="0" u="none" strike="noStrike" cap="none">
                <a:solidFill>
                  <a:srgbClr val="595959"/>
                </a:solidFill>
                <a:latin typeface="Cabin"/>
                <a:ea typeface="Cabin"/>
                <a:cs typeface="Cabin"/>
                <a:sym typeface="Cabin"/>
              </a:defRPr>
            </a:lvl5pPr>
            <a:lvl6pPr marL="0" marR="0" lvl="5" indent="0" algn="r" rtl="0">
              <a:spcBef>
                <a:spcPts val="0"/>
              </a:spcBef>
              <a:buNone/>
              <a:defRPr sz="1200" b="0" i="0" u="none" strike="noStrike" cap="none">
                <a:solidFill>
                  <a:srgbClr val="595959"/>
                </a:solidFill>
                <a:latin typeface="Cabin"/>
                <a:ea typeface="Cabin"/>
                <a:cs typeface="Cabin"/>
                <a:sym typeface="Cabin"/>
              </a:defRPr>
            </a:lvl6pPr>
            <a:lvl7pPr marL="0" marR="0" lvl="6" indent="0" algn="r" rtl="0">
              <a:spcBef>
                <a:spcPts val="0"/>
              </a:spcBef>
              <a:buNone/>
              <a:defRPr sz="1200" b="0" i="0" u="none" strike="noStrike" cap="none">
                <a:solidFill>
                  <a:srgbClr val="595959"/>
                </a:solidFill>
                <a:latin typeface="Cabin"/>
                <a:ea typeface="Cabin"/>
                <a:cs typeface="Cabin"/>
                <a:sym typeface="Cabin"/>
              </a:defRPr>
            </a:lvl7pPr>
            <a:lvl8pPr marL="0" marR="0" lvl="7" indent="0" algn="r" rtl="0">
              <a:spcBef>
                <a:spcPts val="0"/>
              </a:spcBef>
              <a:buNone/>
              <a:defRPr sz="1200" b="0" i="0" u="none" strike="noStrike" cap="none">
                <a:solidFill>
                  <a:srgbClr val="595959"/>
                </a:solidFill>
                <a:latin typeface="Cabin"/>
                <a:ea typeface="Cabin"/>
                <a:cs typeface="Cabin"/>
                <a:sym typeface="Cabin"/>
              </a:defRPr>
            </a:lvl8pPr>
            <a:lvl9pPr marL="0" marR="0" lvl="8" indent="0" algn="r" rtl="0">
              <a:spcBef>
                <a:spcPts val="0"/>
              </a:spcBef>
              <a:buNone/>
              <a:defRPr sz="1200" b="0" i="0" u="none" strike="noStrike" cap="none">
                <a:solidFill>
                  <a:srgbClr val="595959"/>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
        <p:nvSpPr>
          <p:cNvPr id="69" name="Google Shape;69;p9" title="left edge border"/>
          <p:cNvSpPr/>
          <p:nvPr/>
        </p:nvSpPr>
        <p:spPr>
          <a:xfrm>
            <a:off x="0" y="0"/>
            <a:ext cx="2835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0"/>
        <p:cNvGrpSpPr/>
        <p:nvPr/>
      </p:nvGrpSpPr>
      <p:grpSpPr>
        <a:xfrm>
          <a:off x="0" y="0"/>
          <a:ext cx="0" cy="0"/>
          <a:chOff x="0" y="0"/>
          <a:chExt cx="0" cy="0"/>
        </a:xfrm>
      </p:grpSpPr>
      <p:sp>
        <p:nvSpPr>
          <p:cNvPr id="71" name="Google Shape;71;p10"/>
          <p:cNvSpPr>
            <a:spLocks noGrp="1"/>
          </p:cNvSpPr>
          <p:nvPr>
            <p:ph type="pic" idx="2"/>
          </p:nvPr>
        </p:nvSpPr>
        <p:spPr>
          <a:xfrm>
            <a:off x="283464" y="0"/>
            <a:ext cx="7355700" cy="6858000"/>
          </a:xfrm>
          <a:prstGeom prst="rect">
            <a:avLst/>
          </a:prstGeom>
          <a:noFill/>
          <a:ln>
            <a:noFill/>
          </a:ln>
        </p:spPr>
        <p:txBody>
          <a:bodyPr spcFirstLastPara="1" wrap="square" lIns="91425" tIns="45700" rIns="91425" bIns="45700" anchor="t" anchorCtr="0">
            <a:noAutofit/>
          </a:bodyPr>
          <a:lstStyle>
            <a:lvl1pPr marR="0" lvl="0" algn="l" rtl="0">
              <a:lnSpc>
                <a:spcPct val="110000"/>
              </a:lnSpc>
              <a:spcBef>
                <a:spcPts val="700"/>
              </a:spcBef>
              <a:spcAft>
                <a:spcPts val="0"/>
              </a:spcAft>
              <a:buClr>
                <a:schemeClr val="dk2"/>
              </a:buClr>
              <a:buSzPts val="3200"/>
              <a:buFont typeface="Arial"/>
              <a:buNone/>
              <a:defRPr sz="3200" b="0" i="0" u="none" strike="noStrike" cap="none">
                <a:solidFill>
                  <a:srgbClr val="595959"/>
                </a:solidFill>
                <a:latin typeface="Cabin"/>
                <a:ea typeface="Cabin"/>
                <a:cs typeface="Cabin"/>
                <a:sym typeface="Cabin"/>
              </a:defRPr>
            </a:lvl1pPr>
            <a:lvl2pPr marR="0" lvl="1" algn="l" rtl="0">
              <a:lnSpc>
                <a:spcPct val="110000"/>
              </a:lnSpc>
              <a:spcBef>
                <a:spcPts val="700"/>
              </a:spcBef>
              <a:spcAft>
                <a:spcPts val="0"/>
              </a:spcAft>
              <a:buClr>
                <a:schemeClr val="dk2"/>
              </a:buClr>
              <a:buSzPts val="2800"/>
              <a:buFont typeface="Cabin"/>
              <a:buNone/>
              <a:defRPr sz="2800" b="0" i="0" u="none" strike="noStrike" cap="none">
                <a:solidFill>
                  <a:srgbClr val="595959"/>
                </a:solidFill>
                <a:latin typeface="Cabin"/>
                <a:ea typeface="Cabin"/>
                <a:cs typeface="Cabin"/>
                <a:sym typeface="Cabin"/>
              </a:defRPr>
            </a:lvl2pPr>
            <a:lvl3pPr marR="0" lvl="2" algn="l" rtl="0">
              <a:lnSpc>
                <a:spcPct val="110000"/>
              </a:lnSpc>
              <a:spcBef>
                <a:spcPts val="700"/>
              </a:spcBef>
              <a:spcAft>
                <a:spcPts val="0"/>
              </a:spcAft>
              <a:buClr>
                <a:schemeClr val="dk2"/>
              </a:buClr>
              <a:buSzPts val="2400"/>
              <a:buFont typeface="Arial"/>
              <a:buNone/>
              <a:defRPr sz="2400" b="0" i="0" u="none" strike="noStrike" cap="none">
                <a:solidFill>
                  <a:srgbClr val="595959"/>
                </a:solidFill>
                <a:latin typeface="Cabin"/>
                <a:ea typeface="Cabin"/>
                <a:cs typeface="Cabin"/>
                <a:sym typeface="Cabin"/>
              </a:defRPr>
            </a:lvl3pPr>
            <a:lvl4pPr marR="0" lvl="3" algn="l" rtl="0">
              <a:lnSpc>
                <a:spcPct val="110000"/>
              </a:lnSpc>
              <a:spcBef>
                <a:spcPts val="700"/>
              </a:spcBef>
              <a:spcAft>
                <a:spcPts val="0"/>
              </a:spcAft>
              <a:buClr>
                <a:schemeClr val="dk2"/>
              </a:buClr>
              <a:buSzPts val="2000"/>
              <a:buFont typeface="Cabin"/>
              <a:buNone/>
              <a:defRPr sz="2000" b="0" i="0" u="none" strike="noStrike" cap="none">
                <a:solidFill>
                  <a:srgbClr val="595959"/>
                </a:solidFill>
                <a:latin typeface="Cabin"/>
                <a:ea typeface="Cabin"/>
                <a:cs typeface="Cabin"/>
                <a:sym typeface="Cabin"/>
              </a:defRPr>
            </a:lvl4pPr>
            <a:lvl5pPr marR="0" lvl="4" algn="l" rtl="0">
              <a:lnSpc>
                <a:spcPct val="110000"/>
              </a:lnSpc>
              <a:spcBef>
                <a:spcPts val="700"/>
              </a:spcBef>
              <a:spcAft>
                <a:spcPts val="0"/>
              </a:spcAft>
              <a:buClr>
                <a:schemeClr val="dk2"/>
              </a:buClr>
              <a:buSzPts val="2000"/>
              <a:buFont typeface="Arial"/>
              <a:buNone/>
              <a:defRPr sz="2000" b="0" i="0" u="none" strike="noStrike" cap="none">
                <a:solidFill>
                  <a:srgbClr val="595959"/>
                </a:solidFill>
                <a:latin typeface="Cabin"/>
                <a:ea typeface="Cabin"/>
                <a:cs typeface="Cabin"/>
                <a:sym typeface="Cabin"/>
              </a:defRPr>
            </a:lvl5pPr>
            <a:lvl6pPr marR="0" lvl="5" algn="l" rtl="0">
              <a:lnSpc>
                <a:spcPct val="110000"/>
              </a:lnSpc>
              <a:spcBef>
                <a:spcPts val="700"/>
              </a:spcBef>
              <a:spcAft>
                <a:spcPts val="0"/>
              </a:spcAft>
              <a:buClr>
                <a:schemeClr val="dk2"/>
              </a:buClr>
              <a:buSzPts val="2000"/>
              <a:buFont typeface="Cabin"/>
              <a:buNone/>
              <a:defRPr sz="2000" b="0" i="0" u="none" strike="noStrike" cap="none">
                <a:solidFill>
                  <a:srgbClr val="595959"/>
                </a:solidFill>
                <a:latin typeface="Cabin"/>
                <a:ea typeface="Cabin"/>
                <a:cs typeface="Cabin"/>
                <a:sym typeface="Cabin"/>
              </a:defRPr>
            </a:lvl6pPr>
            <a:lvl7pPr marR="0" lvl="6" algn="l" rtl="0">
              <a:lnSpc>
                <a:spcPct val="110000"/>
              </a:lnSpc>
              <a:spcBef>
                <a:spcPts val="700"/>
              </a:spcBef>
              <a:spcAft>
                <a:spcPts val="0"/>
              </a:spcAft>
              <a:buClr>
                <a:schemeClr val="dk2"/>
              </a:buClr>
              <a:buSzPts val="2000"/>
              <a:buFont typeface="Arial"/>
              <a:buNone/>
              <a:defRPr sz="2000" b="0" i="0" u="none" strike="noStrike" cap="none">
                <a:solidFill>
                  <a:srgbClr val="595959"/>
                </a:solidFill>
                <a:latin typeface="Cabin"/>
                <a:ea typeface="Cabin"/>
                <a:cs typeface="Cabin"/>
                <a:sym typeface="Cabin"/>
              </a:defRPr>
            </a:lvl7pPr>
            <a:lvl8pPr marR="0" lvl="7" algn="l" rtl="0">
              <a:lnSpc>
                <a:spcPct val="110000"/>
              </a:lnSpc>
              <a:spcBef>
                <a:spcPts val="700"/>
              </a:spcBef>
              <a:spcAft>
                <a:spcPts val="0"/>
              </a:spcAft>
              <a:buClr>
                <a:schemeClr val="dk2"/>
              </a:buClr>
              <a:buSzPts val="2000"/>
              <a:buFont typeface="Cabin"/>
              <a:buNone/>
              <a:defRPr sz="2000" b="0" i="0" u="none" strike="noStrike" cap="none">
                <a:solidFill>
                  <a:srgbClr val="595959"/>
                </a:solidFill>
                <a:latin typeface="Cabin"/>
                <a:ea typeface="Cabin"/>
                <a:cs typeface="Cabin"/>
                <a:sym typeface="Cabin"/>
              </a:defRPr>
            </a:lvl8pPr>
            <a:lvl9pPr marR="0" lvl="8" algn="l" rtl="0">
              <a:lnSpc>
                <a:spcPct val="110000"/>
              </a:lnSpc>
              <a:spcBef>
                <a:spcPts val="700"/>
              </a:spcBef>
              <a:spcAft>
                <a:spcPts val="0"/>
              </a:spcAft>
              <a:buClr>
                <a:schemeClr val="dk2"/>
              </a:buClr>
              <a:buSzPts val="2000"/>
              <a:buFont typeface="Arial"/>
              <a:buNone/>
              <a:defRPr sz="2000" b="0" i="0" u="none" strike="noStrike" cap="none">
                <a:solidFill>
                  <a:srgbClr val="595959"/>
                </a:solidFill>
                <a:latin typeface="Cabin"/>
                <a:ea typeface="Cabin"/>
                <a:cs typeface="Cabin"/>
                <a:sym typeface="Cabin"/>
              </a:defRPr>
            </a:lvl9pPr>
          </a:lstStyle>
          <a:p>
            <a:endParaRPr/>
          </a:p>
        </p:txBody>
      </p:sp>
      <p:sp>
        <p:nvSpPr>
          <p:cNvPr id="72" name="Google Shape;72;p10" title="right scallop background shape"/>
          <p:cNvSpPr/>
          <p:nvPr/>
        </p:nvSpPr>
        <p:spPr>
          <a:xfrm>
            <a:off x="7389812" y="0"/>
            <a:ext cx="4802188" cy="6858000"/>
          </a:xfrm>
          <a:custGeom>
            <a:avLst/>
            <a:gdLst/>
            <a:ahLst/>
            <a:cxnLst/>
            <a:rect l="l" t="t" r="r" b="b"/>
            <a:pathLst>
              <a:path w="3025" h="4320" extrusionOk="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73" name="Google Shape;73;p10" title="left edge border"/>
          <p:cNvSpPr/>
          <p:nvPr/>
        </p:nvSpPr>
        <p:spPr>
          <a:xfrm>
            <a:off x="0" y="0"/>
            <a:ext cx="2835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txBox="1">
            <a:spLocks noGrp="1"/>
          </p:cNvSpPr>
          <p:nvPr>
            <p:ph type="title"/>
          </p:nvPr>
        </p:nvSpPr>
        <p:spPr>
          <a:xfrm>
            <a:off x="8337883" y="457200"/>
            <a:ext cx="3092100" cy="11967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accent1"/>
              </a:buClr>
              <a:buSzPts val="1900"/>
              <a:buFont typeface="Cabin"/>
              <a:buNone/>
              <a:defRPr sz="1900" b="1" i="0" u="none" strike="noStrike" cap="none">
                <a:solidFill>
                  <a:schemeClr val="accent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5" name="Google Shape;75;p10"/>
          <p:cNvSpPr txBox="1">
            <a:spLocks noGrp="1"/>
          </p:cNvSpPr>
          <p:nvPr>
            <p:ph type="body" idx="1"/>
          </p:nvPr>
        </p:nvSpPr>
        <p:spPr>
          <a:xfrm>
            <a:off x="8337883" y="1741336"/>
            <a:ext cx="3092100" cy="4164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20000"/>
              </a:lnSpc>
              <a:spcBef>
                <a:spcPts val="1200"/>
              </a:spcBef>
              <a:spcAft>
                <a:spcPts val="0"/>
              </a:spcAft>
              <a:buClr>
                <a:schemeClr val="dk2"/>
              </a:buClr>
              <a:buSzPts val="1600"/>
              <a:buFont typeface="Arial"/>
              <a:buNone/>
              <a:defRPr sz="1600" b="0" i="0" u="none" strike="noStrike" cap="none">
                <a:solidFill>
                  <a:schemeClr val="lt2"/>
                </a:solidFill>
                <a:latin typeface="Cabin"/>
                <a:ea typeface="Cabin"/>
                <a:cs typeface="Cabin"/>
                <a:sym typeface="Cabin"/>
              </a:defRPr>
            </a:lvl1pPr>
            <a:lvl2pPr marL="914400" marR="0" lvl="1" indent="-228600" algn="l" rtl="0">
              <a:lnSpc>
                <a:spcPct val="110000"/>
              </a:lnSpc>
              <a:spcBef>
                <a:spcPts val="700"/>
              </a:spcBef>
              <a:spcAft>
                <a:spcPts val="0"/>
              </a:spcAft>
              <a:buClr>
                <a:schemeClr val="dk2"/>
              </a:buClr>
              <a:buSzPts val="1400"/>
              <a:buFont typeface="Cabin"/>
              <a:buNone/>
              <a:defRPr sz="1400" b="0" i="0" u="none" strike="noStrike" cap="none">
                <a:solidFill>
                  <a:srgbClr val="595959"/>
                </a:solidFill>
                <a:latin typeface="Cabin"/>
                <a:ea typeface="Cabin"/>
                <a:cs typeface="Cabin"/>
                <a:sym typeface="Cabin"/>
              </a:defRPr>
            </a:lvl2pPr>
            <a:lvl3pPr marL="1371600" marR="0" lvl="2" indent="-228600" algn="l" rtl="0">
              <a:lnSpc>
                <a:spcPct val="110000"/>
              </a:lnSpc>
              <a:spcBef>
                <a:spcPts val="700"/>
              </a:spcBef>
              <a:spcAft>
                <a:spcPts val="0"/>
              </a:spcAft>
              <a:buClr>
                <a:schemeClr val="dk2"/>
              </a:buClr>
              <a:buSzPts val="1200"/>
              <a:buFont typeface="Arial"/>
              <a:buNone/>
              <a:defRPr sz="1200" b="0" i="0" u="none" strike="noStrike" cap="none">
                <a:solidFill>
                  <a:srgbClr val="595959"/>
                </a:solidFill>
                <a:latin typeface="Cabin"/>
                <a:ea typeface="Cabin"/>
                <a:cs typeface="Cabin"/>
                <a:sym typeface="Cabin"/>
              </a:defRPr>
            </a:lvl3pPr>
            <a:lvl4pPr marL="1828800" marR="0" lvl="3" indent="-228600" algn="l" rtl="0">
              <a:lnSpc>
                <a:spcPct val="110000"/>
              </a:lnSpc>
              <a:spcBef>
                <a:spcPts val="700"/>
              </a:spcBef>
              <a:spcAft>
                <a:spcPts val="0"/>
              </a:spcAft>
              <a:buClr>
                <a:schemeClr val="dk2"/>
              </a:buClr>
              <a:buSzPts val="1000"/>
              <a:buFont typeface="Cabin"/>
              <a:buNone/>
              <a:defRPr sz="1000" b="0" i="0" u="none" strike="noStrike" cap="none">
                <a:solidFill>
                  <a:srgbClr val="595959"/>
                </a:solidFill>
                <a:latin typeface="Cabin"/>
                <a:ea typeface="Cabin"/>
                <a:cs typeface="Cabin"/>
                <a:sym typeface="Cabin"/>
              </a:defRPr>
            </a:lvl4pPr>
            <a:lvl5pPr marL="2286000" marR="0" lvl="4" indent="-228600" algn="l" rtl="0">
              <a:lnSpc>
                <a:spcPct val="110000"/>
              </a:lnSpc>
              <a:spcBef>
                <a:spcPts val="700"/>
              </a:spcBef>
              <a:spcAft>
                <a:spcPts val="0"/>
              </a:spcAft>
              <a:buClr>
                <a:schemeClr val="dk2"/>
              </a:buClr>
              <a:buSzPts val="1000"/>
              <a:buFont typeface="Arial"/>
              <a:buNone/>
              <a:defRPr sz="1000" b="0" i="0" u="none" strike="noStrike" cap="none">
                <a:solidFill>
                  <a:srgbClr val="595959"/>
                </a:solidFill>
                <a:latin typeface="Cabin"/>
                <a:ea typeface="Cabin"/>
                <a:cs typeface="Cabin"/>
                <a:sym typeface="Cabin"/>
              </a:defRPr>
            </a:lvl5pPr>
            <a:lvl6pPr marL="2743200" marR="0" lvl="5" indent="-228600" algn="l" rtl="0">
              <a:lnSpc>
                <a:spcPct val="110000"/>
              </a:lnSpc>
              <a:spcBef>
                <a:spcPts val="700"/>
              </a:spcBef>
              <a:spcAft>
                <a:spcPts val="0"/>
              </a:spcAft>
              <a:buClr>
                <a:schemeClr val="dk2"/>
              </a:buClr>
              <a:buSzPts val="1000"/>
              <a:buFont typeface="Cabin"/>
              <a:buNone/>
              <a:defRPr sz="1000" b="0" i="0" u="none" strike="noStrike" cap="none">
                <a:solidFill>
                  <a:srgbClr val="595959"/>
                </a:solidFill>
                <a:latin typeface="Cabin"/>
                <a:ea typeface="Cabin"/>
                <a:cs typeface="Cabin"/>
                <a:sym typeface="Cabin"/>
              </a:defRPr>
            </a:lvl6pPr>
            <a:lvl7pPr marL="3200400" marR="0" lvl="6" indent="-228600" algn="l" rtl="0">
              <a:lnSpc>
                <a:spcPct val="110000"/>
              </a:lnSpc>
              <a:spcBef>
                <a:spcPts val="700"/>
              </a:spcBef>
              <a:spcAft>
                <a:spcPts val="0"/>
              </a:spcAft>
              <a:buClr>
                <a:schemeClr val="dk2"/>
              </a:buClr>
              <a:buSzPts val="1000"/>
              <a:buFont typeface="Arial"/>
              <a:buNone/>
              <a:defRPr sz="1000" b="0" i="0" u="none" strike="noStrike" cap="none">
                <a:solidFill>
                  <a:srgbClr val="595959"/>
                </a:solidFill>
                <a:latin typeface="Cabin"/>
                <a:ea typeface="Cabin"/>
                <a:cs typeface="Cabin"/>
                <a:sym typeface="Cabin"/>
              </a:defRPr>
            </a:lvl7pPr>
            <a:lvl8pPr marL="3657600" marR="0" lvl="7" indent="-228600" algn="l" rtl="0">
              <a:lnSpc>
                <a:spcPct val="110000"/>
              </a:lnSpc>
              <a:spcBef>
                <a:spcPts val="700"/>
              </a:spcBef>
              <a:spcAft>
                <a:spcPts val="0"/>
              </a:spcAft>
              <a:buClr>
                <a:schemeClr val="dk2"/>
              </a:buClr>
              <a:buSzPts val="1000"/>
              <a:buFont typeface="Cabin"/>
              <a:buNone/>
              <a:defRPr sz="1000" b="0" i="0" u="none" strike="noStrike" cap="none">
                <a:solidFill>
                  <a:srgbClr val="595959"/>
                </a:solidFill>
                <a:latin typeface="Cabin"/>
                <a:ea typeface="Cabin"/>
                <a:cs typeface="Cabin"/>
                <a:sym typeface="Cabin"/>
              </a:defRPr>
            </a:lvl8pPr>
            <a:lvl9pPr marL="4114800" marR="0" lvl="8" indent="-228600" algn="l" rtl="0">
              <a:lnSpc>
                <a:spcPct val="110000"/>
              </a:lnSpc>
              <a:spcBef>
                <a:spcPts val="700"/>
              </a:spcBef>
              <a:spcAft>
                <a:spcPts val="0"/>
              </a:spcAft>
              <a:buClr>
                <a:schemeClr val="dk2"/>
              </a:buClr>
              <a:buSzPts val="1000"/>
              <a:buFont typeface="Arial"/>
              <a:buNone/>
              <a:defRPr sz="1000" b="0" i="0" u="none" strike="noStrike" cap="none">
                <a:solidFill>
                  <a:srgbClr val="595959"/>
                </a:solidFill>
                <a:latin typeface="Cabin"/>
                <a:ea typeface="Cabin"/>
                <a:cs typeface="Cabin"/>
                <a:sym typeface="Cabin"/>
              </a:defRPr>
            </a:lvl9pPr>
          </a:lstStyle>
          <a:p>
            <a:endParaRPr/>
          </a:p>
        </p:txBody>
      </p:sp>
      <p:sp>
        <p:nvSpPr>
          <p:cNvPr id="76" name="Google Shape;76;p10"/>
          <p:cNvSpPr txBox="1">
            <a:spLocks noGrp="1"/>
          </p:cNvSpPr>
          <p:nvPr>
            <p:ph type="dt" idx="10"/>
          </p:nvPr>
        </p:nvSpPr>
        <p:spPr>
          <a:xfrm>
            <a:off x="765950" y="6375679"/>
            <a:ext cx="1232400" cy="348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595959"/>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77" name="Google Shape;77;p10"/>
          <p:cNvSpPr txBox="1">
            <a:spLocks noGrp="1"/>
          </p:cNvSpPr>
          <p:nvPr>
            <p:ph type="ftr" idx="11"/>
          </p:nvPr>
        </p:nvSpPr>
        <p:spPr>
          <a:xfrm>
            <a:off x="2103621" y="6375679"/>
            <a:ext cx="3482100" cy="345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595959"/>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78" name="Google Shape;78;p10"/>
          <p:cNvSpPr txBox="1">
            <a:spLocks noGrp="1"/>
          </p:cNvSpPr>
          <p:nvPr>
            <p:ph type="sldNum" idx="12"/>
          </p:nvPr>
        </p:nvSpPr>
        <p:spPr>
          <a:xfrm>
            <a:off x="5687568" y="6375679"/>
            <a:ext cx="1234500" cy="345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595959"/>
                </a:solidFill>
                <a:latin typeface="Cabin"/>
                <a:ea typeface="Cabin"/>
                <a:cs typeface="Cabin"/>
                <a:sym typeface="Cabin"/>
              </a:defRPr>
            </a:lvl1pPr>
            <a:lvl2pPr marL="0" marR="0" lvl="1" indent="0" algn="r" rtl="0">
              <a:spcBef>
                <a:spcPts val="0"/>
              </a:spcBef>
              <a:buNone/>
              <a:defRPr sz="1200" b="0" i="0" u="none" strike="noStrike" cap="none">
                <a:solidFill>
                  <a:srgbClr val="595959"/>
                </a:solidFill>
                <a:latin typeface="Cabin"/>
                <a:ea typeface="Cabin"/>
                <a:cs typeface="Cabin"/>
                <a:sym typeface="Cabin"/>
              </a:defRPr>
            </a:lvl2pPr>
            <a:lvl3pPr marL="0" marR="0" lvl="2" indent="0" algn="r" rtl="0">
              <a:spcBef>
                <a:spcPts val="0"/>
              </a:spcBef>
              <a:buNone/>
              <a:defRPr sz="1200" b="0" i="0" u="none" strike="noStrike" cap="none">
                <a:solidFill>
                  <a:srgbClr val="595959"/>
                </a:solidFill>
                <a:latin typeface="Cabin"/>
                <a:ea typeface="Cabin"/>
                <a:cs typeface="Cabin"/>
                <a:sym typeface="Cabin"/>
              </a:defRPr>
            </a:lvl3pPr>
            <a:lvl4pPr marL="0" marR="0" lvl="3" indent="0" algn="r" rtl="0">
              <a:spcBef>
                <a:spcPts val="0"/>
              </a:spcBef>
              <a:buNone/>
              <a:defRPr sz="1200" b="0" i="0" u="none" strike="noStrike" cap="none">
                <a:solidFill>
                  <a:srgbClr val="595959"/>
                </a:solidFill>
                <a:latin typeface="Cabin"/>
                <a:ea typeface="Cabin"/>
                <a:cs typeface="Cabin"/>
                <a:sym typeface="Cabin"/>
              </a:defRPr>
            </a:lvl4pPr>
            <a:lvl5pPr marL="0" marR="0" lvl="4" indent="0" algn="r" rtl="0">
              <a:spcBef>
                <a:spcPts val="0"/>
              </a:spcBef>
              <a:buNone/>
              <a:defRPr sz="1200" b="0" i="0" u="none" strike="noStrike" cap="none">
                <a:solidFill>
                  <a:srgbClr val="595959"/>
                </a:solidFill>
                <a:latin typeface="Cabin"/>
                <a:ea typeface="Cabin"/>
                <a:cs typeface="Cabin"/>
                <a:sym typeface="Cabin"/>
              </a:defRPr>
            </a:lvl5pPr>
            <a:lvl6pPr marL="0" marR="0" lvl="5" indent="0" algn="r" rtl="0">
              <a:spcBef>
                <a:spcPts val="0"/>
              </a:spcBef>
              <a:buNone/>
              <a:defRPr sz="1200" b="0" i="0" u="none" strike="noStrike" cap="none">
                <a:solidFill>
                  <a:srgbClr val="595959"/>
                </a:solidFill>
                <a:latin typeface="Cabin"/>
                <a:ea typeface="Cabin"/>
                <a:cs typeface="Cabin"/>
                <a:sym typeface="Cabin"/>
              </a:defRPr>
            </a:lvl6pPr>
            <a:lvl7pPr marL="0" marR="0" lvl="6" indent="0" algn="r" rtl="0">
              <a:spcBef>
                <a:spcPts val="0"/>
              </a:spcBef>
              <a:buNone/>
              <a:defRPr sz="1200" b="0" i="0" u="none" strike="noStrike" cap="none">
                <a:solidFill>
                  <a:srgbClr val="595959"/>
                </a:solidFill>
                <a:latin typeface="Cabin"/>
                <a:ea typeface="Cabin"/>
                <a:cs typeface="Cabin"/>
                <a:sym typeface="Cabin"/>
              </a:defRPr>
            </a:lvl7pPr>
            <a:lvl8pPr marL="0" marR="0" lvl="7" indent="0" algn="r" rtl="0">
              <a:spcBef>
                <a:spcPts val="0"/>
              </a:spcBef>
              <a:buNone/>
              <a:defRPr sz="1200" b="0" i="0" u="none" strike="noStrike" cap="none">
                <a:solidFill>
                  <a:srgbClr val="595959"/>
                </a:solidFill>
                <a:latin typeface="Cabin"/>
                <a:ea typeface="Cabin"/>
                <a:cs typeface="Cabin"/>
                <a:sym typeface="Cabin"/>
              </a:defRPr>
            </a:lvl8pPr>
            <a:lvl9pPr marL="0" marR="0" lvl="8" indent="0" algn="r" rtl="0">
              <a:spcBef>
                <a:spcPts val="0"/>
              </a:spcBef>
              <a:buNone/>
              <a:defRPr sz="1200" b="0" i="0" u="none" strike="noStrike" cap="none">
                <a:solidFill>
                  <a:srgbClr val="595959"/>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51678" y="382385"/>
            <a:ext cx="10178400" cy="14922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2"/>
              </a:buClr>
              <a:buSzPts val="5100"/>
              <a:buFont typeface="Impact"/>
              <a:buNone/>
              <a:defRPr sz="5100" b="0" i="0" u="none" strike="noStrike" cap="non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1251678" y="2286001"/>
            <a:ext cx="10178400" cy="3593700"/>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10000"/>
              </a:lnSpc>
              <a:spcBef>
                <a:spcPts val="700"/>
              </a:spcBef>
              <a:spcAft>
                <a:spcPts val="0"/>
              </a:spcAft>
              <a:buClr>
                <a:schemeClr val="dk2"/>
              </a:buClr>
              <a:buSzPts val="2000"/>
              <a:buFont typeface="Arial"/>
              <a:buChar char="•"/>
              <a:defRPr sz="2000" b="0" i="0" u="none" strike="noStrike" cap="none">
                <a:solidFill>
                  <a:srgbClr val="595959"/>
                </a:solidFill>
                <a:latin typeface="Cabin"/>
                <a:ea typeface="Cabin"/>
                <a:cs typeface="Cabin"/>
                <a:sym typeface="Cabin"/>
              </a:defRPr>
            </a:lvl1pPr>
            <a:lvl2pPr marL="914400" marR="0" lvl="1" indent="-342900" algn="l" rtl="0">
              <a:lnSpc>
                <a:spcPct val="110000"/>
              </a:lnSpc>
              <a:spcBef>
                <a:spcPts val="700"/>
              </a:spcBef>
              <a:spcAft>
                <a:spcPts val="0"/>
              </a:spcAft>
              <a:buClr>
                <a:schemeClr val="dk2"/>
              </a:buClr>
              <a:buSzPts val="1800"/>
              <a:buFont typeface="Cabin"/>
              <a:buChar char="–"/>
              <a:defRPr sz="1800" b="0" i="0" u="none" strike="noStrike" cap="none">
                <a:solidFill>
                  <a:srgbClr val="595959"/>
                </a:solidFill>
                <a:latin typeface="Cabin"/>
                <a:ea typeface="Cabin"/>
                <a:cs typeface="Cabin"/>
                <a:sym typeface="Cabin"/>
              </a:defRPr>
            </a:lvl2pPr>
            <a:lvl3pPr marL="1371600" marR="0" lvl="2" indent="-330200" algn="l" rtl="0">
              <a:lnSpc>
                <a:spcPct val="110000"/>
              </a:lnSpc>
              <a:spcBef>
                <a:spcPts val="700"/>
              </a:spcBef>
              <a:spcAft>
                <a:spcPts val="0"/>
              </a:spcAft>
              <a:buClr>
                <a:schemeClr val="dk2"/>
              </a:buClr>
              <a:buSzPts val="1600"/>
              <a:buFont typeface="Arial"/>
              <a:buChar char="•"/>
              <a:defRPr sz="1600" b="0" i="0" u="none" strike="noStrike" cap="none">
                <a:solidFill>
                  <a:srgbClr val="595959"/>
                </a:solidFill>
                <a:latin typeface="Cabin"/>
                <a:ea typeface="Cabin"/>
                <a:cs typeface="Cabin"/>
                <a:sym typeface="Cabin"/>
              </a:defRPr>
            </a:lvl3pPr>
            <a:lvl4pPr marL="1828800" marR="0" lvl="3" indent="-317500" algn="l" rtl="0">
              <a:lnSpc>
                <a:spcPct val="110000"/>
              </a:lnSpc>
              <a:spcBef>
                <a:spcPts val="700"/>
              </a:spcBef>
              <a:spcAft>
                <a:spcPts val="0"/>
              </a:spcAft>
              <a:buClr>
                <a:schemeClr val="dk2"/>
              </a:buClr>
              <a:buSzPts val="1400"/>
              <a:buFont typeface="Cabin"/>
              <a:buChar char="–"/>
              <a:defRPr sz="1400" b="0" i="0" u="none" strike="noStrike" cap="none">
                <a:solidFill>
                  <a:srgbClr val="595959"/>
                </a:solidFill>
                <a:latin typeface="Cabin"/>
                <a:ea typeface="Cabin"/>
                <a:cs typeface="Cabin"/>
                <a:sym typeface="Cabin"/>
              </a:defRPr>
            </a:lvl4pPr>
            <a:lvl5pPr marL="2286000" marR="0" lvl="4"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Cabin"/>
                <a:ea typeface="Cabin"/>
                <a:cs typeface="Cabin"/>
                <a:sym typeface="Cabin"/>
              </a:defRPr>
            </a:lvl5pPr>
            <a:lvl6pPr marL="2743200" marR="0" lvl="5" indent="-317500" algn="l" rtl="0">
              <a:lnSpc>
                <a:spcPct val="110000"/>
              </a:lnSpc>
              <a:spcBef>
                <a:spcPts val="700"/>
              </a:spcBef>
              <a:spcAft>
                <a:spcPts val="0"/>
              </a:spcAft>
              <a:buClr>
                <a:schemeClr val="dk2"/>
              </a:buClr>
              <a:buSzPts val="1400"/>
              <a:buFont typeface="Cabin"/>
              <a:buChar char="–"/>
              <a:defRPr sz="1400" b="0" i="0" u="none" strike="noStrike" cap="none">
                <a:solidFill>
                  <a:srgbClr val="595959"/>
                </a:solidFill>
                <a:latin typeface="Cabin"/>
                <a:ea typeface="Cabin"/>
                <a:cs typeface="Cabin"/>
                <a:sym typeface="Cabin"/>
              </a:defRPr>
            </a:lvl6pPr>
            <a:lvl7pPr marL="3200400" marR="0" lvl="6"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Cabin"/>
                <a:ea typeface="Cabin"/>
                <a:cs typeface="Cabin"/>
                <a:sym typeface="Cabin"/>
              </a:defRPr>
            </a:lvl7pPr>
            <a:lvl8pPr marL="3657600" marR="0" lvl="7" indent="-317500" algn="l" rtl="0">
              <a:lnSpc>
                <a:spcPct val="110000"/>
              </a:lnSpc>
              <a:spcBef>
                <a:spcPts val="700"/>
              </a:spcBef>
              <a:spcAft>
                <a:spcPts val="0"/>
              </a:spcAft>
              <a:buClr>
                <a:schemeClr val="dk2"/>
              </a:buClr>
              <a:buSzPts val="1400"/>
              <a:buFont typeface="Cabin"/>
              <a:buChar char="–"/>
              <a:defRPr sz="1400" b="0" i="0" u="none" strike="noStrike" cap="none">
                <a:solidFill>
                  <a:srgbClr val="595959"/>
                </a:solidFill>
                <a:latin typeface="Cabin"/>
                <a:ea typeface="Cabin"/>
                <a:cs typeface="Cabin"/>
                <a:sym typeface="Cabin"/>
              </a:defRPr>
            </a:lvl8pPr>
            <a:lvl9pPr marL="4114800" marR="0" lvl="8"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Cabin"/>
                <a:ea typeface="Cabin"/>
                <a:cs typeface="Cabin"/>
                <a:sym typeface="Cabin"/>
              </a:defRPr>
            </a:lvl9pPr>
          </a:lstStyle>
          <a:p>
            <a:endParaRPr/>
          </a:p>
        </p:txBody>
      </p:sp>
      <p:sp>
        <p:nvSpPr>
          <p:cNvPr id="8" name="Google Shape;8;p1"/>
          <p:cNvSpPr txBox="1">
            <a:spLocks noGrp="1"/>
          </p:cNvSpPr>
          <p:nvPr>
            <p:ph type="dt" idx="10"/>
          </p:nvPr>
        </p:nvSpPr>
        <p:spPr>
          <a:xfrm>
            <a:off x="1251678" y="6375679"/>
            <a:ext cx="2329800" cy="348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595959"/>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9" name="Google Shape;9;p1"/>
          <p:cNvSpPr txBox="1">
            <a:spLocks noGrp="1"/>
          </p:cNvSpPr>
          <p:nvPr>
            <p:ph type="ftr" idx="11"/>
          </p:nvPr>
        </p:nvSpPr>
        <p:spPr>
          <a:xfrm>
            <a:off x="4038600" y="6375679"/>
            <a:ext cx="4114800" cy="345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595959"/>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10" name="Google Shape;10;p1"/>
          <p:cNvSpPr txBox="1">
            <a:spLocks noGrp="1"/>
          </p:cNvSpPr>
          <p:nvPr>
            <p:ph type="sldNum" idx="12"/>
          </p:nvPr>
        </p:nvSpPr>
        <p:spPr>
          <a:xfrm>
            <a:off x="8610601" y="6375679"/>
            <a:ext cx="2819400" cy="345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595959"/>
                </a:solidFill>
                <a:latin typeface="Cabin"/>
                <a:ea typeface="Cabin"/>
                <a:cs typeface="Cabin"/>
                <a:sym typeface="Cabin"/>
              </a:defRPr>
            </a:lvl1pPr>
            <a:lvl2pPr marL="0" marR="0" lvl="1" indent="0" algn="r" rtl="0">
              <a:spcBef>
                <a:spcPts val="0"/>
              </a:spcBef>
              <a:buNone/>
              <a:defRPr sz="1200" b="0" i="0" u="none" strike="noStrike" cap="none">
                <a:solidFill>
                  <a:srgbClr val="595959"/>
                </a:solidFill>
                <a:latin typeface="Cabin"/>
                <a:ea typeface="Cabin"/>
                <a:cs typeface="Cabin"/>
                <a:sym typeface="Cabin"/>
              </a:defRPr>
            </a:lvl2pPr>
            <a:lvl3pPr marL="0" marR="0" lvl="2" indent="0" algn="r" rtl="0">
              <a:spcBef>
                <a:spcPts val="0"/>
              </a:spcBef>
              <a:buNone/>
              <a:defRPr sz="1200" b="0" i="0" u="none" strike="noStrike" cap="none">
                <a:solidFill>
                  <a:srgbClr val="595959"/>
                </a:solidFill>
                <a:latin typeface="Cabin"/>
                <a:ea typeface="Cabin"/>
                <a:cs typeface="Cabin"/>
                <a:sym typeface="Cabin"/>
              </a:defRPr>
            </a:lvl3pPr>
            <a:lvl4pPr marL="0" marR="0" lvl="3" indent="0" algn="r" rtl="0">
              <a:spcBef>
                <a:spcPts val="0"/>
              </a:spcBef>
              <a:buNone/>
              <a:defRPr sz="1200" b="0" i="0" u="none" strike="noStrike" cap="none">
                <a:solidFill>
                  <a:srgbClr val="595959"/>
                </a:solidFill>
                <a:latin typeface="Cabin"/>
                <a:ea typeface="Cabin"/>
                <a:cs typeface="Cabin"/>
                <a:sym typeface="Cabin"/>
              </a:defRPr>
            </a:lvl4pPr>
            <a:lvl5pPr marL="0" marR="0" lvl="4" indent="0" algn="r" rtl="0">
              <a:spcBef>
                <a:spcPts val="0"/>
              </a:spcBef>
              <a:buNone/>
              <a:defRPr sz="1200" b="0" i="0" u="none" strike="noStrike" cap="none">
                <a:solidFill>
                  <a:srgbClr val="595959"/>
                </a:solidFill>
                <a:latin typeface="Cabin"/>
                <a:ea typeface="Cabin"/>
                <a:cs typeface="Cabin"/>
                <a:sym typeface="Cabin"/>
              </a:defRPr>
            </a:lvl5pPr>
            <a:lvl6pPr marL="0" marR="0" lvl="5" indent="0" algn="r" rtl="0">
              <a:spcBef>
                <a:spcPts val="0"/>
              </a:spcBef>
              <a:buNone/>
              <a:defRPr sz="1200" b="0" i="0" u="none" strike="noStrike" cap="none">
                <a:solidFill>
                  <a:srgbClr val="595959"/>
                </a:solidFill>
                <a:latin typeface="Cabin"/>
                <a:ea typeface="Cabin"/>
                <a:cs typeface="Cabin"/>
                <a:sym typeface="Cabin"/>
              </a:defRPr>
            </a:lvl6pPr>
            <a:lvl7pPr marL="0" marR="0" lvl="6" indent="0" algn="r" rtl="0">
              <a:spcBef>
                <a:spcPts val="0"/>
              </a:spcBef>
              <a:buNone/>
              <a:defRPr sz="1200" b="0" i="0" u="none" strike="noStrike" cap="none">
                <a:solidFill>
                  <a:srgbClr val="595959"/>
                </a:solidFill>
                <a:latin typeface="Cabin"/>
                <a:ea typeface="Cabin"/>
                <a:cs typeface="Cabin"/>
                <a:sym typeface="Cabin"/>
              </a:defRPr>
            </a:lvl7pPr>
            <a:lvl8pPr marL="0" marR="0" lvl="7" indent="0" algn="r" rtl="0">
              <a:spcBef>
                <a:spcPts val="0"/>
              </a:spcBef>
              <a:buNone/>
              <a:defRPr sz="1200" b="0" i="0" u="none" strike="noStrike" cap="none">
                <a:solidFill>
                  <a:srgbClr val="595959"/>
                </a:solidFill>
                <a:latin typeface="Cabin"/>
                <a:ea typeface="Cabin"/>
                <a:cs typeface="Cabin"/>
                <a:sym typeface="Cabin"/>
              </a:defRPr>
            </a:lvl8pPr>
            <a:lvl9pPr marL="0" marR="0" lvl="8" indent="0" algn="r" rtl="0">
              <a:spcBef>
                <a:spcPts val="0"/>
              </a:spcBef>
              <a:buNone/>
              <a:defRPr sz="1200" b="0" i="0" u="none" strike="noStrike" cap="none">
                <a:solidFill>
                  <a:srgbClr val="595959"/>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 title="Left scallop edge"/>
          <p:cNvSpPr/>
          <p:nvPr/>
        </p:nvSpPr>
        <p:spPr>
          <a:xfrm>
            <a:off x="0" y="0"/>
            <a:ext cx="885825" cy="6858000"/>
          </a:xfrm>
          <a:custGeom>
            <a:avLst/>
            <a:gdLst/>
            <a:ahLst/>
            <a:cxnLst/>
            <a:rect l="l" t="t" r="r" b="b"/>
            <a:pathLst>
              <a:path w="558" h="4320" extrusionOk="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sp>
      <p:sp>
        <p:nvSpPr>
          <p:cNvPr id="12" name="Google Shape;12;p1" title="right edge border"/>
          <p:cNvSpPr/>
          <p:nvPr/>
        </p:nvSpPr>
        <p:spPr>
          <a:xfrm>
            <a:off x="11908536" y="0"/>
            <a:ext cx="2835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ctrTitle"/>
          </p:nvPr>
        </p:nvSpPr>
        <p:spPr>
          <a:xfrm>
            <a:off x="1078523" y="1098388"/>
            <a:ext cx="10318500" cy="4395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Bumper Buster </a:t>
            </a:r>
            <a:endParaRPr/>
          </a:p>
        </p:txBody>
      </p:sp>
      <p:sp>
        <p:nvSpPr>
          <p:cNvPr id="100" name="Google Shape;100;p14"/>
          <p:cNvSpPr txBox="1">
            <a:spLocks noGrp="1"/>
          </p:cNvSpPr>
          <p:nvPr>
            <p:ph type="subTitle" idx="1"/>
          </p:nvPr>
        </p:nvSpPr>
        <p:spPr>
          <a:xfrm>
            <a:off x="2215045" y="5979196"/>
            <a:ext cx="8045400" cy="742200"/>
          </a:xfrm>
          <a:prstGeom prst="rect">
            <a:avLst/>
          </a:prstGeom>
        </p:spPr>
        <p:txBody>
          <a:bodyPr spcFirstLastPara="1" wrap="square" lIns="91425" tIns="45700" rIns="91425" bIns="45700" anchor="t" anchorCtr="0">
            <a:noAutofit/>
          </a:bodyPr>
          <a:lstStyle/>
          <a:p>
            <a:pPr marL="0" lvl="0" indent="0" algn="ctr" rtl="0">
              <a:spcBef>
                <a:spcPts val="700"/>
              </a:spcBef>
              <a:spcAft>
                <a:spcPts val="0"/>
              </a:spcAft>
              <a:buNone/>
            </a:pPr>
            <a:r>
              <a:rPr lang="en-US" dirty="0"/>
              <a:t>John Garcia, Terri Jackson, Michelle </a:t>
            </a:r>
            <a:r>
              <a:rPr lang="en-US"/>
              <a:t>Zokou,  David </a:t>
            </a:r>
            <a:r>
              <a:rPr lang="en-US" dirty="0" err="1"/>
              <a:t>Onyenuforo</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1251675" y="382380"/>
            <a:ext cx="10178400" cy="784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Vehicles Involved in Accidents </a:t>
            </a:r>
            <a:endParaRPr/>
          </a:p>
        </p:txBody>
      </p:sp>
      <p:sp>
        <p:nvSpPr>
          <p:cNvPr id="159" name="Google Shape;159;p23"/>
          <p:cNvSpPr txBox="1">
            <a:spLocks noGrp="1"/>
          </p:cNvSpPr>
          <p:nvPr>
            <p:ph type="body" idx="1"/>
          </p:nvPr>
        </p:nvSpPr>
        <p:spPr>
          <a:xfrm>
            <a:off x="1251675" y="1166575"/>
            <a:ext cx="10178400" cy="5330100"/>
          </a:xfrm>
          <a:prstGeom prst="rect">
            <a:avLst/>
          </a:prstGeom>
        </p:spPr>
        <p:txBody>
          <a:bodyPr spcFirstLastPara="1" wrap="square" lIns="91425" tIns="45700" rIns="91425" bIns="45700" anchor="t" anchorCtr="0">
            <a:noAutofit/>
          </a:bodyPr>
          <a:lstStyle/>
          <a:p>
            <a:pPr marL="0" lvl="0" indent="0" algn="l" rtl="0">
              <a:spcBef>
                <a:spcPts val="700"/>
              </a:spcBef>
              <a:spcAft>
                <a:spcPts val="0"/>
              </a:spcAft>
              <a:buNone/>
            </a:pPr>
            <a:r>
              <a:rPr lang="en-US"/>
              <a:t>Figure</a:t>
            </a:r>
            <a:endParaRPr/>
          </a:p>
        </p:txBody>
      </p:sp>
      <p:pic>
        <p:nvPicPr>
          <p:cNvPr id="160" name="Google Shape;160;p23"/>
          <p:cNvPicPr preferRelativeResize="0"/>
          <p:nvPr/>
        </p:nvPicPr>
        <p:blipFill>
          <a:blip r:embed="rId3">
            <a:alphaModFix/>
          </a:blip>
          <a:stretch>
            <a:fillRect/>
          </a:stretch>
        </p:blipFill>
        <p:spPr>
          <a:xfrm>
            <a:off x="1257300" y="1468725"/>
            <a:ext cx="10078275" cy="4619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1251678" y="382385"/>
            <a:ext cx="10178400" cy="1492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Recommendations/ Future Recommendation </a:t>
            </a:r>
            <a:endParaRPr/>
          </a:p>
        </p:txBody>
      </p:sp>
      <p:sp>
        <p:nvSpPr>
          <p:cNvPr id="166" name="Google Shape;166;p24"/>
          <p:cNvSpPr txBox="1">
            <a:spLocks noGrp="1"/>
          </p:cNvSpPr>
          <p:nvPr>
            <p:ph type="body" idx="1"/>
          </p:nvPr>
        </p:nvSpPr>
        <p:spPr>
          <a:xfrm>
            <a:off x="1109553" y="2286001"/>
            <a:ext cx="10178400" cy="3593700"/>
          </a:xfrm>
          <a:prstGeom prst="rect">
            <a:avLst/>
          </a:prstGeom>
        </p:spPr>
        <p:txBody>
          <a:bodyPr spcFirstLastPara="1" wrap="square" lIns="91425" tIns="45700" rIns="91425" bIns="45700" anchor="t" anchorCtr="0">
            <a:noAutofit/>
          </a:bodyPr>
          <a:lstStyle/>
          <a:p>
            <a:pPr marL="0" lvl="0" indent="0" algn="l" rtl="0">
              <a:spcBef>
                <a:spcPts val="700"/>
              </a:spcBef>
              <a:spcAft>
                <a:spcPts val="0"/>
              </a:spcAft>
              <a:buNone/>
            </a:pPr>
            <a:r>
              <a:rPr lang="en-US" sz="2400" b="1">
                <a:solidFill>
                  <a:srgbClr val="000000"/>
                </a:solidFill>
              </a:rPr>
              <a:t>According to Our Findings What We Propose Are:</a:t>
            </a:r>
            <a:endParaRPr sz="2400" b="1">
              <a:solidFill>
                <a:srgbClr val="000000"/>
              </a:solidFill>
            </a:endParaRPr>
          </a:p>
          <a:p>
            <a:pPr marL="457200" lvl="0" indent="-381000" algn="l" rtl="0">
              <a:lnSpc>
                <a:spcPct val="115000"/>
              </a:lnSpc>
              <a:spcBef>
                <a:spcPts val="700"/>
              </a:spcBef>
              <a:spcAft>
                <a:spcPts val="0"/>
              </a:spcAft>
              <a:buClr>
                <a:srgbClr val="000000"/>
              </a:buClr>
              <a:buSzPts val="2400"/>
              <a:buChar char="•"/>
            </a:pPr>
            <a:r>
              <a:rPr lang="en-US" sz="2400">
                <a:solidFill>
                  <a:srgbClr val="000000"/>
                </a:solidFill>
              </a:rPr>
              <a:t>Focus on Drivers Residing in Brooklyn.</a:t>
            </a:r>
            <a:endParaRPr sz="2400">
              <a:solidFill>
                <a:srgbClr val="000000"/>
              </a:solidFill>
            </a:endParaRPr>
          </a:p>
          <a:p>
            <a:pPr marL="457200" lvl="0" indent="-381000" algn="l" rtl="0">
              <a:lnSpc>
                <a:spcPct val="115000"/>
              </a:lnSpc>
              <a:spcBef>
                <a:spcPts val="0"/>
              </a:spcBef>
              <a:spcAft>
                <a:spcPts val="0"/>
              </a:spcAft>
              <a:buClr>
                <a:srgbClr val="000000"/>
              </a:buClr>
              <a:buSzPts val="2400"/>
              <a:buChar char="•"/>
            </a:pPr>
            <a:r>
              <a:rPr lang="en-US" sz="2400">
                <a:solidFill>
                  <a:srgbClr val="000000"/>
                </a:solidFill>
              </a:rPr>
              <a:t>Target Drivers who Driver Passenger Vehicles (SUV, Sedans, Pick Up)</a:t>
            </a:r>
            <a:endParaRPr sz="2400">
              <a:solidFill>
                <a:srgbClr val="000000"/>
              </a:solidFill>
            </a:endParaRPr>
          </a:p>
          <a:p>
            <a:pPr marL="457200" lvl="0" indent="-381000" algn="l" rtl="0">
              <a:lnSpc>
                <a:spcPct val="115000"/>
              </a:lnSpc>
              <a:spcBef>
                <a:spcPts val="0"/>
              </a:spcBef>
              <a:spcAft>
                <a:spcPts val="0"/>
              </a:spcAft>
              <a:buClr>
                <a:srgbClr val="000000"/>
              </a:buClr>
              <a:buSzPts val="2400"/>
              <a:buChar char="•"/>
            </a:pPr>
            <a:r>
              <a:rPr lang="en-US" sz="2400">
                <a:solidFill>
                  <a:srgbClr val="000000"/>
                </a:solidFill>
              </a:rPr>
              <a:t>Target Drivers driving from times 3:00-6:00 PM (Most Accidents Happen during Rush Hour)</a:t>
            </a:r>
            <a:endParaRPr sz="2400">
              <a:solidFill>
                <a:srgbClr val="000000"/>
              </a:solidFill>
            </a:endParaRPr>
          </a:p>
          <a:p>
            <a:pPr marL="457200" lvl="0" indent="-381000" algn="l" rtl="0">
              <a:lnSpc>
                <a:spcPct val="115000"/>
              </a:lnSpc>
              <a:spcBef>
                <a:spcPts val="0"/>
              </a:spcBef>
              <a:spcAft>
                <a:spcPts val="0"/>
              </a:spcAft>
              <a:buClr>
                <a:srgbClr val="000000"/>
              </a:buClr>
              <a:buSzPts val="2400"/>
              <a:buChar char="•"/>
            </a:pPr>
            <a:r>
              <a:rPr lang="en-US" sz="2400">
                <a:solidFill>
                  <a:srgbClr val="000000"/>
                </a:solidFill>
              </a:rPr>
              <a:t>Raise Awareness  Against Driver Inattention/ Distractions </a:t>
            </a:r>
            <a:endParaRPr sz="2400">
              <a:solidFill>
                <a:srgbClr val="000000"/>
              </a:solidFill>
            </a:endParaRPr>
          </a:p>
          <a:p>
            <a:pPr marL="0" lvl="0" indent="0" algn="l" rtl="0">
              <a:lnSpc>
                <a:spcPct val="115000"/>
              </a:lnSpc>
              <a:spcBef>
                <a:spcPts val="700"/>
              </a:spcBef>
              <a:spcAft>
                <a:spcPts val="0"/>
              </a:spcAft>
              <a:buNone/>
            </a:pPr>
            <a:r>
              <a:rPr lang="en-US" sz="2400" b="1">
                <a:solidFill>
                  <a:srgbClr val="000000"/>
                </a:solidFill>
              </a:rPr>
              <a:t>Future Recommendations: </a:t>
            </a:r>
            <a:endParaRPr sz="2400" b="1">
              <a:solidFill>
                <a:srgbClr val="000000"/>
              </a:solidFill>
            </a:endParaRPr>
          </a:p>
          <a:p>
            <a:pPr marL="457200" lvl="0" indent="-381000" algn="l" rtl="0">
              <a:lnSpc>
                <a:spcPct val="115000"/>
              </a:lnSpc>
              <a:spcBef>
                <a:spcPts val="700"/>
              </a:spcBef>
              <a:spcAft>
                <a:spcPts val="0"/>
              </a:spcAft>
              <a:buClr>
                <a:srgbClr val="000000"/>
              </a:buClr>
              <a:buSzPts val="2400"/>
              <a:buChar char="•"/>
            </a:pPr>
            <a:r>
              <a:rPr lang="en-US" sz="2400">
                <a:solidFill>
                  <a:srgbClr val="000000"/>
                </a:solidFill>
              </a:rPr>
              <a:t>Focus on drivers age in the target range </a:t>
            </a:r>
            <a:endParaRPr sz="2400">
              <a:solidFill>
                <a:srgbClr val="000000"/>
              </a:solidFill>
            </a:endParaRPr>
          </a:p>
          <a:p>
            <a:pPr marL="0" lvl="0" indent="0" algn="l" rtl="0">
              <a:lnSpc>
                <a:spcPct val="115000"/>
              </a:lnSpc>
              <a:spcBef>
                <a:spcPts val="700"/>
              </a:spcBef>
              <a:spcAft>
                <a:spcPts val="0"/>
              </a:spcAft>
              <a:buNone/>
            </a:pPr>
            <a:endParaRPr sz="2400">
              <a:solidFill>
                <a:srgbClr val="000000"/>
              </a:solidFill>
            </a:endParaRPr>
          </a:p>
          <a:p>
            <a:pPr marL="457200" lvl="0" indent="0" algn="l" rtl="0">
              <a:spcBef>
                <a:spcPts val="700"/>
              </a:spcBef>
              <a:spcAft>
                <a:spcPts val="0"/>
              </a:spcAft>
              <a:buNone/>
            </a:pPr>
            <a:endParaRPr sz="30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5"/>
          <p:cNvSpPr txBox="1">
            <a:spLocks noGrp="1"/>
          </p:cNvSpPr>
          <p:nvPr>
            <p:ph type="title"/>
          </p:nvPr>
        </p:nvSpPr>
        <p:spPr>
          <a:xfrm>
            <a:off x="1251678" y="382385"/>
            <a:ext cx="10178400" cy="1492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What is Vision Zero?</a:t>
            </a:r>
            <a:endParaRPr/>
          </a:p>
        </p:txBody>
      </p:sp>
      <p:sp>
        <p:nvSpPr>
          <p:cNvPr id="172" name="Google Shape;172;p25"/>
          <p:cNvSpPr txBox="1">
            <a:spLocks noGrp="1"/>
          </p:cNvSpPr>
          <p:nvPr>
            <p:ph type="body" idx="1"/>
          </p:nvPr>
        </p:nvSpPr>
        <p:spPr>
          <a:xfrm>
            <a:off x="1251675" y="1578900"/>
            <a:ext cx="10178400" cy="4783800"/>
          </a:xfrm>
          <a:prstGeom prst="rect">
            <a:avLst/>
          </a:prstGeom>
        </p:spPr>
        <p:txBody>
          <a:bodyPr spcFirstLastPara="1" wrap="square" lIns="91425" tIns="45700" rIns="91425" bIns="45700" anchor="t" anchorCtr="0">
            <a:noAutofit/>
          </a:bodyPr>
          <a:lstStyle/>
          <a:p>
            <a:pPr marL="457200" lvl="0" indent="-419100" algn="l" rtl="0">
              <a:lnSpc>
                <a:spcPct val="115000"/>
              </a:lnSpc>
              <a:spcBef>
                <a:spcPts val="700"/>
              </a:spcBef>
              <a:spcAft>
                <a:spcPts val="0"/>
              </a:spcAft>
              <a:buSzPts val="3000"/>
              <a:buChar char="•"/>
            </a:pPr>
            <a:r>
              <a:rPr lang="en-US" sz="3000"/>
              <a:t>Vision Zero was a road safety project that was started in Sweden in 1997.</a:t>
            </a:r>
            <a:endParaRPr sz="3000"/>
          </a:p>
          <a:p>
            <a:pPr marL="457200" lvl="0" indent="-419100" algn="l" rtl="0">
              <a:lnSpc>
                <a:spcPct val="115000"/>
              </a:lnSpc>
              <a:spcBef>
                <a:spcPts val="0"/>
              </a:spcBef>
              <a:spcAft>
                <a:spcPts val="0"/>
              </a:spcAft>
              <a:buSzPts val="3000"/>
              <a:buChar char="•"/>
            </a:pPr>
            <a:r>
              <a:rPr lang="en-US" sz="3000"/>
              <a:t>Vision Zero is based on the principle that "it can never be ethically acceptable that people are killed or seriously injured when moving within the road transport system.”</a:t>
            </a:r>
            <a:endParaRPr sz="3000"/>
          </a:p>
          <a:p>
            <a:pPr marL="457200" lvl="0" indent="-419100" algn="l" rtl="0">
              <a:lnSpc>
                <a:spcPct val="100000"/>
              </a:lnSpc>
              <a:spcBef>
                <a:spcPts val="0"/>
              </a:spcBef>
              <a:spcAft>
                <a:spcPts val="0"/>
              </a:spcAft>
              <a:buSzPts val="3000"/>
              <a:buChar char="•"/>
            </a:pPr>
            <a:r>
              <a:rPr lang="en-US" sz="3000"/>
              <a:t>Vision Zero projects includes reducing speed</a:t>
            </a:r>
            <a:endParaRPr sz="3000"/>
          </a:p>
          <a:p>
            <a:pPr marL="457200" lvl="0" indent="0" algn="l" rtl="0">
              <a:lnSpc>
                <a:spcPct val="100000"/>
              </a:lnSpc>
              <a:spcBef>
                <a:spcPts val="700"/>
              </a:spcBef>
              <a:spcAft>
                <a:spcPts val="0"/>
              </a:spcAft>
              <a:buNone/>
            </a:pPr>
            <a:r>
              <a:rPr lang="en-US" sz="3000"/>
              <a:t>limits, creating training programs for drivers, </a:t>
            </a:r>
            <a:endParaRPr sz="3000"/>
          </a:p>
          <a:p>
            <a:pPr marL="457200" lvl="0" indent="0" algn="l" rtl="0">
              <a:lnSpc>
                <a:spcPct val="100000"/>
              </a:lnSpc>
              <a:spcBef>
                <a:spcPts val="700"/>
              </a:spcBef>
              <a:spcAft>
                <a:spcPts val="0"/>
              </a:spcAft>
              <a:buNone/>
            </a:pPr>
            <a:r>
              <a:rPr lang="en-US" sz="3000"/>
              <a:t>adding crash barriers and much more.</a:t>
            </a:r>
            <a:endParaRPr sz="3000"/>
          </a:p>
        </p:txBody>
      </p:sp>
      <p:pic>
        <p:nvPicPr>
          <p:cNvPr id="173" name="Google Shape;173;p25" descr="Image result for vision zero"/>
          <p:cNvPicPr preferRelativeResize="0"/>
          <p:nvPr/>
        </p:nvPicPr>
        <p:blipFill>
          <a:blip r:embed="rId3">
            <a:alphaModFix/>
          </a:blip>
          <a:stretch>
            <a:fillRect/>
          </a:stretch>
        </p:blipFill>
        <p:spPr>
          <a:xfrm>
            <a:off x="8975300" y="4400550"/>
            <a:ext cx="2219325" cy="1962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6"/>
          <p:cNvSpPr txBox="1">
            <a:spLocks noGrp="1"/>
          </p:cNvSpPr>
          <p:nvPr>
            <p:ph type="title"/>
          </p:nvPr>
        </p:nvSpPr>
        <p:spPr>
          <a:xfrm>
            <a:off x="1257303" y="285910"/>
            <a:ext cx="10178400" cy="1492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Recommendations ( Vision Zero) </a:t>
            </a:r>
            <a:endParaRPr/>
          </a:p>
        </p:txBody>
      </p:sp>
      <p:sp>
        <p:nvSpPr>
          <p:cNvPr id="179" name="Google Shape;179;p26"/>
          <p:cNvSpPr txBox="1">
            <a:spLocks noGrp="1"/>
          </p:cNvSpPr>
          <p:nvPr>
            <p:ph type="body" idx="1"/>
          </p:nvPr>
        </p:nvSpPr>
        <p:spPr>
          <a:xfrm>
            <a:off x="1199050" y="1128350"/>
            <a:ext cx="10178400" cy="4425900"/>
          </a:xfrm>
          <a:prstGeom prst="rect">
            <a:avLst/>
          </a:prstGeom>
        </p:spPr>
        <p:txBody>
          <a:bodyPr spcFirstLastPara="1" wrap="square" lIns="91425" tIns="45700" rIns="91425" bIns="45700" anchor="t" anchorCtr="0">
            <a:noAutofit/>
          </a:bodyPr>
          <a:lstStyle/>
          <a:p>
            <a:pPr marL="457200" lvl="0" indent="-381000" algn="l" rtl="0">
              <a:lnSpc>
                <a:spcPct val="100000"/>
              </a:lnSpc>
              <a:spcBef>
                <a:spcPts val="700"/>
              </a:spcBef>
              <a:spcAft>
                <a:spcPts val="0"/>
              </a:spcAft>
              <a:buClr>
                <a:srgbClr val="000000"/>
              </a:buClr>
              <a:buSzPts val="2400"/>
              <a:buChar char="•"/>
            </a:pPr>
            <a:r>
              <a:rPr lang="en-US" sz="2400">
                <a:solidFill>
                  <a:srgbClr val="000000"/>
                </a:solidFill>
              </a:rPr>
              <a:t>Vision Zero is not just in NY, but in,  Washington D.C., San Diego, Chicago, London and many more.</a:t>
            </a:r>
            <a:endParaRPr sz="2400">
              <a:solidFill>
                <a:srgbClr val="000000"/>
              </a:solidFill>
            </a:endParaRPr>
          </a:p>
          <a:p>
            <a:pPr marL="457200" lvl="0" indent="0" algn="l" rtl="0">
              <a:lnSpc>
                <a:spcPct val="100000"/>
              </a:lnSpc>
              <a:spcBef>
                <a:spcPts val="700"/>
              </a:spcBef>
              <a:spcAft>
                <a:spcPts val="0"/>
              </a:spcAft>
              <a:buNone/>
            </a:pPr>
            <a:endParaRPr sz="2400">
              <a:solidFill>
                <a:srgbClr val="000000"/>
              </a:solidFill>
            </a:endParaRPr>
          </a:p>
          <a:p>
            <a:pPr marL="457200" lvl="0" indent="-381000" algn="l" rtl="0">
              <a:lnSpc>
                <a:spcPct val="100000"/>
              </a:lnSpc>
              <a:spcBef>
                <a:spcPts val="700"/>
              </a:spcBef>
              <a:spcAft>
                <a:spcPts val="0"/>
              </a:spcAft>
              <a:buClr>
                <a:srgbClr val="000000"/>
              </a:buClr>
              <a:buSzPts val="2400"/>
              <a:buChar char="•"/>
            </a:pPr>
            <a:r>
              <a:rPr lang="en-US" sz="2400">
                <a:solidFill>
                  <a:srgbClr val="000000"/>
                </a:solidFill>
              </a:rPr>
              <a:t>Vision Zero has helped to reduce the number of casualties and fatalities on the roads everywhere it has been implemented.</a:t>
            </a:r>
            <a:endParaRPr sz="2400">
              <a:solidFill>
                <a:srgbClr val="000000"/>
              </a:solidFill>
            </a:endParaRPr>
          </a:p>
          <a:p>
            <a:pPr marL="457200" lvl="0" indent="0" algn="l" rtl="0">
              <a:lnSpc>
                <a:spcPct val="100000"/>
              </a:lnSpc>
              <a:spcBef>
                <a:spcPts val="700"/>
              </a:spcBef>
              <a:spcAft>
                <a:spcPts val="0"/>
              </a:spcAft>
              <a:buNone/>
            </a:pPr>
            <a:endParaRPr sz="2400">
              <a:solidFill>
                <a:srgbClr val="000000"/>
              </a:solidFill>
            </a:endParaRPr>
          </a:p>
          <a:p>
            <a:pPr marL="457200" lvl="0" indent="-355600" algn="l" rtl="0">
              <a:lnSpc>
                <a:spcPct val="100000"/>
              </a:lnSpc>
              <a:spcBef>
                <a:spcPts val="700"/>
              </a:spcBef>
              <a:spcAft>
                <a:spcPts val="0"/>
              </a:spcAft>
              <a:buClr>
                <a:srgbClr val="000000"/>
              </a:buClr>
              <a:buSzPts val="2000"/>
              <a:buChar char="•"/>
            </a:pPr>
            <a:r>
              <a:rPr lang="en-US" sz="2400">
                <a:solidFill>
                  <a:srgbClr val="000000"/>
                </a:solidFill>
              </a:rPr>
              <a:t>The implementation may include reducing speed limits, reconstructing intersections, creating training courses for drivers with a history, adding road barriers, cycling lanes and much more.</a:t>
            </a:r>
            <a:endParaRPr sz="2400">
              <a:solidFill>
                <a:srgbClr val="000000"/>
              </a:solidFill>
            </a:endParaRPr>
          </a:p>
          <a:p>
            <a:pPr marL="457200" lvl="0" indent="0" algn="l" rtl="0">
              <a:lnSpc>
                <a:spcPct val="100000"/>
              </a:lnSpc>
              <a:spcBef>
                <a:spcPts val="700"/>
              </a:spcBef>
              <a:spcAft>
                <a:spcPts val="0"/>
              </a:spcAft>
              <a:buNone/>
            </a:pPr>
            <a:endParaRPr sz="2400">
              <a:solidFill>
                <a:srgbClr val="000000"/>
              </a:solidFill>
            </a:endParaRPr>
          </a:p>
          <a:p>
            <a:pPr marL="457200" lvl="0" indent="-355600" algn="l" rtl="0">
              <a:lnSpc>
                <a:spcPct val="100000"/>
              </a:lnSpc>
              <a:spcBef>
                <a:spcPts val="700"/>
              </a:spcBef>
              <a:spcAft>
                <a:spcPts val="0"/>
              </a:spcAft>
              <a:buClr>
                <a:srgbClr val="000000"/>
              </a:buClr>
              <a:buSzPts val="2000"/>
              <a:buChar char="•"/>
            </a:pPr>
            <a:r>
              <a:rPr lang="en-US" sz="2400">
                <a:solidFill>
                  <a:srgbClr val="000000"/>
                </a:solidFill>
              </a:rPr>
              <a:t>Vision Zero work with the highest ranking local officials, to discuss new local policies and how the budgets can be used to improve the overall road safety.</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7"/>
          <p:cNvSpPr txBox="1">
            <a:spLocks noGrp="1"/>
          </p:cNvSpPr>
          <p:nvPr>
            <p:ph type="title"/>
          </p:nvPr>
        </p:nvSpPr>
        <p:spPr>
          <a:xfrm>
            <a:off x="1251678" y="382385"/>
            <a:ext cx="10178400" cy="1492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Top 5 Things We Learned</a:t>
            </a:r>
            <a:endParaRPr/>
          </a:p>
        </p:txBody>
      </p:sp>
      <p:sp>
        <p:nvSpPr>
          <p:cNvPr id="185" name="Google Shape;185;p27"/>
          <p:cNvSpPr txBox="1">
            <a:spLocks noGrp="1"/>
          </p:cNvSpPr>
          <p:nvPr>
            <p:ph type="body" idx="1"/>
          </p:nvPr>
        </p:nvSpPr>
        <p:spPr>
          <a:xfrm>
            <a:off x="1251678" y="1816451"/>
            <a:ext cx="10178400" cy="3593700"/>
          </a:xfrm>
          <a:prstGeom prst="rect">
            <a:avLst/>
          </a:prstGeom>
        </p:spPr>
        <p:txBody>
          <a:bodyPr spcFirstLastPara="1" wrap="square" lIns="91425" tIns="45700" rIns="91425" bIns="45700" anchor="t" anchorCtr="0">
            <a:noAutofit/>
          </a:bodyPr>
          <a:lstStyle/>
          <a:p>
            <a:pPr marL="457200" lvl="0" indent="-419100" algn="l" rtl="0">
              <a:spcBef>
                <a:spcPts val="700"/>
              </a:spcBef>
              <a:spcAft>
                <a:spcPts val="0"/>
              </a:spcAft>
              <a:buClr>
                <a:srgbClr val="000000"/>
              </a:buClr>
              <a:buSzPts val="3000"/>
              <a:buChar char="•"/>
            </a:pPr>
            <a:r>
              <a:rPr lang="en-US" sz="3000">
                <a:solidFill>
                  <a:srgbClr val="000000"/>
                </a:solidFill>
              </a:rPr>
              <a:t>Data analysis can take a long time. </a:t>
            </a:r>
            <a:endParaRPr sz="3000">
              <a:solidFill>
                <a:srgbClr val="000000"/>
              </a:solidFill>
            </a:endParaRPr>
          </a:p>
          <a:p>
            <a:pPr marL="457200" lvl="0" indent="-419100" algn="l" rtl="0">
              <a:spcBef>
                <a:spcPts val="0"/>
              </a:spcBef>
              <a:spcAft>
                <a:spcPts val="0"/>
              </a:spcAft>
              <a:buClr>
                <a:srgbClr val="000000"/>
              </a:buClr>
              <a:buSzPts val="3000"/>
              <a:buChar char="•"/>
            </a:pPr>
            <a:r>
              <a:rPr lang="en-US" sz="3000">
                <a:solidFill>
                  <a:srgbClr val="000000"/>
                </a:solidFill>
              </a:rPr>
              <a:t>Data is never clean.</a:t>
            </a:r>
            <a:endParaRPr sz="3000">
              <a:solidFill>
                <a:srgbClr val="000000"/>
              </a:solidFill>
            </a:endParaRPr>
          </a:p>
          <a:p>
            <a:pPr marL="457200" lvl="0" indent="-419100" algn="l" rtl="0">
              <a:spcBef>
                <a:spcPts val="0"/>
              </a:spcBef>
              <a:spcAft>
                <a:spcPts val="0"/>
              </a:spcAft>
              <a:buClr>
                <a:srgbClr val="000000"/>
              </a:buClr>
              <a:buSzPts val="3000"/>
              <a:buChar char="•"/>
            </a:pPr>
            <a:r>
              <a:rPr lang="en-US" sz="3000">
                <a:solidFill>
                  <a:srgbClr val="000000"/>
                </a:solidFill>
              </a:rPr>
              <a:t>You will spend your time cleaning and preparing the data .</a:t>
            </a:r>
            <a:endParaRPr sz="3000">
              <a:solidFill>
                <a:srgbClr val="000000"/>
              </a:solidFill>
            </a:endParaRPr>
          </a:p>
          <a:p>
            <a:pPr marL="457200" lvl="0" indent="-419100" algn="l" rtl="0">
              <a:spcBef>
                <a:spcPts val="0"/>
              </a:spcBef>
              <a:spcAft>
                <a:spcPts val="0"/>
              </a:spcAft>
              <a:buClr>
                <a:srgbClr val="000000"/>
              </a:buClr>
              <a:buSzPts val="3000"/>
              <a:buChar char="•"/>
            </a:pPr>
            <a:r>
              <a:rPr lang="en-US" sz="3000">
                <a:solidFill>
                  <a:srgbClr val="000000"/>
                </a:solidFill>
              </a:rPr>
              <a:t>No one cares how you get the data, but the outcome of it and its end use. </a:t>
            </a:r>
            <a:endParaRPr sz="3000">
              <a:solidFill>
                <a:srgbClr val="000000"/>
              </a:solidFill>
            </a:endParaRPr>
          </a:p>
          <a:p>
            <a:pPr marL="457200" lvl="0" indent="-419100" algn="l" rtl="0">
              <a:spcBef>
                <a:spcPts val="0"/>
              </a:spcBef>
              <a:spcAft>
                <a:spcPts val="0"/>
              </a:spcAft>
              <a:buClr>
                <a:srgbClr val="000000"/>
              </a:buClr>
              <a:buSzPts val="3000"/>
              <a:buChar char="•"/>
            </a:pPr>
            <a:r>
              <a:rPr lang="en-US" sz="3000">
                <a:solidFill>
                  <a:srgbClr val="000000"/>
                </a:solidFill>
              </a:rPr>
              <a:t>Not everything is automated, you have to get your hands dirty. </a:t>
            </a:r>
            <a:endParaRPr sz="30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1251678" y="382385"/>
            <a:ext cx="10178400" cy="14922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a:t>New York </a:t>
            </a:r>
            <a:endParaRPr/>
          </a:p>
        </p:txBody>
      </p:sp>
      <p:sp>
        <p:nvSpPr>
          <p:cNvPr id="106" name="Google Shape;106;p15"/>
          <p:cNvSpPr txBox="1">
            <a:spLocks noGrp="1"/>
          </p:cNvSpPr>
          <p:nvPr>
            <p:ph type="body" idx="1"/>
          </p:nvPr>
        </p:nvSpPr>
        <p:spPr>
          <a:xfrm>
            <a:off x="1251675" y="1602025"/>
            <a:ext cx="10178400" cy="4575000"/>
          </a:xfrm>
          <a:prstGeom prst="rect">
            <a:avLst/>
          </a:prstGeom>
        </p:spPr>
        <p:txBody>
          <a:bodyPr spcFirstLastPara="1" wrap="square" lIns="91425" tIns="45700" rIns="91425" bIns="45700" anchor="t" anchorCtr="0">
            <a:noAutofit/>
          </a:bodyPr>
          <a:lstStyle/>
          <a:p>
            <a:pPr marL="0" lvl="0" indent="0" algn="l" rtl="0">
              <a:lnSpc>
                <a:spcPct val="150000"/>
              </a:lnSpc>
              <a:spcBef>
                <a:spcPts val="700"/>
              </a:spcBef>
              <a:spcAft>
                <a:spcPts val="0"/>
              </a:spcAft>
              <a:buNone/>
            </a:pPr>
            <a:r>
              <a:rPr lang="en-US" sz="2400" b="1">
                <a:solidFill>
                  <a:srgbClr val="000000"/>
                </a:solidFill>
              </a:rPr>
              <a:t>Recently, there has been reportings of vehicular related accidents in New York.  Gov. Jackson is looking for ways to help alleviate issues in the midst of an upcoming election.</a:t>
            </a:r>
            <a:endParaRPr sz="2400" b="1">
              <a:solidFill>
                <a:srgbClr val="000000"/>
              </a:solidFill>
            </a:endParaRPr>
          </a:p>
          <a:p>
            <a:pPr marL="457200" lvl="0" indent="-381000" algn="l" rtl="0">
              <a:lnSpc>
                <a:spcPct val="150000"/>
              </a:lnSpc>
              <a:spcBef>
                <a:spcPts val="700"/>
              </a:spcBef>
              <a:spcAft>
                <a:spcPts val="0"/>
              </a:spcAft>
              <a:buClr>
                <a:srgbClr val="000000"/>
              </a:buClr>
              <a:buSzPts val="2400"/>
              <a:buChar char="•"/>
            </a:pPr>
            <a:r>
              <a:rPr lang="en-US" sz="2400">
                <a:solidFill>
                  <a:srgbClr val="000000"/>
                </a:solidFill>
              </a:rPr>
              <a:t>As part of her data science team, we were to analyze and interpret the collision data from 2015-2017. </a:t>
            </a:r>
            <a:endParaRPr sz="2400">
              <a:solidFill>
                <a:srgbClr val="000000"/>
              </a:solidFill>
            </a:endParaRPr>
          </a:p>
          <a:p>
            <a:pPr marL="457200" lvl="0" indent="-381000" algn="l" rtl="0">
              <a:lnSpc>
                <a:spcPct val="150000"/>
              </a:lnSpc>
              <a:spcBef>
                <a:spcPts val="0"/>
              </a:spcBef>
              <a:spcAft>
                <a:spcPts val="0"/>
              </a:spcAft>
              <a:buClr>
                <a:srgbClr val="000000"/>
              </a:buClr>
              <a:buSzPts val="2400"/>
              <a:buChar char="•"/>
            </a:pPr>
            <a:r>
              <a:rPr lang="en-US" sz="2400">
                <a:solidFill>
                  <a:srgbClr val="000000"/>
                </a:solidFill>
              </a:rPr>
              <a:t>Provide solutions and recommendations to understand the problem. </a:t>
            </a:r>
            <a:endParaRPr sz="2400">
              <a:solidFill>
                <a:srgbClr val="000000"/>
              </a:solidFill>
            </a:endParaRPr>
          </a:p>
          <a:p>
            <a:pPr marL="457200" lvl="0" indent="-381000" algn="l" rtl="0">
              <a:lnSpc>
                <a:spcPct val="150000"/>
              </a:lnSpc>
              <a:spcBef>
                <a:spcPts val="0"/>
              </a:spcBef>
              <a:spcAft>
                <a:spcPts val="0"/>
              </a:spcAft>
              <a:buClr>
                <a:srgbClr val="000000"/>
              </a:buClr>
              <a:buSzPts val="2400"/>
              <a:buChar char="•"/>
            </a:pPr>
            <a:r>
              <a:rPr lang="en-US" sz="2400">
                <a:solidFill>
                  <a:srgbClr val="000000"/>
                </a:solidFill>
              </a:rPr>
              <a:t>Also, analyze our data to find a way to improve on the Vision Zero implementation.</a:t>
            </a:r>
            <a:endParaRPr sz="2400">
              <a:solidFill>
                <a:srgbClr val="000000"/>
              </a:solidFill>
            </a:endParaRPr>
          </a:p>
          <a:p>
            <a:pPr marL="0" lvl="0" indent="0" algn="l" rtl="0">
              <a:lnSpc>
                <a:spcPct val="150000"/>
              </a:lnSpc>
              <a:spcBef>
                <a:spcPts val="700"/>
              </a:spcBef>
              <a:spcAft>
                <a:spcPts val="0"/>
              </a:spcAft>
              <a:buNone/>
            </a:pP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16"/>
          <p:cNvPicPr preferRelativeResize="0"/>
          <p:nvPr/>
        </p:nvPicPr>
        <p:blipFill>
          <a:blip r:embed="rId3">
            <a:alphaModFix/>
          </a:blip>
          <a:stretch>
            <a:fillRect/>
          </a:stretch>
        </p:blipFill>
        <p:spPr>
          <a:xfrm>
            <a:off x="0" y="0"/>
            <a:ext cx="12192001"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1257303" y="259760"/>
            <a:ext cx="10178400" cy="1492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Inquiries Formulated</a:t>
            </a:r>
            <a:endParaRPr/>
          </a:p>
        </p:txBody>
      </p:sp>
      <p:sp>
        <p:nvSpPr>
          <p:cNvPr id="117" name="Google Shape;117;p17"/>
          <p:cNvSpPr txBox="1">
            <a:spLocks noGrp="1"/>
          </p:cNvSpPr>
          <p:nvPr>
            <p:ph type="body" idx="1"/>
          </p:nvPr>
        </p:nvSpPr>
        <p:spPr>
          <a:xfrm>
            <a:off x="1160303" y="1209151"/>
            <a:ext cx="10178400" cy="3593700"/>
          </a:xfrm>
          <a:prstGeom prst="rect">
            <a:avLst/>
          </a:prstGeom>
        </p:spPr>
        <p:txBody>
          <a:bodyPr spcFirstLastPara="1" wrap="square" lIns="91425" tIns="45700" rIns="91425" bIns="45700" anchor="t" anchorCtr="0">
            <a:noAutofit/>
          </a:bodyPr>
          <a:lstStyle/>
          <a:p>
            <a:pPr marL="0" lvl="0" indent="0" algn="l" rtl="0">
              <a:spcBef>
                <a:spcPts val="700"/>
              </a:spcBef>
              <a:spcAft>
                <a:spcPts val="0"/>
              </a:spcAft>
              <a:buNone/>
            </a:pPr>
            <a:r>
              <a:rPr lang="en-US" sz="3000" b="1">
                <a:solidFill>
                  <a:srgbClr val="000000"/>
                </a:solidFill>
              </a:rPr>
              <a:t>Based on the data the questions we formulated were:</a:t>
            </a:r>
            <a:endParaRPr sz="3000" b="1">
              <a:solidFill>
                <a:srgbClr val="000000"/>
              </a:solidFill>
            </a:endParaRPr>
          </a:p>
          <a:p>
            <a:pPr marL="914400" lvl="0" indent="-419100" algn="l" rtl="0">
              <a:spcBef>
                <a:spcPts val="700"/>
              </a:spcBef>
              <a:spcAft>
                <a:spcPts val="0"/>
              </a:spcAft>
              <a:buClr>
                <a:srgbClr val="000000"/>
              </a:buClr>
              <a:buSzPts val="3000"/>
              <a:buChar char="•"/>
            </a:pPr>
            <a:r>
              <a:rPr lang="en-US" sz="3000">
                <a:solidFill>
                  <a:srgbClr val="000000"/>
                </a:solidFill>
              </a:rPr>
              <a:t>“ Which Borough Has the Highest Frequency of Accidents?”</a:t>
            </a:r>
            <a:endParaRPr sz="3000">
              <a:solidFill>
                <a:srgbClr val="000000"/>
              </a:solidFill>
            </a:endParaRPr>
          </a:p>
          <a:p>
            <a:pPr marL="914400" lvl="0" indent="-419100" algn="l" rtl="0">
              <a:spcBef>
                <a:spcPts val="0"/>
              </a:spcBef>
              <a:spcAft>
                <a:spcPts val="0"/>
              </a:spcAft>
              <a:buClr>
                <a:srgbClr val="000000"/>
              </a:buClr>
              <a:buSzPts val="3000"/>
              <a:buChar char="•"/>
            </a:pPr>
            <a:r>
              <a:rPr lang="en-US" sz="3000">
                <a:solidFill>
                  <a:srgbClr val="000000"/>
                </a:solidFill>
              </a:rPr>
              <a:t>“ What Were Main Causes of the Accidents?”</a:t>
            </a:r>
            <a:endParaRPr sz="3000">
              <a:solidFill>
                <a:srgbClr val="000000"/>
              </a:solidFill>
            </a:endParaRPr>
          </a:p>
          <a:p>
            <a:pPr marL="914400" lvl="0" indent="-419100" algn="l" rtl="0">
              <a:spcBef>
                <a:spcPts val="0"/>
              </a:spcBef>
              <a:spcAft>
                <a:spcPts val="0"/>
              </a:spcAft>
              <a:buClr>
                <a:srgbClr val="000000"/>
              </a:buClr>
              <a:buSzPts val="3000"/>
              <a:buChar char="•"/>
            </a:pPr>
            <a:r>
              <a:rPr lang="en-US" sz="3000">
                <a:solidFill>
                  <a:srgbClr val="000000"/>
                </a:solidFill>
              </a:rPr>
              <a:t>“ What Time Did Most of The Accidents Occur?”</a:t>
            </a:r>
            <a:endParaRPr sz="3000">
              <a:solidFill>
                <a:srgbClr val="000000"/>
              </a:solidFill>
            </a:endParaRPr>
          </a:p>
          <a:p>
            <a:pPr marL="0" lvl="0" indent="0" algn="l" rtl="0">
              <a:spcBef>
                <a:spcPts val="700"/>
              </a:spcBef>
              <a:spcAft>
                <a:spcPts val="0"/>
              </a:spcAft>
              <a:buNone/>
            </a:pPr>
            <a:r>
              <a:rPr lang="en-US" sz="3000" b="1">
                <a:solidFill>
                  <a:srgbClr val="000000"/>
                </a:solidFill>
              </a:rPr>
              <a:t>Question We Wanted to Ask:</a:t>
            </a:r>
            <a:endParaRPr sz="3000" b="1">
              <a:solidFill>
                <a:srgbClr val="000000"/>
              </a:solidFill>
            </a:endParaRPr>
          </a:p>
          <a:p>
            <a:pPr marL="914400" lvl="0" indent="-419100" algn="l" rtl="0">
              <a:spcBef>
                <a:spcPts val="700"/>
              </a:spcBef>
              <a:spcAft>
                <a:spcPts val="0"/>
              </a:spcAft>
              <a:buClr>
                <a:srgbClr val="000000"/>
              </a:buClr>
              <a:buSzPts val="3000"/>
              <a:buChar char="•"/>
            </a:pPr>
            <a:r>
              <a:rPr lang="en-US" sz="3000">
                <a:solidFill>
                  <a:srgbClr val="000000"/>
                </a:solidFill>
              </a:rPr>
              <a:t>“ How Old Were the Drivers?”</a:t>
            </a:r>
            <a:endParaRPr sz="3000">
              <a:solidFill>
                <a:srgbClr val="000000"/>
              </a:solidFill>
            </a:endParaRPr>
          </a:p>
          <a:p>
            <a:pPr marL="914400" lvl="0" indent="-419100" algn="l" rtl="0">
              <a:spcBef>
                <a:spcPts val="0"/>
              </a:spcBef>
              <a:spcAft>
                <a:spcPts val="0"/>
              </a:spcAft>
              <a:buClr>
                <a:srgbClr val="000000"/>
              </a:buClr>
              <a:buSzPts val="3000"/>
              <a:buChar char="•"/>
            </a:pPr>
            <a:r>
              <a:rPr lang="en-US" sz="3000">
                <a:solidFill>
                  <a:srgbClr val="000000"/>
                </a:solidFill>
              </a:rPr>
              <a:t>“ What is the Gender of the Persons Involved in the Accident?”</a:t>
            </a:r>
            <a:endParaRPr sz="3000">
              <a:solidFill>
                <a:srgbClr val="000000"/>
              </a:solidFill>
            </a:endParaRPr>
          </a:p>
          <a:p>
            <a:pPr marL="914400" lvl="0" indent="-419100" algn="l" rtl="0">
              <a:spcBef>
                <a:spcPts val="0"/>
              </a:spcBef>
              <a:spcAft>
                <a:spcPts val="0"/>
              </a:spcAft>
              <a:buClr>
                <a:srgbClr val="000000"/>
              </a:buClr>
              <a:buSzPts val="3000"/>
              <a:buChar char="•"/>
            </a:pPr>
            <a:r>
              <a:rPr lang="en-US" sz="3000">
                <a:solidFill>
                  <a:srgbClr val="000000"/>
                </a:solidFill>
              </a:rPr>
              <a:t>“What Were the Conditions of the Road?”</a:t>
            </a:r>
            <a:endParaRPr sz="3000">
              <a:solidFill>
                <a:srgbClr val="000000"/>
              </a:solidFill>
            </a:endParaRPr>
          </a:p>
          <a:p>
            <a:pPr marL="0" lvl="0" indent="0" algn="l" rtl="0">
              <a:spcBef>
                <a:spcPts val="700"/>
              </a:spcBef>
              <a:spcAft>
                <a:spcPts val="0"/>
              </a:spcAft>
              <a:buNone/>
            </a:pPr>
            <a:endParaRPr sz="2400"/>
          </a:p>
          <a:p>
            <a:pPr marL="0" lvl="0" indent="0" algn="l" rtl="0">
              <a:spcBef>
                <a:spcPts val="700"/>
              </a:spcBef>
              <a:spcAft>
                <a:spcPts val="0"/>
              </a:spcAft>
              <a:buNone/>
            </a:pPr>
            <a:r>
              <a:rPr lang="en-US" sz="2400"/>
              <a:t>	</a:t>
            </a:r>
            <a:endParaRPr sz="2400"/>
          </a:p>
          <a:p>
            <a:pPr marL="457200" lvl="0" indent="0" algn="l" rtl="0">
              <a:spcBef>
                <a:spcPts val="700"/>
              </a:spcBef>
              <a:spcAft>
                <a:spcPts val="0"/>
              </a:spcAft>
              <a:buNone/>
            </a:pPr>
            <a:endParaRPr sz="2400"/>
          </a:p>
          <a:p>
            <a:pPr marL="0" lvl="0" indent="0" algn="l" rtl="0">
              <a:spcBef>
                <a:spcPts val="70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aphicFrame>
        <p:nvGraphicFramePr>
          <p:cNvPr id="122" name="Google Shape;122;p18"/>
          <p:cNvGraphicFramePr/>
          <p:nvPr/>
        </p:nvGraphicFramePr>
        <p:xfrm>
          <a:off x="1759575" y="389000"/>
          <a:ext cx="3000000" cy="3000000"/>
        </p:xfrm>
        <a:graphic>
          <a:graphicData uri="http://schemas.openxmlformats.org/drawingml/2006/table">
            <a:tbl>
              <a:tblPr>
                <a:noFill/>
                <a:tableStyleId>{1A5FEA0C-C45B-4FBB-8DA4-6612CAE0F5D7}</a:tableStyleId>
              </a:tblPr>
              <a:tblGrid>
                <a:gridCol w="3933375">
                  <a:extLst>
                    <a:ext uri="{9D8B030D-6E8A-4147-A177-3AD203B41FA5}">
                      <a16:colId xmlns:a16="http://schemas.microsoft.com/office/drawing/2014/main" val="20000"/>
                    </a:ext>
                  </a:extLst>
                </a:gridCol>
                <a:gridCol w="3346975">
                  <a:extLst>
                    <a:ext uri="{9D8B030D-6E8A-4147-A177-3AD203B41FA5}">
                      <a16:colId xmlns:a16="http://schemas.microsoft.com/office/drawing/2014/main" val="20001"/>
                    </a:ext>
                  </a:extLst>
                </a:gridCol>
              </a:tblGrid>
              <a:tr h="306875">
                <a:tc>
                  <a:txBody>
                    <a:bodyPr/>
                    <a:lstStyle/>
                    <a:p>
                      <a:pPr marL="0" lvl="0" indent="0" algn="l" rtl="0">
                        <a:spcBef>
                          <a:spcPts val="0"/>
                        </a:spcBef>
                        <a:spcAft>
                          <a:spcPts val="0"/>
                        </a:spcAft>
                        <a:buNone/>
                      </a:pPr>
                      <a:r>
                        <a:rPr lang="en-US" sz="1100" b="1">
                          <a:solidFill>
                            <a:srgbClr val="FFFFFF"/>
                          </a:solidFill>
                          <a:latin typeface="Calibri"/>
                          <a:ea typeface="Calibri"/>
                          <a:cs typeface="Calibri"/>
                          <a:sym typeface="Calibri"/>
                        </a:rPr>
                        <a:t>Original Variables</a:t>
                      </a:r>
                      <a:endParaRPr sz="1100" b="1">
                        <a:solidFill>
                          <a:srgbClr val="FFFFFF"/>
                        </a:solidFill>
                        <a:latin typeface="Calibri"/>
                        <a:ea typeface="Calibri"/>
                        <a:cs typeface="Calibri"/>
                        <a:sym typeface="Calibri"/>
                      </a:endParaRPr>
                    </a:p>
                  </a:txBody>
                  <a:tcPr marL="91425" marR="91425" marT="91425" marB="91425">
                    <a:lnL w="6350" cap="flat" cmpd="sng">
                      <a:solidFill>
                        <a:srgbClr val="8EA9DB"/>
                      </a:solidFill>
                      <a:prstDash val="solid"/>
                      <a:round/>
                      <a:headEnd type="none" w="sm" len="sm"/>
                      <a:tailEnd type="none" w="sm" len="sm"/>
                    </a:lnL>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solidFill>
                      <a:srgbClr val="4472C4"/>
                    </a:solidFill>
                  </a:tcPr>
                </a:tc>
                <a:tc>
                  <a:txBody>
                    <a:bodyPr/>
                    <a:lstStyle/>
                    <a:p>
                      <a:pPr marL="0" lvl="0" indent="0" algn="l" rtl="0">
                        <a:spcBef>
                          <a:spcPts val="0"/>
                        </a:spcBef>
                        <a:spcAft>
                          <a:spcPts val="0"/>
                        </a:spcAft>
                        <a:buNone/>
                      </a:pPr>
                      <a:r>
                        <a:rPr lang="en-US" sz="1100" b="1">
                          <a:solidFill>
                            <a:srgbClr val="FFFFFF"/>
                          </a:solidFill>
                          <a:latin typeface="Calibri"/>
                          <a:ea typeface="Calibri"/>
                          <a:cs typeface="Calibri"/>
                          <a:sym typeface="Calibri"/>
                        </a:rPr>
                        <a:t>Final Variables</a:t>
                      </a:r>
                      <a:endParaRPr sz="1100" b="1">
                        <a:solidFill>
                          <a:srgbClr val="FFFFFF"/>
                        </a:solidFill>
                        <a:latin typeface="Calibri"/>
                        <a:ea typeface="Calibri"/>
                        <a:cs typeface="Calibri"/>
                        <a:sym typeface="Calibri"/>
                      </a:endParaRPr>
                    </a:p>
                  </a:txBody>
                  <a:tcPr marL="91425" marR="91425" marT="91425" marB="91425">
                    <a:lnR w="6350" cap="flat" cmpd="sng">
                      <a:solidFill>
                        <a:srgbClr val="8EA9DB"/>
                      </a:solidFill>
                      <a:prstDash val="solid"/>
                      <a:round/>
                      <a:headEnd type="none" w="sm" len="sm"/>
                      <a:tailEnd type="none" w="sm" len="sm"/>
                    </a:lnR>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solidFill>
                      <a:srgbClr val="4472C4"/>
                    </a:solidFill>
                  </a:tcPr>
                </a:tc>
                <a:extLst>
                  <a:ext uri="{0D108BD9-81ED-4DB2-BD59-A6C34878D82A}">
                    <a16:rowId xmlns:a16="http://schemas.microsoft.com/office/drawing/2014/main" val="10000"/>
                  </a:ext>
                </a:extLst>
              </a:tr>
              <a:tr h="341500">
                <a:tc>
                  <a:txBody>
                    <a:bodyPr/>
                    <a:lstStyle/>
                    <a:p>
                      <a:pPr marL="0" lvl="0" indent="0" algn="l" rtl="0">
                        <a:spcBef>
                          <a:spcPts val="0"/>
                        </a:spcBef>
                        <a:spcAft>
                          <a:spcPts val="0"/>
                        </a:spcAft>
                        <a:buNone/>
                      </a:pPr>
                      <a:r>
                        <a:rPr lang="en-US" sz="1100" b="1">
                          <a:latin typeface="Calibri"/>
                          <a:ea typeface="Calibri"/>
                          <a:cs typeface="Calibri"/>
                          <a:sym typeface="Calibri"/>
                        </a:rPr>
                        <a:t>Unique ID</a:t>
                      </a:r>
                      <a:endParaRPr sz="1100" b="1">
                        <a:latin typeface="Calibri"/>
                        <a:ea typeface="Calibri"/>
                        <a:cs typeface="Calibri"/>
                        <a:sym typeface="Calibri"/>
                      </a:endParaRPr>
                    </a:p>
                  </a:txBody>
                  <a:tcPr marL="91425" marR="91425" marT="91425" marB="91425">
                    <a:lnL w="6350" cap="flat" cmpd="sng">
                      <a:solidFill>
                        <a:srgbClr val="8EA9DB"/>
                      </a:solidFill>
                      <a:prstDash val="solid"/>
                      <a:round/>
                      <a:headEnd type="none" w="sm" len="sm"/>
                      <a:tailEnd type="none" w="sm" len="sm"/>
                    </a:lnL>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solidFill>
                      <a:srgbClr val="D9E1F2"/>
                    </a:solidFill>
                  </a:tcPr>
                </a:tc>
                <a:tc>
                  <a:txBody>
                    <a:bodyPr/>
                    <a:lstStyle/>
                    <a:p>
                      <a:pPr marL="0" lvl="0" indent="0" algn="l" rtl="0">
                        <a:spcBef>
                          <a:spcPts val="0"/>
                        </a:spcBef>
                        <a:spcAft>
                          <a:spcPts val="0"/>
                        </a:spcAft>
                        <a:buNone/>
                      </a:pPr>
                      <a:r>
                        <a:rPr lang="en-US" sz="1200" b="1">
                          <a:latin typeface="Calibri"/>
                          <a:ea typeface="Calibri"/>
                          <a:cs typeface="Calibri"/>
                          <a:sym typeface="Calibri"/>
                        </a:rPr>
                        <a:t>☑</a:t>
                      </a:r>
                      <a:endParaRPr sz="1200" b="1">
                        <a:latin typeface="Calibri"/>
                        <a:ea typeface="Calibri"/>
                        <a:cs typeface="Calibri"/>
                        <a:sym typeface="Calibri"/>
                      </a:endParaRPr>
                    </a:p>
                  </a:txBody>
                  <a:tcPr marL="91425" marR="91425" marT="91425" marB="91425">
                    <a:lnR w="6350" cap="flat" cmpd="sng">
                      <a:solidFill>
                        <a:srgbClr val="8EA9DB"/>
                      </a:solidFill>
                      <a:prstDash val="solid"/>
                      <a:round/>
                      <a:headEnd type="none" w="sm" len="sm"/>
                      <a:tailEnd type="none" w="sm" len="sm"/>
                    </a:lnR>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solidFill>
                      <a:srgbClr val="D9E1F2"/>
                    </a:solidFill>
                  </a:tcPr>
                </a:tc>
                <a:extLst>
                  <a:ext uri="{0D108BD9-81ED-4DB2-BD59-A6C34878D82A}">
                    <a16:rowId xmlns:a16="http://schemas.microsoft.com/office/drawing/2014/main" val="10001"/>
                  </a:ext>
                </a:extLst>
              </a:tr>
              <a:tr h="315125">
                <a:tc>
                  <a:txBody>
                    <a:bodyPr/>
                    <a:lstStyle/>
                    <a:p>
                      <a:pPr marL="0" lvl="0" indent="0" algn="l" rtl="0">
                        <a:spcBef>
                          <a:spcPts val="0"/>
                        </a:spcBef>
                        <a:spcAft>
                          <a:spcPts val="0"/>
                        </a:spcAft>
                        <a:buNone/>
                      </a:pPr>
                      <a:r>
                        <a:rPr lang="en-US" sz="1100" b="1">
                          <a:latin typeface="Calibri"/>
                          <a:ea typeface="Calibri"/>
                          <a:cs typeface="Calibri"/>
                          <a:sym typeface="Calibri"/>
                        </a:rPr>
                        <a:t>Date</a:t>
                      </a:r>
                      <a:endParaRPr sz="1100" b="1">
                        <a:latin typeface="Calibri"/>
                        <a:ea typeface="Calibri"/>
                        <a:cs typeface="Calibri"/>
                        <a:sym typeface="Calibri"/>
                      </a:endParaRPr>
                    </a:p>
                  </a:txBody>
                  <a:tcPr marL="91425" marR="91425" marT="91425" marB="91425">
                    <a:lnL w="6350" cap="flat" cmpd="sng">
                      <a:solidFill>
                        <a:srgbClr val="8EA9DB"/>
                      </a:solidFill>
                      <a:prstDash val="solid"/>
                      <a:round/>
                      <a:headEnd type="none" w="sm" len="sm"/>
                      <a:tailEnd type="none" w="sm" len="sm"/>
                    </a:lnL>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tcPr>
                </a:tc>
                <a:tc>
                  <a:txBody>
                    <a:bodyPr/>
                    <a:lstStyle/>
                    <a:p>
                      <a:pPr marL="0" lvl="0" indent="0" algn="l" rtl="0">
                        <a:spcBef>
                          <a:spcPts val="0"/>
                        </a:spcBef>
                        <a:spcAft>
                          <a:spcPts val="0"/>
                        </a:spcAft>
                        <a:buNone/>
                      </a:pPr>
                      <a:r>
                        <a:rPr lang="en-US" sz="1200" b="1">
                          <a:latin typeface="Calibri"/>
                          <a:ea typeface="Calibri"/>
                          <a:cs typeface="Calibri"/>
                          <a:sym typeface="Calibri"/>
                        </a:rPr>
                        <a:t>☒</a:t>
                      </a:r>
                      <a:endParaRPr sz="1200" b="1">
                        <a:latin typeface="Calibri"/>
                        <a:ea typeface="Calibri"/>
                        <a:cs typeface="Calibri"/>
                        <a:sym typeface="Calibri"/>
                      </a:endParaRPr>
                    </a:p>
                  </a:txBody>
                  <a:tcPr marL="91425" marR="91425" marT="91425" marB="91425">
                    <a:lnR w="6350" cap="flat" cmpd="sng">
                      <a:solidFill>
                        <a:srgbClr val="8EA9DB"/>
                      </a:solidFill>
                      <a:prstDash val="solid"/>
                      <a:round/>
                      <a:headEnd type="none" w="sm" len="sm"/>
                      <a:tailEnd type="none" w="sm" len="sm"/>
                    </a:lnR>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tcPr>
                </a:tc>
                <a:extLst>
                  <a:ext uri="{0D108BD9-81ED-4DB2-BD59-A6C34878D82A}">
                    <a16:rowId xmlns:a16="http://schemas.microsoft.com/office/drawing/2014/main" val="10002"/>
                  </a:ext>
                </a:extLst>
              </a:tr>
              <a:tr h="341500">
                <a:tc>
                  <a:txBody>
                    <a:bodyPr/>
                    <a:lstStyle/>
                    <a:p>
                      <a:pPr marL="0" lvl="0" indent="0" algn="l" rtl="0">
                        <a:spcBef>
                          <a:spcPts val="0"/>
                        </a:spcBef>
                        <a:spcAft>
                          <a:spcPts val="0"/>
                        </a:spcAft>
                        <a:buNone/>
                      </a:pPr>
                      <a:r>
                        <a:rPr lang="en-US" sz="1100" b="1">
                          <a:latin typeface="Calibri"/>
                          <a:ea typeface="Calibri"/>
                          <a:cs typeface="Calibri"/>
                          <a:sym typeface="Calibri"/>
                        </a:rPr>
                        <a:t>Time</a:t>
                      </a:r>
                      <a:endParaRPr sz="1100" b="1">
                        <a:latin typeface="Calibri"/>
                        <a:ea typeface="Calibri"/>
                        <a:cs typeface="Calibri"/>
                        <a:sym typeface="Calibri"/>
                      </a:endParaRPr>
                    </a:p>
                  </a:txBody>
                  <a:tcPr marL="91425" marR="91425" marT="91425" marB="91425">
                    <a:lnL w="6350" cap="flat" cmpd="sng">
                      <a:solidFill>
                        <a:srgbClr val="8EA9DB"/>
                      </a:solidFill>
                      <a:prstDash val="solid"/>
                      <a:round/>
                      <a:headEnd type="none" w="sm" len="sm"/>
                      <a:tailEnd type="none" w="sm" len="sm"/>
                    </a:lnL>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solidFill>
                      <a:srgbClr val="D9E1F2"/>
                    </a:solidFill>
                  </a:tcPr>
                </a:tc>
                <a:tc>
                  <a:txBody>
                    <a:bodyPr/>
                    <a:lstStyle/>
                    <a:p>
                      <a:pPr marL="0" lvl="0" indent="0" algn="l" rtl="0">
                        <a:spcBef>
                          <a:spcPts val="0"/>
                        </a:spcBef>
                        <a:spcAft>
                          <a:spcPts val="0"/>
                        </a:spcAft>
                        <a:buNone/>
                      </a:pPr>
                      <a:r>
                        <a:rPr lang="en-US" sz="1200" b="1">
                          <a:latin typeface="Calibri"/>
                          <a:ea typeface="Calibri"/>
                          <a:cs typeface="Calibri"/>
                          <a:sym typeface="Calibri"/>
                        </a:rPr>
                        <a:t>☑</a:t>
                      </a:r>
                      <a:endParaRPr sz="1200" b="1">
                        <a:latin typeface="Calibri"/>
                        <a:ea typeface="Calibri"/>
                        <a:cs typeface="Calibri"/>
                        <a:sym typeface="Calibri"/>
                      </a:endParaRPr>
                    </a:p>
                  </a:txBody>
                  <a:tcPr marL="91425" marR="91425" marT="91425" marB="91425">
                    <a:lnR w="6350" cap="flat" cmpd="sng">
                      <a:solidFill>
                        <a:srgbClr val="8EA9DB"/>
                      </a:solidFill>
                      <a:prstDash val="solid"/>
                      <a:round/>
                      <a:headEnd type="none" w="sm" len="sm"/>
                      <a:tailEnd type="none" w="sm" len="sm"/>
                    </a:lnR>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solidFill>
                      <a:srgbClr val="D9E1F2"/>
                    </a:solidFill>
                  </a:tcPr>
                </a:tc>
                <a:extLst>
                  <a:ext uri="{0D108BD9-81ED-4DB2-BD59-A6C34878D82A}">
                    <a16:rowId xmlns:a16="http://schemas.microsoft.com/office/drawing/2014/main" val="10003"/>
                  </a:ext>
                </a:extLst>
              </a:tr>
              <a:tr h="341500">
                <a:tc>
                  <a:txBody>
                    <a:bodyPr/>
                    <a:lstStyle/>
                    <a:p>
                      <a:pPr marL="0" lvl="0" indent="0" algn="l" rtl="0">
                        <a:spcBef>
                          <a:spcPts val="0"/>
                        </a:spcBef>
                        <a:spcAft>
                          <a:spcPts val="0"/>
                        </a:spcAft>
                        <a:buNone/>
                      </a:pPr>
                      <a:r>
                        <a:rPr lang="en-US" sz="1100" b="1">
                          <a:latin typeface="Calibri"/>
                          <a:ea typeface="Calibri"/>
                          <a:cs typeface="Calibri"/>
                          <a:sym typeface="Calibri"/>
                        </a:rPr>
                        <a:t>Borough</a:t>
                      </a:r>
                      <a:endParaRPr sz="1100" b="1">
                        <a:latin typeface="Calibri"/>
                        <a:ea typeface="Calibri"/>
                        <a:cs typeface="Calibri"/>
                        <a:sym typeface="Calibri"/>
                      </a:endParaRPr>
                    </a:p>
                  </a:txBody>
                  <a:tcPr marL="91425" marR="91425" marT="91425" marB="91425">
                    <a:lnL w="6350" cap="flat" cmpd="sng">
                      <a:solidFill>
                        <a:srgbClr val="8EA9DB"/>
                      </a:solidFill>
                      <a:prstDash val="solid"/>
                      <a:round/>
                      <a:headEnd type="none" w="sm" len="sm"/>
                      <a:tailEnd type="none" w="sm" len="sm"/>
                    </a:lnL>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tcPr>
                </a:tc>
                <a:tc>
                  <a:txBody>
                    <a:bodyPr/>
                    <a:lstStyle/>
                    <a:p>
                      <a:pPr marL="0" lvl="0" indent="0" algn="l" rtl="0">
                        <a:spcBef>
                          <a:spcPts val="0"/>
                        </a:spcBef>
                        <a:spcAft>
                          <a:spcPts val="0"/>
                        </a:spcAft>
                        <a:buNone/>
                      </a:pPr>
                      <a:r>
                        <a:rPr lang="en-US" sz="1200" b="1">
                          <a:latin typeface="Calibri"/>
                          <a:ea typeface="Calibri"/>
                          <a:cs typeface="Calibri"/>
                          <a:sym typeface="Calibri"/>
                        </a:rPr>
                        <a:t>☑</a:t>
                      </a:r>
                      <a:endParaRPr sz="1200" b="1">
                        <a:latin typeface="Calibri"/>
                        <a:ea typeface="Calibri"/>
                        <a:cs typeface="Calibri"/>
                        <a:sym typeface="Calibri"/>
                      </a:endParaRPr>
                    </a:p>
                  </a:txBody>
                  <a:tcPr marL="91425" marR="91425" marT="91425" marB="91425">
                    <a:lnR w="6350" cap="flat" cmpd="sng">
                      <a:solidFill>
                        <a:srgbClr val="8EA9DB"/>
                      </a:solidFill>
                      <a:prstDash val="solid"/>
                      <a:round/>
                      <a:headEnd type="none" w="sm" len="sm"/>
                      <a:tailEnd type="none" w="sm" len="sm"/>
                    </a:lnR>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tcPr>
                </a:tc>
                <a:extLst>
                  <a:ext uri="{0D108BD9-81ED-4DB2-BD59-A6C34878D82A}">
                    <a16:rowId xmlns:a16="http://schemas.microsoft.com/office/drawing/2014/main" val="10004"/>
                  </a:ext>
                </a:extLst>
              </a:tr>
              <a:tr h="315125">
                <a:tc>
                  <a:txBody>
                    <a:bodyPr/>
                    <a:lstStyle/>
                    <a:p>
                      <a:pPr marL="0" lvl="0" indent="0" algn="l" rtl="0">
                        <a:spcBef>
                          <a:spcPts val="0"/>
                        </a:spcBef>
                        <a:spcAft>
                          <a:spcPts val="0"/>
                        </a:spcAft>
                        <a:buNone/>
                      </a:pPr>
                      <a:r>
                        <a:rPr lang="en-US" sz="1100" b="1">
                          <a:latin typeface="Calibri"/>
                          <a:ea typeface="Calibri"/>
                          <a:cs typeface="Calibri"/>
                          <a:sym typeface="Calibri"/>
                        </a:rPr>
                        <a:t>Zip code</a:t>
                      </a:r>
                      <a:endParaRPr sz="1100" b="1">
                        <a:latin typeface="Calibri"/>
                        <a:ea typeface="Calibri"/>
                        <a:cs typeface="Calibri"/>
                        <a:sym typeface="Calibri"/>
                      </a:endParaRPr>
                    </a:p>
                  </a:txBody>
                  <a:tcPr marL="91425" marR="91425" marT="91425" marB="91425">
                    <a:lnL w="6350" cap="flat" cmpd="sng">
                      <a:solidFill>
                        <a:srgbClr val="8EA9DB"/>
                      </a:solidFill>
                      <a:prstDash val="solid"/>
                      <a:round/>
                      <a:headEnd type="none" w="sm" len="sm"/>
                      <a:tailEnd type="none" w="sm" len="sm"/>
                    </a:lnL>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solidFill>
                      <a:srgbClr val="D9E1F2"/>
                    </a:solidFill>
                  </a:tcPr>
                </a:tc>
                <a:tc>
                  <a:txBody>
                    <a:bodyPr/>
                    <a:lstStyle/>
                    <a:p>
                      <a:pPr marL="0" lvl="0" indent="0" algn="l" rtl="0">
                        <a:spcBef>
                          <a:spcPts val="0"/>
                        </a:spcBef>
                        <a:spcAft>
                          <a:spcPts val="0"/>
                        </a:spcAft>
                        <a:buClr>
                          <a:schemeClr val="dk1"/>
                        </a:buClr>
                        <a:buSzPts val="1100"/>
                        <a:buFont typeface="Arial"/>
                        <a:buNone/>
                      </a:pPr>
                      <a:r>
                        <a:rPr lang="en-US" sz="1200" b="1">
                          <a:solidFill>
                            <a:schemeClr val="dk1"/>
                          </a:solidFill>
                          <a:latin typeface="Calibri"/>
                          <a:ea typeface="Calibri"/>
                          <a:cs typeface="Calibri"/>
                          <a:sym typeface="Calibri"/>
                        </a:rPr>
                        <a:t>☑</a:t>
                      </a:r>
                      <a:endParaRPr sz="1200" b="1">
                        <a:latin typeface="Calibri"/>
                        <a:ea typeface="Calibri"/>
                        <a:cs typeface="Calibri"/>
                        <a:sym typeface="Calibri"/>
                      </a:endParaRPr>
                    </a:p>
                  </a:txBody>
                  <a:tcPr marL="91425" marR="91425" marT="91425" marB="91425">
                    <a:lnR w="6350" cap="flat" cmpd="sng">
                      <a:solidFill>
                        <a:srgbClr val="8EA9DB"/>
                      </a:solidFill>
                      <a:prstDash val="solid"/>
                      <a:round/>
                      <a:headEnd type="none" w="sm" len="sm"/>
                      <a:tailEnd type="none" w="sm" len="sm"/>
                    </a:lnR>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solidFill>
                      <a:srgbClr val="D9E1F2"/>
                    </a:solidFill>
                  </a:tcPr>
                </a:tc>
                <a:extLst>
                  <a:ext uri="{0D108BD9-81ED-4DB2-BD59-A6C34878D82A}">
                    <a16:rowId xmlns:a16="http://schemas.microsoft.com/office/drawing/2014/main" val="10005"/>
                  </a:ext>
                </a:extLst>
              </a:tr>
              <a:tr h="315125">
                <a:tc>
                  <a:txBody>
                    <a:bodyPr/>
                    <a:lstStyle/>
                    <a:p>
                      <a:pPr marL="0" lvl="0" indent="0" algn="l" rtl="0">
                        <a:spcBef>
                          <a:spcPts val="0"/>
                        </a:spcBef>
                        <a:spcAft>
                          <a:spcPts val="0"/>
                        </a:spcAft>
                        <a:buNone/>
                      </a:pPr>
                      <a:r>
                        <a:rPr lang="en-US" sz="1100" b="1">
                          <a:latin typeface="Calibri"/>
                          <a:ea typeface="Calibri"/>
                          <a:cs typeface="Calibri"/>
                          <a:sym typeface="Calibri"/>
                        </a:rPr>
                        <a:t>Latitude</a:t>
                      </a:r>
                      <a:endParaRPr sz="1100" b="1">
                        <a:latin typeface="Calibri"/>
                        <a:ea typeface="Calibri"/>
                        <a:cs typeface="Calibri"/>
                        <a:sym typeface="Calibri"/>
                      </a:endParaRPr>
                    </a:p>
                  </a:txBody>
                  <a:tcPr marL="91425" marR="91425" marT="91425" marB="91425">
                    <a:lnL w="6350" cap="flat" cmpd="sng">
                      <a:solidFill>
                        <a:srgbClr val="8EA9DB"/>
                      </a:solidFill>
                      <a:prstDash val="solid"/>
                      <a:round/>
                      <a:headEnd type="none" w="sm" len="sm"/>
                      <a:tailEnd type="none" w="sm" len="sm"/>
                    </a:lnL>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tcPr>
                </a:tc>
                <a:tc>
                  <a:txBody>
                    <a:bodyPr/>
                    <a:lstStyle/>
                    <a:p>
                      <a:pPr marL="0" lvl="0" indent="0" algn="l" rtl="0">
                        <a:spcBef>
                          <a:spcPts val="0"/>
                        </a:spcBef>
                        <a:spcAft>
                          <a:spcPts val="0"/>
                        </a:spcAft>
                        <a:buNone/>
                      </a:pPr>
                      <a:r>
                        <a:rPr lang="en-US" sz="1200" b="1">
                          <a:latin typeface="Calibri"/>
                          <a:ea typeface="Calibri"/>
                          <a:cs typeface="Calibri"/>
                          <a:sym typeface="Calibri"/>
                        </a:rPr>
                        <a:t>☒</a:t>
                      </a:r>
                      <a:endParaRPr sz="1200" b="1">
                        <a:latin typeface="Calibri"/>
                        <a:ea typeface="Calibri"/>
                        <a:cs typeface="Calibri"/>
                        <a:sym typeface="Calibri"/>
                      </a:endParaRPr>
                    </a:p>
                  </a:txBody>
                  <a:tcPr marL="91425" marR="91425" marT="91425" marB="91425">
                    <a:lnR w="6350" cap="flat" cmpd="sng">
                      <a:solidFill>
                        <a:srgbClr val="8EA9DB"/>
                      </a:solidFill>
                      <a:prstDash val="solid"/>
                      <a:round/>
                      <a:headEnd type="none" w="sm" len="sm"/>
                      <a:tailEnd type="none" w="sm" len="sm"/>
                    </a:lnR>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tcPr>
                </a:tc>
                <a:extLst>
                  <a:ext uri="{0D108BD9-81ED-4DB2-BD59-A6C34878D82A}">
                    <a16:rowId xmlns:a16="http://schemas.microsoft.com/office/drawing/2014/main" val="10006"/>
                  </a:ext>
                </a:extLst>
              </a:tr>
              <a:tr h="315125">
                <a:tc>
                  <a:txBody>
                    <a:bodyPr/>
                    <a:lstStyle/>
                    <a:p>
                      <a:pPr marL="0" lvl="0" indent="0" algn="l" rtl="0">
                        <a:spcBef>
                          <a:spcPts val="0"/>
                        </a:spcBef>
                        <a:spcAft>
                          <a:spcPts val="0"/>
                        </a:spcAft>
                        <a:buNone/>
                      </a:pPr>
                      <a:r>
                        <a:rPr lang="en-US" sz="1100" b="1">
                          <a:latin typeface="Calibri"/>
                          <a:ea typeface="Calibri"/>
                          <a:cs typeface="Calibri"/>
                          <a:sym typeface="Calibri"/>
                        </a:rPr>
                        <a:t>Longitude</a:t>
                      </a:r>
                      <a:endParaRPr sz="1100" b="1">
                        <a:latin typeface="Calibri"/>
                        <a:ea typeface="Calibri"/>
                        <a:cs typeface="Calibri"/>
                        <a:sym typeface="Calibri"/>
                      </a:endParaRPr>
                    </a:p>
                  </a:txBody>
                  <a:tcPr marL="91425" marR="91425" marT="91425" marB="91425">
                    <a:lnL w="6350" cap="flat" cmpd="sng">
                      <a:solidFill>
                        <a:srgbClr val="8EA9DB"/>
                      </a:solidFill>
                      <a:prstDash val="solid"/>
                      <a:round/>
                      <a:headEnd type="none" w="sm" len="sm"/>
                      <a:tailEnd type="none" w="sm" len="sm"/>
                    </a:lnL>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solidFill>
                      <a:srgbClr val="D9E1F2"/>
                    </a:solidFill>
                  </a:tcPr>
                </a:tc>
                <a:tc>
                  <a:txBody>
                    <a:bodyPr/>
                    <a:lstStyle/>
                    <a:p>
                      <a:pPr marL="0" lvl="0" indent="0" algn="l" rtl="0">
                        <a:spcBef>
                          <a:spcPts val="0"/>
                        </a:spcBef>
                        <a:spcAft>
                          <a:spcPts val="0"/>
                        </a:spcAft>
                        <a:buNone/>
                      </a:pPr>
                      <a:r>
                        <a:rPr lang="en-US" sz="1200" b="1">
                          <a:latin typeface="Calibri"/>
                          <a:ea typeface="Calibri"/>
                          <a:cs typeface="Calibri"/>
                          <a:sym typeface="Calibri"/>
                        </a:rPr>
                        <a:t>☒</a:t>
                      </a:r>
                      <a:endParaRPr sz="1200" b="1">
                        <a:latin typeface="Calibri"/>
                        <a:ea typeface="Calibri"/>
                        <a:cs typeface="Calibri"/>
                        <a:sym typeface="Calibri"/>
                      </a:endParaRPr>
                    </a:p>
                  </a:txBody>
                  <a:tcPr marL="91425" marR="91425" marT="91425" marB="91425">
                    <a:lnR w="6350" cap="flat" cmpd="sng">
                      <a:solidFill>
                        <a:srgbClr val="8EA9DB"/>
                      </a:solidFill>
                      <a:prstDash val="solid"/>
                      <a:round/>
                      <a:headEnd type="none" w="sm" len="sm"/>
                      <a:tailEnd type="none" w="sm" len="sm"/>
                    </a:lnR>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solidFill>
                      <a:srgbClr val="D9E1F2"/>
                    </a:solidFill>
                  </a:tcPr>
                </a:tc>
                <a:extLst>
                  <a:ext uri="{0D108BD9-81ED-4DB2-BD59-A6C34878D82A}">
                    <a16:rowId xmlns:a16="http://schemas.microsoft.com/office/drawing/2014/main" val="10007"/>
                  </a:ext>
                </a:extLst>
              </a:tr>
              <a:tr h="315125">
                <a:tc>
                  <a:txBody>
                    <a:bodyPr/>
                    <a:lstStyle/>
                    <a:p>
                      <a:pPr marL="0" lvl="0" indent="0" algn="l" rtl="0">
                        <a:spcBef>
                          <a:spcPts val="0"/>
                        </a:spcBef>
                        <a:spcAft>
                          <a:spcPts val="0"/>
                        </a:spcAft>
                        <a:buNone/>
                      </a:pPr>
                      <a:r>
                        <a:rPr lang="en-US" sz="1100" b="1">
                          <a:latin typeface="Calibri"/>
                          <a:ea typeface="Calibri"/>
                          <a:cs typeface="Calibri"/>
                          <a:sym typeface="Calibri"/>
                        </a:rPr>
                        <a:t>Location</a:t>
                      </a:r>
                      <a:endParaRPr sz="1100" b="1">
                        <a:latin typeface="Calibri"/>
                        <a:ea typeface="Calibri"/>
                        <a:cs typeface="Calibri"/>
                        <a:sym typeface="Calibri"/>
                      </a:endParaRPr>
                    </a:p>
                  </a:txBody>
                  <a:tcPr marL="91425" marR="91425" marT="91425" marB="91425">
                    <a:lnL w="6350" cap="flat" cmpd="sng">
                      <a:solidFill>
                        <a:srgbClr val="8EA9DB"/>
                      </a:solidFill>
                      <a:prstDash val="solid"/>
                      <a:round/>
                      <a:headEnd type="none" w="sm" len="sm"/>
                      <a:tailEnd type="none" w="sm" len="sm"/>
                    </a:lnL>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tcPr>
                </a:tc>
                <a:tc>
                  <a:txBody>
                    <a:bodyPr/>
                    <a:lstStyle/>
                    <a:p>
                      <a:pPr marL="0" lvl="0" indent="0" algn="l" rtl="0">
                        <a:spcBef>
                          <a:spcPts val="0"/>
                        </a:spcBef>
                        <a:spcAft>
                          <a:spcPts val="0"/>
                        </a:spcAft>
                        <a:buNone/>
                      </a:pPr>
                      <a:r>
                        <a:rPr lang="en-US" sz="1200" b="1">
                          <a:latin typeface="Calibri"/>
                          <a:ea typeface="Calibri"/>
                          <a:cs typeface="Calibri"/>
                          <a:sym typeface="Calibri"/>
                        </a:rPr>
                        <a:t>☒</a:t>
                      </a:r>
                      <a:endParaRPr sz="1200" b="1">
                        <a:latin typeface="Calibri"/>
                        <a:ea typeface="Calibri"/>
                        <a:cs typeface="Calibri"/>
                        <a:sym typeface="Calibri"/>
                      </a:endParaRPr>
                    </a:p>
                  </a:txBody>
                  <a:tcPr marL="91425" marR="91425" marT="91425" marB="91425">
                    <a:lnR w="6350" cap="flat" cmpd="sng">
                      <a:solidFill>
                        <a:srgbClr val="8EA9DB"/>
                      </a:solidFill>
                      <a:prstDash val="solid"/>
                      <a:round/>
                      <a:headEnd type="none" w="sm" len="sm"/>
                      <a:tailEnd type="none" w="sm" len="sm"/>
                    </a:lnR>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tcPr>
                </a:tc>
                <a:extLst>
                  <a:ext uri="{0D108BD9-81ED-4DB2-BD59-A6C34878D82A}">
                    <a16:rowId xmlns:a16="http://schemas.microsoft.com/office/drawing/2014/main" val="10008"/>
                  </a:ext>
                </a:extLst>
              </a:tr>
              <a:tr h="315125">
                <a:tc>
                  <a:txBody>
                    <a:bodyPr/>
                    <a:lstStyle/>
                    <a:p>
                      <a:pPr marL="0" lvl="0" indent="0" algn="l" rtl="0">
                        <a:spcBef>
                          <a:spcPts val="0"/>
                        </a:spcBef>
                        <a:spcAft>
                          <a:spcPts val="0"/>
                        </a:spcAft>
                        <a:buNone/>
                      </a:pPr>
                      <a:r>
                        <a:rPr lang="en-US" sz="1100" b="1">
                          <a:latin typeface="Calibri"/>
                          <a:ea typeface="Calibri"/>
                          <a:cs typeface="Calibri"/>
                          <a:sym typeface="Calibri"/>
                        </a:rPr>
                        <a:t>On street</a:t>
                      </a:r>
                      <a:endParaRPr sz="1100" b="1">
                        <a:latin typeface="Calibri"/>
                        <a:ea typeface="Calibri"/>
                        <a:cs typeface="Calibri"/>
                        <a:sym typeface="Calibri"/>
                      </a:endParaRPr>
                    </a:p>
                  </a:txBody>
                  <a:tcPr marL="91425" marR="91425" marT="91425" marB="91425">
                    <a:lnL w="6350" cap="flat" cmpd="sng">
                      <a:solidFill>
                        <a:srgbClr val="8EA9DB"/>
                      </a:solidFill>
                      <a:prstDash val="solid"/>
                      <a:round/>
                      <a:headEnd type="none" w="sm" len="sm"/>
                      <a:tailEnd type="none" w="sm" len="sm"/>
                    </a:lnL>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solidFill>
                      <a:srgbClr val="D9E1F2"/>
                    </a:solidFill>
                  </a:tcPr>
                </a:tc>
                <a:tc>
                  <a:txBody>
                    <a:bodyPr/>
                    <a:lstStyle/>
                    <a:p>
                      <a:pPr marL="0" lvl="0" indent="0" algn="l" rtl="0">
                        <a:spcBef>
                          <a:spcPts val="0"/>
                        </a:spcBef>
                        <a:spcAft>
                          <a:spcPts val="0"/>
                        </a:spcAft>
                        <a:buClr>
                          <a:schemeClr val="dk1"/>
                        </a:buClr>
                        <a:buSzPts val="1100"/>
                        <a:buFont typeface="Arial"/>
                        <a:buNone/>
                      </a:pPr>
                      <a:r>
                        <a:rPr lang="en-US" sz="1200" b="1">
                          <a:solidFill>
                            <a:schemeClr val="dk1"/>
                          </a:solidFill>
                          <a:latin typeface="Calibri"/>
                          <a:ea typeface="Calibri"/>
                          <a:cs typeface="Calibri"/>
                          <a:sym typeface="Calibri"/>
                        </a:rPr>
                        <a:t>☑</a:t>
                      </a:r>
                      <a:endParaRPr sz="1200" b="1"/>
                    </a:p>
                  </a:txBody>
                  <a:tcPr marL="91425" marR="91425" marT="91425" marB="91425">
                    <a:lnR w="6350" cap="flat" cmpd="sng">
                      <a:solidFill>
                        <a:srgbClr val="8EA9DB"/>
                      </a:solidFill>
                      <a:prstDash val="solid"/>
                      <a:round/>
                      <a:headEnd type="none" w="sm" len="sm"/>
                      <a:tailEnd type="none" w="sm" len="sm"/>
                    </a:lnR>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solidFill>
                      <a:srgbClr val="D9E1F2"/>
                    </a:solidFill>
                  </a:tcPr>
                </a:tc>
                <a:extLst>
                  <a:ext uri="{0D108BD9-81ED-4DB2-BD59-A6C34878D82A}">
                    <a16:rowId xmlns:a16="http://schemas.microsoft.com/office/drawing/2014/main" val="10009"/>
                  </a:ext>
                </a:extLst>
              </a:tr>
              <a:tr h="315125">
                <a:tc>
                  <a:txBody>
                    <a:bodyPr/>
                    <a:lstStyle/>
                    <a:p>
                      <a:pPr marL="0" lvl="0" indent="0" algn="l" rtl="0">
                        <a:spcBef>
                          <a:spcPts val="0"/>
                        </a:spcBef>
                        <a:spcAft>
                          <a:spcPts val="0"/>
                        </a:spcAft>
                        <a:buNone/>
                      </a:pPr>
                      <a:r>
                        <a:rPr lang="en-US" sz="1100" b="1">
                          <a:latin typeface="Calibri"/>
                          <a:ea typeface="Calibri"/>
                          <a:cs typeface="Calibri"/>
                          <a:sym typeface="Calibri"/>
                        </a:rPr>
                        <a:t>Cross Street</a:t>
                      </a:r>
                      <a:endParaRPr sz="1100" b="1">
                        <a:latin typeface="Calibri"/>
                        <a:ea typeface="Calibri"/>
                        <a:cs typeface="Calibri"/>
                        <a:sym typeface="Calibri"/>
                      </a:endParaRPr>
                    </a:p>
                  </a:txBody>
                  <a:tcPr marL="91425" marR="91425" marT="91425" marB="91425">
                    <a:lnL w="6350" cap="flat" cmpd="sng">
                      <a:solidFill>
                        <a:srgbClr val="8EA9DB"/>
                      </a:solidFill>
                      <a:prstDash val="solid"/>
                      <a:round/>
                      <a:headEnd type="none" w="sm" len="sm"/>
                      <a:tailEnd type="none" w="sm" len="sm"/>
                    </a:lnL>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tcPr>
                </a:tc>
                <a:tc>
                  <a:txBody>
                    <a:bodyPr/>
                    <a:lstStyle/>
                    <a:p>
                      <a:pPr marL="0" lvl="0" indent="0" algn="l" rtl="0">
                        <a:spcBef>
                          <a:spcPts val="0"/>
                        </a:spcBef>
                        <a:spcAft>
                          <a:spcPts val="0"/>
                        </a:spcAft>
                        <a:buNone/>
                      </a:pPr>
                      <a:r>
                        <a:rPr lang="en-US" sz="1200" b="1"/>
                        <a:t>☒</a:t>
                      </a:r>
                      <a:endParaRPr sz="1200" b="1"/>
                    </a:p>
                  </a:txBody>
                  <a:tcPr marL="91425" marR="91425" marT="91425" marB="91425">
                    <a:lnR w="6350" cap="flat" cmpd="sng">
                      <a:solidFill>
                        <a:srgbClr val="8EA9DB"/>
                      </a:solidFill>
                      <a:prstDash val="solid"/>
                      <a:round/>
                      <a:headEnd type="none" w="sm" len="sm"/>
                      <a:tailEnd type="none" w="sm" len="sm"/>
                    </a:lnR>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tcPr>
                </a:tc>
                <a:extLst>
                  <a:ext uri="{0D108BD9-81ED-4DB2-BD59-A6C34878D82A}">
                    <a16:rowId xmlns:a16="http://schemas.microsoft.com/office/drawing/2014/main" val="10010"/>
                  </a:ext>
                </a:extLst>
              </a:tr>
              <a:tr h="315125">
                <a:tc>
                  <a:txBody>
                    <a:bodyPr/>
                    <a:lstStyle/>
                    <a:p>
                      <a:pPr marL="0" lvl="0" indent="0" algn="l" rtl="0">
                        <a:spcBef>
                          <a:spcPts val="0"/>
                        </a:spcBef>
                        <a:spcAft>
                          <a:spcPts val="0"/>
                        </a:spcAft>
                        <a:buNone/>
                      </a:pPr>
                      <a:r>
                        <a:rPr lang="en-US" sz="1100" b="1">
                          <a:latin typeface="Calibri"/>
                          <a:ea typeface="Calibri"/>
                          <a:cs typeface="Calibri"/>
                          <a:sym typeface="Calibri"/>
                        </a:rPr>
                        <a:t>Off street</a:t>
                      </a:r>
                      <a:endParaRPr sz="1100" b="1">
                        <a:latin typeface="Calibri"/>
                        <a:ea typeface="Calibri"/>
                        <a:cs typeface="Calibri"/>
                        <a:sym typeface="Calibri"/>
                      </a:endParaRPr>
                    </a:p>
                  </a:txBody>
                  <a:tcPr marL="91425" marR="91425" marT="91425" marB="91425">
                    <a:lnL w="6350" cap="flat" cmpd="sng">
                      <a:solidFill>
                        <a:srgbClr val="8EA9DB"/>
                      </a:solidFill>
                      <a:prstDash val="solid"/>
                      <a:round/>
                      <a:headEnd type="none" w="sm" len="sm"/>
                      <a:tailEnd type="none" w="sm" len="sm"/>
                    </a:lnL>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solidFill>
                      <a:srgbClr val="D9E1F2"/>
                    </a:solidFill>
                  </a:tcPr>
                </a:tc>
                <a:tc>
                  <a:txBody>
                    <a:bodyPr/>
                    <a:lstStyle/>
                    <a:p>
                      <a:pPr marL="0" lvl="0" indent="0" algn="l" rtl="0">
                        <a:spcBef>
                          <a:spcPts val="0"/>
                        </a:spcBef>
                        <a:spcAft>
                          <a:spcPts val="0"/>
                        </a:spcAft>
                        <a:buNone/>
                      </a:pPr>
                      <a:r>
                        <a:rPr lang="en-US" sz="1200" b="1"/>
                        <a:t>☒</a:t>
                      </a:r>
                      <a:endParaRPr sz="1200" b="1"/>
                    </a:p>
                  </a:txBody>
                  <a:tcPr marL="91425" marR="91425" marT="91425" marB="91425">
                    <a:lnR w="6350" cap="flat" cmpd="sng">
                      <a:solidFill>
                        <a:srgbClr val="8EA9DB"/>
                      </a:solidFill>
                      <a:prstDash val="solid"/>
                      <a:round/>
                      <a:headEnd type="none" w="sm" len="sm"/>
                      <a:tailEnd type="none" w="sm" len="sm"/>
                    </a:lnR>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solidFill>
                      <a:srgbClr val="D9E1F2"/>
                    </a:solidFill>
                  </a:tcPr>
                </a:tc>
                <a:extLst>
                  <a:ext uri="{0D108BD9-81ED-4DB2-BD59-A6C34878D82A}">
                    <a16:rowId xmlns:a16="http://schemas.microsoft.com/office/drawing/2014/main" val="10011"/>
                  </a:ext>
                </a:extLst>
              </a:tr>
              <a:tr h="315125">
                <a:tc>
                  <a:txBody>
                    <a:bodyPr/>
                    <a:lstStyle/>
                    <a:p>
                      <a:pPr marL="0" lvl="0" indent="0" algn="l" rtl="0">
                        <a:spcBef>
                          <a:spcPts val="0"/>
                        </a:spcBef>
                        <a:spcAft>
                          <a:spcPts val="0"/>
                        </a:spcAft>
                        <a:buNone/>
                      </a:pPr>
                      <a:r>
                        <a:rPr lang="en-US" sz="1100" b="1">
                          <a:latin typeface="Calibri"/>
                          <a:ea typeface="Calibri"/>
                          <a:cs typeface="Calibri"/>
                          <a:sym typeface="Calibri"/>
                        </a:rPr>
                        <a:t>Vehicle type 1,2,3,4,5</a:t>
                      </a:r>
                      <a:endParaRPr sz="1100" b="1">
                        <a:latin typeface="Calibri"/>
                        <a:ea typeface="Calibri"/>
                        <a:cs typeface="Calibri"/>
                        <a:sym typeface="Calibri"/>
                      </a:endParaRPr>
                    </a:p>
                  </a:txBody>
                  <a:tcPr marL="91425" marR="91425" marT="91425" marB="91425">
                    <a:lnL w="6350" cap="flat" cmpd="sng">
                      <a:solidFill>
                        <a:srgbClr val="8EA9DB"/>
                      </a:solidFill>
                      <a:prstDash val="solid"/>
                      <a:round/>
                      <a:headEnd type="none" w="sm" len="sm"/>
                      <a:tailEnd type="none" w="sm" len="sm"/>
                    </a:lnL>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tcPr>
                </a:tc>
                <a:tc>
                  <a:txBody>
                    <a:bodyPr/>
                    <a:lstStyle/>
                    <a:p>
                      <a:pPr marL="0" lvl="0" indent="0" algn="l" rtl="0">
                        <a:spcBef>
                          <a:spcPts val="0"/>
                        </a:spcBef>
                        <a:spcAft>
                          <a:spcPts val="0"/>
                        </a:spcAft>
                        <a:buNone/>
                      </a:pPr>
                      <a:r>
                        <a:rPr lang="en-US" sz="1200" b="1">
                          <a:solidFill>
                            <a:schemeClr val="dk1"/>
                          </a:solidFill>
                        </a:rPr>
                        <a:t>☑ </a:t>
                      </a:r>
                      <a:r>
                        <a:rPr lang="en-US" sz="1200">
                          <a:latin typeface="Calibri"/>
                          <a:ea typeface="Calibri"/>
                          <a:cs typeface="Calibri"/>
                          <a:sym typeface="Calibri"/>
                        </a:rPr>
                        <a:t>Vehicle 1,2,3</a:t>
                      </a:r>
                      <a:endParaRPr sz="1200">
                        <a:latin typeface="Calibri"/>
                        <a:ea typeface="Calibri"/>
                        <a:cs typeface="Calibri"/>
                        <a:sym typeface="Calibri"/>
                      </a:endParaRPr>
                    </a:p>
                  </a:txBody>
                  <a:tcPr marL="91425" marR="91425" marT="91425" marB="91425">
                    <a:lnR w="6350" cap="flat" cmpd="sng">
                      <a:solidFill>
                        <a:srgbClr val="8EA9DB"/>
                      </a:solidFill>
                      <a:prstDash val="solid"/>
                      <a:round/>
                      <a:headEnd type="none" w="sm" len="sm"/>
                      <a:tailEnd type="none" w="sm" len="sm"/>
                    </a:lnR>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tcPr>
                </a:tc>
                <a:extLst>
                  <a:ext uri="{0D108BD9-81ED-4DB2-BD59-A6C34878D82A}">
                    <a16:rowId xmlns:a16="http://schemas.microsoft.com/office/drawing/2014/main" val="10012"/>
                  </a:ext>
                </a:extLst>
              </a:tr>
              <a:tr h="315125">
                <a:tc>
                  <a:txBody>
                    <a:bodyPr/>
                    <a:lstStyle/>
                    <a:p>
                      <a:pPr marL="0" lvl="0" indent="0" algn="l" rtl="0">
                        <a:spcBef>
                          <a:spcPts val="0"/>
                        </a:spcBef>
                        <a:spcAft>
                          <a:spcPts val="0"/>
                        </a:spcAft>
                        <a:buNone/>
                      </a:pPr>
                      <a:r>
                        <a:rPr lang="en-US" sz="1100" b="1">
                          <a:latin typeface="Calibri"/>
                          <a:ea typeface="Calibri"/>
                          <a:cs typeface="Calibri"/>
                          <a:sym typeface="Calibri"/>
                        </a:rPr>
                        <a:t>Vehicle factor 1,2,3,4,5</a:t>
                      </a:r>
                      <a:endParaRPr sz="1100" b="1">
                        <a:latin typeface="Calibri"/>
                        <a:ea typeface="Calibri"/>
                        <a:cs typeface="Calibri"/>
                        <a:sym typeface="Calibri"/>
                      </a:endParaRPr>
                    </a:p>
                  </a:txBody>
                  <a:tcPr marL="91425" marR="91425" marT="91425" marB="91425">
                    <a:lnL w="6350" cap="flat" cmpd="sng">
                      <a:solidFill>
                        <a:srgbClr val="8EA9DB"/>
                      </a:solidFill>
                      <a:prstDash val="solid"/>
                      <a:round/>
                      <a:headEnd type="none" w="sm" len="sm"/>
                      <a:tailEnd type="none" w="sm" len="sm"/>
                    </a:lnL>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solidFill>
                      <a:srgbClr val="D9E1F2"/>
                    </a:solidFill>
                  </a:tcPr>
                </a:tc>
                <a:tc>
                  <a:txBody>
                    <a:bodyPr/>
                    <a:lstStyle/>
                    <a:p>
                      <a:pPr marL="0" lvl="0" indent="0" algn="l" rtl="0">
                        <a:spcBef>
                          <a:spcPts val="0"/>
                        </a:spcBef>
                        <a:spcAft>
                          <a:spcPts val="0"/>
                        </a:spcAft>
                        <a:buNone/>
                      </a:pPr>
                      <a:r>
                        <a:rPr lang="en-US" sz="1200" b="1">
                          <a:solidFill>
                            <a:schemeClr val="dk1"/>
                          </a:solidFill>
                        </a:rPr>
                        <a:t>☑ </a:t>
                      </a:r>
                      <a:r>
                        <a:rPr lang="en-US" sz="1200">
                          <a:latin typeface="Calibri"/>
                          <a:ea typeface="Calibri"/>
                          <a:cs typeface="Calibri"/>
                          <a:sym typeface="Calibri"/>
                        </a:rPr>
                        <a:t>Vehicle factor 1,2,3</a:t>
                      </a:r>
                      <a:endParaRPr sz="1200">
                        <a:latin typeface="Calibri"/>
                        <a:ea typeface="Calibri"/>
                        <a:cs typeface="Calibri"/>
                        <a:sym typeface="Calibri"/>
                      </a:endParaRPr>
                    </a:p>
                  </a:txBody>
                  <a:tcPr marL="91425" marR="91425" marT="91425" marB="91425">
                    <a:lnR w="6350" cap="flat" cmpd="sng">
                      <a:solidFill>
                        <a:srgbClr val="8EA9DB"/>
                      </a:solidFill>
                      <a:prstDash val="solid"/>
                      <a:round/>
                      <a:headEnd type="none" w="sm" len="sm"/>
                      <a:tailEnd type="none" w="sm" len="sm"/>
                    </a:lnR>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solidFill>
                      <a:srgbClr val="D9E1F2"/>
                    </a:solidFill>
                  </a:tcPr>
                </a:tc>
                <a:extLst>
                  <a:ext uri="{0D108BD9-81ED-4DB2-BD59-A6C34878D82A}">
                    <a16:rowId xmlns:a16="http://schemas.microsoft.com/office/drawing/2014/main" val="10013"/>
                  </a:ext>
                </a:extLst>
              </a:tr>
              <a:tr h="341500">
                <a:tc>
                  <a:txBody>
                    <a:bodyPr/>
                    <a:lstStyle/>
                    <a:p>
                      <a:pPr marL="0" lvl="0" indent="0" algn="l" rtl="0">
                        <a:spcBef>
                          <a:spcPts val="0"/>
                        </a:spcBef>
                        <a:spcAft>
                          <a:spcPts val="0"/>
                        </a:spcAft>
                        <a:buNone/>
                      </a:pPr>
                      <a:r>
                        <a:rPr lang="en-US" sz="1100" b="1">
                          <a:latin typeface="Calibri"/>
                          <a:ea typeface="Calibri"/>
                          <a:cs typeface="Calibri"/>
                          <a:sym typeface="Calibri"/>
                        </a:rPr>
                        <a:t>Person injured &amp; Killed</a:t>
                      </a:r>
                      <a:endParaRPr sz="1100" b="1">
                        <a:latin typeface="Calibri"/>
                        <a:ea typeface="Calibri"/>
                        <a:cs typeface="Calibri"/>
                        <a:sym typeface="Calibri"/>
                      </a:endParaRPr>
                    </a:p>
                  </a:txBody>
                  <a:tcPr marL="91425" marR="91425" marT="91425" marB="91425">
                    <a:lnL w="6350" cap="flat" cmpd="sng">
                      <a:solidFill>
                        <a:srgbClr val="8EA9DB"/>
                      </a:solidFill>
                      <a:prstDash val="solid"/>
                      <a:round/>
                      <a:headEnd type="none" w="sm" len="sm"/>
                      <a:tailEnd type="none" w="sm" len="sm"/>
                    </a:lnL>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tcPr>
                </a:tc>
                <a:tc>
                  <a:txBody>
                    <a:bodyPr/>
                    <a:lstStyle/>
                    <a:p>
                      <a:pPr marL="0" lvl="0" indent="0" algn="l" rtl="0">
                        <a:spcBef>
                          <a:spcPts val="0"/>
                        </a:spcBef>
                        <a:spcAft>
                          <a:spcPts val="0"/>
                        </a:spcAft>
                        <a:buNone/>
                      </a:pPr>
                      <a:r>
                        <a:rPr lang="en-US" sz="1200" b="1">
                          <a:latin typeface="Calibri"/>
                          <a:ea typeface="Calibri"/>
                          <a:cs typeface="Calibri"/>
                          <a:sym typeface="Calibri"/>
                        </a:rPr>
                        <a:t>☑</a:t>
                      </a:r>
                      <a:endParaRPr sz="1200" b="1">
                        <a:latin typeface="Calibri"/>
                        <a:ea typeface="Calibri"/>
                        <a:cs typeface="Calibri"/>
                        <a:sym typeface="Calibri"/>
                      </a:endParaRPr>
                    </a:p>
                  </a:txBody>
                  <a:tcPr marL="91425" marR="91425" marT="91425" marB="91425">
                    <a:lnR w="6350" cap="flat" cmpd="sng">
                      <a:solidFill>
                        <a:srgbClr val="8EA9DB"/>
                      </a:solidFill>
                      <a:prstDash val="solid"/>
                      <a:round/>
                      <a:headEnd type="none" w="sm" len="sm"/>
                      <a:tailEnd type="none" w="sm" len="sm"/>
                    </a:lnR>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tcPr>
                </a:tc>
                <a:extLst>
                  <a:ext uri="{0D108BD9-81ED-4DB2-BD59-A6C34878D82A}">
                    <a16:rowId xmlns:a16="http://schemas.microsoft.com/office/drawing/2014/main" val="10014"/>
                  </a:ext>
                </a:extLst>
              </a:tr>
              <a:tr h="341500">
                <a:tc>
                  <a:txBody>
                    <a:bodyPr/>
                    <a:lstStyle/>
                    <a:p>
                      <a:pPr marL="0" lvl="0" indent="0" algn="l" rtl="0">
                        <a:spcBef>
                          <a:spcPts val="0"/>
                        </a:spcBef>
                        <a:spcAft>
                          <a:spcPts val="0"/>
                        </a:spcAft>
                        <a:buNone/>
                      </a:pPr>
                      <a:r>
                        <a:rPr lang="en-US" sz="1100" b="1">
                          <a:latin typeface="Calibri"/>
                          <a:ea typeface="Calibri"/>
                          <a:cs typeface="Calibri"/>
                          <a:sym typeface="Calibri"/>
                        </a:rPr>
                        <a:t>Pedestrian injured &amp; killed</a:t>
                      </a:r>
                      <a:endParaRPr sz="1100" b="1">
                        <a:latin typeface="Calibri"/>
                        <a:ea typeface="Calibri"/>
                        <a:cs typeface="Calibri"/>
                        <a:sym typeface="Calibri"/>
                      </a:endParaRPr>
                    </a:p>
                  </a:txBody>
                  <a:tcPr marL="91425" marR="91425" marT="91425" marB="91425">
                    <a:lnL w="6350" cap="flat" cmpd="sng">
                      <a:solidFill>
                        <a:srgbClr val="8EA9DB"/>
                      </a:solidFill>
                      <a:prstDash val="solid"/>
                      <a:round/>
                      <a:headEnd type="none" w="sm" len="sm"/>
                      <a:tailEnd type="none" w="sm" len="sm"/>
                    </a:lnL>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solidFill>
                      <a:srgbClr val="D9E1F2"/>
                    </a:solidFill>
                  </a:tcPr>
                </a:tc>
                <a:tc>
                  <a:txBody>
                    <a:bodyPr/>
                    <a:lstStyle/>
                    <a:p>
                      <a:pPr marL="0" lvl="0" indent="0" algn="l" rtl="0">
                        <a:spcBef>
                          <a:spcPts val="0"/>
                        </a:spcBef>
                        <a:spcAft>
                          <a:spcPts val="0"/>
                        </a:spcAft>
                        <a:buNone/>
                      </a:pPr>
                      <a:r>
                        <a:rPr lang="en-US" sz="1200" b="1">
                          <a:latin typeface="Calibri"/>
                          <a:ea typeface="Calibri"/>
                          <a:cs typeface="Calibri"/>
                          <a:sym typeface="Calibri"/>
                        </a:rPr>
                        <a:t>☑</a:t>
                      </a:r>
                      <a:endParaRPr sz="1200" b="1">
                        <a:latin typeface="Calibri"/>
                        <a:ea typeface="Calibri"/>
                        <a:cs typeface="Calibri"/>
                        <a:sym typeface="Calibri"/>
                      </a:endParaRPr>
                    </a:p>
                  </a:txBody>
                  <a:tcPr marL="91425" marR="91425" marT="91425" marB="91425">
                    <a:lnR w="6350" cap="flat" cmpd="sng">
                      <a:solidFill>
                        <a:srgbClr val="8EA9DB"/>
                      </a:solidFill>
                      <a:prstDash val="solid"/>
                      <a:round/>
                      <a:headEnd type="none" w="sm" len="sm"/>
                      <a:tailEnd type="none" w="sm" len="sm"/>
                    </a:lnR>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solidFill>
                      <a:srgbClr val="D9E1F2"/>
                    </a:solidFill>
                  </a:tcPr>
                </a:tc>
                <a:extLst>
                  <a:ext uri="{0D108BD9-81ED-4DB2-BD59-A6C34878D82A}">
                    <a16:rowId xmlns:a16="http://schemas.microsoft.com/office/drawing/2014/main" val="10015"/>
                  </a:ext>
                </a:extLst>
              </a:tr>
              <a:tr h="341500">
                <a:tc>
                  <a:txBody>
                    <a:bodyPr/>
                    <a:lstStyle/>
                    <a:p>
                      <a:pPr marL="0" lvl="0" indent="0" algn="l" rtl="0">
                        <a:spcBef>
                          <a:spcPts val="0"/>
                        </a:spcBef>
                        <a:spcAft>
                          <a:spcPts val="0"/>
                        </a:spcAft>
                        <a:buNone/>
                      </a:pPr>
                      <a:r>
                        <a:rPr lang="en-US" sz="1100" b="1">
                          <a:latin typeface="Calibri"/>
                          <a:ea typeface="Calibri"/>
                          <a:cs typeface="Calibri"/>
                          <a:sym typeface="Calibri"/>
                        </a:rPr>
                        <a:t>Cyclist injured &amp; killed</a:t>
                      </a:r>
                      <a:endParaRPr sz="1100" b="1">
                        <a:latin typeface="Calibri"/>
                        <a:ea typeface="Calibri"/>
                        <a:cs typeface="Calibri"/>
                        <a:sym typeface="Calibri"/>
                      </a:endParaRPr>
                    </a:p>
                  </a:txBody>
                  <a:tcPr marL="91425" marR="91425" marT="91425" marB="91425">
                    <a:lnL w="6350" cap="flat" cmpd="sng">
                      <a:solidFill>
                        <a:srgbClr val="8EA9DB"/>
                      </a:solidFill>
                      <a:prstDash val="solid"/>
                      <a:round/>
                      <a:headEnd type="none" w="sm" len="sm"/>
                      <a:tailEnd type="none" w="sm" len="sm"/>
                    </a:lnL>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tcPr>
                </a:tc>
                <a:tc>
                  <a:txBody>
                    <a:bodyPr/>
                    <a:lstStyle/>
                    <a:p>
                      <a:pPr marL="0" lvl="0" indent="0" algn="l" rtl="0">
                        <a:spcBef>
                          <a:spcPts val="0"/>
                        </a:spcBef>
                        <a:spcAft>
                          <a:spcPts val="0"/>
                        </a:spcAft>
                        <a:buNone/>
                      </a:pPr>
                      <a:r>
                        <a:rPr lang="en-US" sz="1200" b="1">
                          <a:latin typeface="Calibri"/>
                          <a:ea typeface="Calibri"/>
                          <a:cs typeface="Calibri"/>
                          <a:sym typeface="Calibri"/>
                        </a:rPr>
                        <a:t>☑</a:t>
                      </a:r>
                      <a:endParaRPr sz="1200" b="1">
                        <a:latin typeface="Calibri"/>
                        <a:ea typeface="Calibri"/>
                        <a:cs typeface="Calibri"/>
                        <a:sym typeface="Calibri"/>
                      </a:endParaRPr>
                    </a:p>
                  </a:txBody>
                  <a:tcPr marL="91425" marR="91425" marT="91425" marB="91425">
                    <a:lnR w="6350" cap="flat" cmpd="sng">
                      <a:solidFill>
                        <a:srgbClr val="8EA9DB"/>
                      </a:solidFill>
                      <a:prstDash val="solid"/>
                      <a:round/>
                      <a:headEnd type="none" w="sm" len="sm"/>
                      <a:tailEnd type="none" w="sm" len="sm"/>
                    </a:lnR>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tcPr>
                </a:tc>
                <a:extLst>
                  <a:ext uri="{0D108BD9-81ED-4DB2-BD59-A6C34878D82A}">
                    <a16:rowId xmlns:a16="http://schemas.microsoft.com/office/drawing/2014/main" val="10016"/>
                  </a:ext>
                </a:extLst>
              </a:tr>
              <a:tr h="341500">
                <a:tc>
                  <a:txBody>
                    <a:bodyPr/>
                    <a:lstStyle/>
                    <a:p>
                      <a:pPr marL="0" lvl="0" indent="0" algn="l" rtl="0">
                        <a:spcBef>
                          <a:spcPts val="0"/>
                        </a:spcBef>
                        <a:spcAft>
                          <a:spcPts val="0"/>
                        </a:spcAft>
                        <a:buNone/>
                      </a:pPr>
                      <a:r>
                        <a:rPr lang="en-US" sz="1100" b="1">
                          <a:latin typeface="Calibri"/>
                          <a:ea typeface="Calibri"/>
                          <a:cs typeface="Calibri"/>
                          <a:sym typeface="Calibri"/>
                        </a:rPr>
                        <a:t>Motorist injured &amp; killed</a:t>
                      </a:r>
                      <a:endParaRPr sz="1100" b="1">
                        <a:latin typeface="Calibri"/>
                        <a:ea typeface="Calibri"/>
                        <a:cs typeface="Calibri"/>
                        <a:sym typeface="Calibri"/>
                      </a:endParaRPr>
                    </a:p>
                  </a:txBody>
                  <a:tcPr marL="91425" marR="91425" marT="91425" marB="91425">
                    <a:lnL w="6350" cap="flat" cmpd="sng">
                      <a:solidFill>
                        <a:srgbClr val="8EA9DB"/>
                      </a:solidFill>
                      <a:prstDash val="solid"/>
                      <a:round/>
                      <a:headEnd type="none" w="sm" len="sm"/>
                      <a:tailEnd type="none" w="sm" len="sm"/>
                    </a:lnL>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solidFill>
                      <a:srgbClr val="D9E1F2"/>
                    </a:solidFill>
                  </a:tcPr>
                </a:tc>
                <a:tc>
                  <a:txBody>
                    <a:bodyPr/>
                    <a:lstStyle/>
                    <a:p>
                      <a:pPr marL="0" lvl="0" indent="0" algn="l" rtl="0">
                        <a:spcBef>
                          <a:spcPts val="0"/>
                        </a:spcBef>
                        <a:spcAft>
                          <a:spcPts val="0"/>
                        </a:spcAft>
                        <a:buNone/>
                      </a:pPr>
                      <a:r>
                        <a:rPr lang="en-US" sz="1200" b="1">
                          <a:latin typeface="Calibri"/>
                          <a:ea typeface="Calibri"/>
                          <a:cs typeface="Calibri"/>
                          <a:sym typeface="Calibri"/>
                        </a:rPr>
                        <a:t>☑</a:t>
                      </a:r>
                      <a:endParaRPr sz="1200" b="1">
                        <a:latin typeface="Calibri"/>
                        <a:ea typeface="Calibri"/>
                        <a:cs typeface="Calibri"/>
                        <a:sym typeface="Calibri"/>
                      </a:endParaRPr>
                    </a:p>
                  </a:txBody>
                  <a:tcPr marL="91425" marR="91425" marT="91425" marB="91425">
                    <a:lnR w="6350" cap="flat" cmpd="sng">
                      <a:solidFill>
                        <a:srgbClr val="8EA9DB"/>
                      </a:solidFill>
                      <a:prstDash val="solid"/>
                      <a:round/>
                      <a:headEnd type="none" w="sm" len="sm"/>
                      <a:tailEnd type="none" w="sm" len="sm"/>
                    </a:lnR>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solidFill>
                      <a:srgbClr val="D9E1F2"/>
                    </a:solidFill>
                  </a:tcPr>
                </a:tc>
                <a:extLst>
                  <a:ext uri="{0D108BD9-81ED-4DB2-BD59-A6C34878D82A}">
                    <a16:rowId xmlns:a16="http://schemas.microsoft.com/office/drawing/2014/main" val="10017"/>
                  </a:ext>
                </a:extLst>
              </a:tr>
            </a:tbl>
          </a:graphicData>
        </a:graphic>
      </p:graphicFrame>
      <p:sp>
        <p:nvSpPr>
          <p:cNvPr id="123" name="Google Shape;123;p18"/>
          <p:cNvSpPr txBox="1"/>
          <p:nvPr/>
        </p:nvSpPr>
        <p:spPr>
          <a:xfrm>
            <a:off x="10697800" y="389000"/>
            <a:ext cx="1278000" cy="16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t>☒= </a:t>
            </a:r>
            <a:r>
              <a:rPr lang="en-US" sz="1200" b="1"/>
              <a:t>Removed</a:t>
            </a:r>
            <a:endParaRPr sz="1200" b="1"/>
          </a:p>
          <a:p>
            <a:pPr marL="0" lvl="0" indent="0" algn="l" rtl="0">
              <a:spcBef>
                <a:spcPts val="0"/>
              </a:spcBef>
              <a:spcAft>
                <a:spcPts val="0"/>
              </a:spcAft>
              <a:buNone/>
            </a:pPr>
            <a:endParaRPr sz="1200" b="1"/>
          </a:p>
          <a:p>
            <a:pPr marL="0" lvl="0" indent="0" algn="l" rtl="0">
              <a:spcBef>
                <a:spcPts val="0"/>
              </a:spcBef>
              <a:spcAft>
                <a:spcPts val="0"/>
              </a:spcAft>
              <a:buNone/>
            </a:pPr>
            <a:r>
              <a:rPr lang="en-US" sz="1200" b="1"/>
              <a:t>☑= Kept</a:t>
            </a:r>
            <a:endParaRPr sz="12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1251678" y="382385"/>
            <a:ext cx="10178400" cy="1492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Problems w/ the Data Set</a:t>
            </a:r>
            <a:endParaRPr/>
          </a:p>
        </p:txBody>
      </p:sp>
      <p:sp>
        <p:nvSpPr>
          <p:cNvPr id="129" name="Google Shape;129;p19"/>
          <p:cNvSpPr txBox="1">
            <a:spLocks noGrp="1"/>
          </p:cNvSpPr>
          <p:nvPr>
            <p:ph type="body" idx="1"/>
          </p:nvPr>
        </p:nvSpPr>
        <p:spPr>
          <a:xfrm>
            <a:off x="1251678" y="2286001"/>
            <a:ext cx="10178400" cy="3593700"/>
          </a:xfrm>
          <a:prstGeom prst="rect">
            <a:avLst/>
          </a:prstGeom>
        </p:spPr>
        <p:txBody>
          <a:bodyPr spcFirstLastPara="1" wrap="square" lIns="91425" tIns="45700" rIns="91425" bIns="45700" anchor="t" anchorCtr="0">
            <a:noAutofit/>
          </a:bodyPr>
          <a:lstStyle/>
          <a:p>
            <a:pPr marL="0" lvl="0" indent="0" algn="l" rtl="0">
              <a:lnSpc>
                <a:spcPct val="150000"/>
              </a:lnSpc>
              <a:spcBef>
                <a:spcPts val="700"/>
              </a:spcBef>
              <a:spcAft>
                <a:spcPts val="0"/>
              </a:spcAft>
              <a:buNone/>
            </a:pPr>
            <a:r>
              <a:rPr lang="en-US" sz="2400">
                <a:solidFill>
                  <a:srgbClr val="000000"/>
                </a:solidFill>
              </a:rPr>
              <a:t>Originally, the data set contained 477,732 . It included many empty zip codes, empty borough fields, empty time fields, etc. As well as, duplicates that contained data more than once. We had to clean the data by getting rid of the ambiguous data using queries.   After wrangling the data the final amount of accident data were: 237,968</a:t>
            </a:r>
            <a:endParaRPr sz="2400"/>
          </a:p>
          <a:p>
            <a:pPr marL="0" lvl="0" indent="0" algn="l" rtl="0">
              <a:lnSpc>
                <a:spcPct val="150000"/>
              </a:lnSpc>
              <a:spcBef>
                <a:spcPts val="700"/>
              </a:spcBef>
              <a:spcAft>
                <a:spcPts val="0"/>
              </a:spcAft>
              <a:buNone/>
            </a:pPr>
            <a:endParaRPr sz="2400" b="1"/>
          </a:p>
        </p:txBody>
      </p:sp>
      <p:pic>
        <p:nvPicPr>
          <p:cNvPr id="130" name="Google Shape;130;p19"/>
          <p:cNvPicPr preferRelativeResize="0"/>
          <p:nvPr/>
        </p:nvPicPr>
        <p:blipFill>
          <a:blip r:embed="rId3">
            <a:alphaModFix/>
          </a:blip>
          <a:stretch>
            <a:fillRect/>
          </a:stretch>
        </p:blipFill>
        <p:spPr>
          <a:xfrm>
            <a:off x="1211925" y="5409050"/>
            <a:ext cx="10257899" cy="688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1251678" y="382385"/>
            <a:ext cx="10178400" cy="1492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Problems with the Data Set</a:t>
            </a:r>
            <a:endParaRPr/>
          </a:p>
        </p:txBody>
      </p:sp>
      <p:sp>
        <p:nvSpPr>
          <p:cNvPr id="136" name="Google Shape;136;p20"/>
          <p:cNvSpPr txBox="1">
            <a:spLocks noGrp="1"/>
          </p:cNvSpPr>
          <p:nvPr>
            <p:ph type="body" idx="1"/>
          </p:nvPr>
        </p:nvSpPr>
        <p:spPr>
          <a:xfrm>
            <a:off x="951676" y="2286000"/>
            <a:ext cx="6177900" cy="3593700"/>
          </a:xfrm>
          <a:prstGeom prst="rect">
            <a:avLst/>
          </a:prstGeom>
        </p:spPr>
        <p:txBody>
          <a:bodyPr spcFirstLastPara="1" wrap="square" lIns="91425" tIns="45700" rIns="91425" bIns="45700" anchor="t" anchorCtr="0">
            <a:noAutofit/>
          </a:bodyPr>
          <a:lstStyle/>
          <a:p>
            <a:pPr marL="1371600" lvl="0" indent="457200" algn="l" rtl="0">
              <a:spcBef>
                <a:spcPts val="700"/>
              </a:spcBef>
              <a:spcAft>
                <a:spcPts val="0"/>
              </a:spcAft>
              <a:buNone/>
            </a:pPr>
            <a:r>
              <a:rPr lang="en-US"/>
              <a:t>Time Conversion	</a:t>
            </a:r>
            <a:endParaRPr/>
          </a:p>
          <a:p>
            <a:pPr marL="1371600" lvl="0" indent="457200" algn="l" rtl="0">
              <a:spcBef>
                <a:spcPts val="700"/>
              </a:spcBef>
              <a:spcAft>
                <a:spcPts val="0"/>
              </a:spcAft>
              <a:buNone/>
            </a:pPr>
            <a:endParaRPr/>
          </a:p>
          <a:p>
            <a:pPr marL="0" lvl="0" indent="0" algn="l" rtl="0">
              <a:spcBef>
                <a:spcPts val="700"/>
              </a:spcBef>
              <a:spcAft>
                <a:spcPts val="0"/>
              </a:spcAft>
              <a:buNone/>
            </a:pPr>
            <a:r>
              <a:rPr lang="en-US"/>
              <a:t>Originally, the data set variable TIME, was in military time. We converted it to the standard 12hr clock</a:t>
            </a:r>
            <a:endParaRPr/>
          </a:p>
          <a:p>
            <a:pPr marL="0" lvl="0" indent="0" algn="l" rtl="0">
              <a:spcBef>
                <a:spcPts val="700"/>
              </a:spcBef>
              <a:spcAft>
                <a:spcPts val="0"/>
              </a:spcAft>
              <a:buNone/>
            </a:pPr>
            <a:endParaRPr/>
          </a:p>
          <a:p>
            <a:pPr marL="0" lvl="0" indent="0" algn="l" rtl="0">
              <a:spcBef>
                <a:spcPts val="700"/>
              </a:spcBef>
              <a:spcAft>
                <a:spcPts val="0"/>
              </a:spcAft>
              <a:buNone/>
            </a:pPr>
            <a:endParaRPr/>
          </a:p>
        </p:txBody>
      </p:sp>
      <p:pic>
        <p:nvPicPr>
          <p:cNvPr id="137" name="Google Shape;137;p20"/>
          <p:cNvPicPr preferRelativeResize="0"/>
          <p:nvPr/>
        </p:nvPicPr>
        <p:blipFill>
          <a:blip r:embed="rId3">
            <a:alphaModFix/>
          </a:blip>
          <a:stretch>
            <a:fillRect/>
          </a:stretch>
        </p:blipFill>
        <p:spPr>
          <a:xfrm>
            <a:off x="7129575" y="1417838"/>
            <a:ext cx="3048000" cy="5133975"/>
          </a:xfrm>
          <a:prstGeom prst="rect">
            <a:avLst/>
          </a:prstGeom>
          <a:noFill/>
          <a:ln>
            <a:noFill/>
          </a:ln>
        </p:spPr>
      </p:pic>
      <p:cxnSp>
        <p:nvCxnSpPr>
          <p:cNvPr id="138" name="Google Shape;138;p20"/>
          <p:cNvCxnSpPr/>
          <p:nvPr/>
        </p:nvCxnSpPr>
        <p:spPr>
          <a:xfrm>
            <a:off x="1094250" y="2916200"/>
            <a:ext cx="6005400" cy="0"/>
          </a:xfrm>
          <a:prstGeom prst="straightConnector1">
            <a:avLst/>
          </a:prstGeom>
          <a:noFill/>
          <a:ln w="9525" cap="flat" cmpd="sng">
            <a:solidFill>
              <a:schemeClr val="dk2"/>
            </a:solidFill>
            <a:prstDash val="solid"/>
            <a:round/>
            <a:headEnd type="none" w="med" len="med"/>
            <a:tailEnd type="none" w="med" len="med"/>
          </a:ln>
        </p:spPr>
      </p:cxnSp>
      <p:pic>
        <p:nvPicPr>
          <p:cNvPr id="139" name="Google Shape;139;p20"/>
          <p:cNvPicPr preferRelativeResize="0"/>
          <p:nvPr/>
        </p:nvPicPr>
        <p:blipFill>
          <a:blip r:embed="rId4">
            <a:alphaModFix/>
          </a:blip>
          <a:stretch>
            <a:fillRect/>
          </a:stretch>
        </p:blipFill>
        <p:spPr>
          <a:xfrm>
            <a:off x="1015925" y="4095672"/>
            <a:ext cx="5915025" cy="2550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1"/>
          <p:cNvSpPr txBox="1">
            <a:spLocks noGrp="1"/>
          </p:cNvSpPr>
          <p:nvPr>
            <p:ph type="title"/>
          </p:nvPr>
        </p:nvSpPr>
        <p:spPr>
          <a:xfrm>
            <a:off x="1251678" y="382385"/>
            <a:ext cx="10178400" cy="1492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Main Causes of Accidents </a:t>
            </a:r>
            <a:endParaRPr/>
          </a:p>
        </p:txBody>
      </p:sp>
      <p:sp>
        <p:nvSpPr>
          <p:cNvPr id="145" name="Google Shape;145;p21"/>
          <p:cNvSpPr txBox="1">
            <a:spLocks noGrp="1"/>
          </p:cNvSpPr>
          <p:nvPr>
            <p:ph type="body" idx="1"/>
          </p:nvPr>
        </p:nvSpPr>
        <p:spPr>
          <a:xfrm>
            <a:off x="1251675" y="1735225"/>
            <a:ext cx="10178400" cy="4627500"/>
          </a:xfrm>
          <a:prstGeom prst="rect">
            <a:avLst/>
          </a:prstGeom>
        </p:spPr>
        <p:txBody>
          <a:bodyPr spcFirstLastPara="1" wrap="square" lIns="91425" tIns="45700" rIns="91425" bIns="45700" anchor="t" anchorCtr="0">
            <a:noAutofit/>
          </a:bodyPr>
          <a:lstStyle/>
          <a:p>
            <a:pPr marL="0" lvl="0" indent="0" algn="l" rtl="0">
              <a:spcBef>
                <a:spcPts val="700"/>
              </a:spcBef>
              <a:spcAft>
                <a:spcPts val="0"/>
              </a:spcAft>
              <a:buNone/>
            </a:pPr>
            <a:endParaRPr/>
          </a:p>
        </p:txBody>
      </p:sp>
      <p:pic>
        <p:nvPicPr>
          <p:cNvPr id="146" name="Google Shape;146;p21"/>
          <p:cNvPicPr preferRelativeResize="0"/>
          <p:nvPr/>
        </p:nvPicPr>
        <p:blipFill>
          <a:blip r:embed="rId3">
            <a:alphaModFix/>
          </a:blip>
          <a:stretch>
            <a:fillRect/>
          </a:stretch>
        </p:blipFill>
        <p:spPr>
          <a:xfrm>
            <a:off x="1251600" y="1656050"/>
            <a:ext cx="10178400" cy="4706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1251678" y="382385"/>
            <a:ext cx="10178400" cy="1492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Time of The Accidents </a:t>
            </a:r>
            <a:endParaRPr/>
          </a:p>
        </p:txBody>
      </p:sp>
      <p:sp>
        <p:nvSpPr>
          <p:cNvPr id="152" name="Google Shape;152;p22"/>
          <p:cNvSpPr txBox="1">
            <a:spLocks noGrp="1"/>
          </p:cNvSpPr>
          <p:nvPr>
            <p:ph type="body" idx="1"/>
          </p:nvPr>
        </p:nvSpPr>
        <p:spPr>
          <a:xfrm>
            <a:off x="1251678" y="2286001"/>
            <a:ext cx="10178400" cy="3593700"/>
          </a:xfrm>
          <a:prstGeom prst="rect">
            <a:avLst/>
          </a:prstGeom>
        </p:spPr>
        <p:txBody>
          <a:bodyPr spcFirstLastPara="1" wrap="square" lIns="91425" tIns="45700" rIns="91425" bIns="45700" anchor="t" anchorCtr="0">
            <a:noAutofit/>
          </a:bodyPr>
          <a:lstStyle/>
          <a:p>
            <a:pPr marL="0" lvl="0" indent="0" algn="l" rtl="0">
              <a:spcBef>
                <a:spcPts val="700"/>
              </a:spcBef>
              <a:spcAft>
                <a:spcPts val="0"/>
              </a:spcAft>
              <a:buNone/>
            </a:pPr>
            <a:endParaRPr/>
          </a:p>
        </p:txBody>
      </p:sp>
      <p:pic>
        <p:nvPicPr>
          <p:cNvPr id="153" name="Google Shape;153;p22"/>
          <p:cNvPicPr preferRelativeResize="0"/>
          <p:nvPr/>
        </p:nvPicPr>
        <p:blipFill>
          <a:blip r:embed="rId3">
            <a:alphaModFix/>
          </a:blip>
          <a:stretch>
            <a:fillRect/>
          </a:stretch>
        </p:blipFill>
        <p:spPr>
          <a:xfrm>
            <a:off x="1860375" y="1587850"/>
            <a:ext cx="9502350" cy="4688350"/>
          </a:xfrm>
          <a:prstGeom prst="rect">
            <a:avLst/>
          </a:prstGeom>
          <a:noFill/>
          <a:ln>
            <a:noFill/>
          </a:ln>
        </p:spPr>
      </p:pic>
    </p:spTree>
  </p:cSld>
  <p:clrMapOvr>
    <a:masterClrMapping/>
  </p:clrMapOvr>
</p:sld>
</file>

<file path=ppt/theme/theme1.xml><?xml version="1.0" encoding="utf-8"?>
<a:theme xmlns:a="http://schemas.openxmlformats.org/drawingml/2006/main" name="Badge">
  <a:themeElements>
    <a:clrScheme name="Badge">
      <a:dk1>
        <a:srgbClr val="000000"/>
      </a:dk1>
      <a:lt1>
        <a:srgbClr val="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664</Words>
  <Application>Microsoft Office PowerPoint</Application>
  <PresentationFormat>Widescreen</PresentationFormat>
  <Paragraphs>97</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Impact</vt:lpstr>
      <vt:lpstr>Cabin</vt:lpstr>
      <vt:lpstr>Badge</vt:lpstr>
      <vt:lpstr>Bumper Buster </vt:lpstr>
      <vt:lpstr>New York </vt:lpstr>
      <vt:lpstr>PowerPoint Presentation</vt:lpstr>
      <vt:lpstr>Inquiries Formulated</vt:lpstr>
      <vt:lpstr>PowerPoint Presentation</vt:lpstr>
      <vt:lpstr>Problems w/ the Data Set</vt:lpstr>
      <vt:lpstr>Problems with the Data Set</vt:lpstr>
      <vt:lpstr>Main Causes of Accidents </vt:lpstr>
      <vt:lpstr>Time of The Accidents </vt:lpstr>
      <vt:lpstr>Vehicles Involved in Accidents </vt:lpstr>
      <vt:lpstr>Recommendations/ Future Recommendation </vt:lpstr>
      <vt:lpstr>What is Vision Zero?</vt:lpstr>
      <vt:lpstr>Recommendations ( Vision Zero) </vt:lpstr>
      <vt:lpstr>Top 5 Things We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Bumper Buster </dc:title>
  <dc:creator>Assefa</dc:creator>
  <cp:lastModifiedBy>miche</cp:lastModifiedBy>
  <cp:revision>2</cp:revision>
  <dcterms:modified xsi:type="dcterms:W3CDTF">2019-10-10T22:23:43Z</dcterms:modified>
</cp:coreProperties>
</file>