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autoCompressPictures="0" saveSubsetFonts="1">
  <p:sldMasterIdLst>
    <p:sldMasterId r:id="rId4" id="2147483648"/>
  </p:sldMasterIdLst>
  <p:notesMasterIdLst>
    <p:notesMasterId r:id="rId5"/>
  </p:notesMasterIdLst>
  <p:handoutMasterIdLst>
    <p:handoutMasterId r:id="rId6"/>
  </p:handout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  <p:sldId r:id="rId26" id="275"/>
    <p:sldId r:id="rId27" id="276"/>
    <p:sldId r:id="rId28" id="277"/>
    <p:sldId r:id="rId29" id="278"/>
    <p:sldId r:id="rId30" id="279"/>
    <p:sldId r:id="rId31" id="280"/>
    <p:sldId r:id="rId32" id="281"/>
    <p:sldId r:id="rId33" id="282"/>
    <p:sldId r:id="rId34" id="283"/>
    <p:sldId r:id="rId35" id="284"/>
  </p:sldIdLst>
  <p:sldSz cx="9144000" cy="6858000" type="screen4x3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en-US">
        <a:uFillTx/>
      </a:defRPr>
    </a:defPPr>
    <a:lvl1pPr algn="l" fontAlgn="base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typeface="Times"/>
        <a:ea charset="0" typeface="ＭＳ Ｐゴシック"/>
        <a:cs charset="0" typeface="ＭＳ Ｐゴシック"/>
      </a:defRPr>
    </a:lvl1pPr>
    <a:lvl2pPr algn="l" fontAlgn="base" marL="457200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typeface="Times"/>
        <a:ea charset="0" typeface="ＭＳ Ｐゴシック"/>
        <a:cs charset="0" typeface="ＭＳ Ｐゴシック"/>
      </a:defRPr>
    </a:lvl2pPr>
    <a:lvl3pPr algn="l" fontAlgn="base" marL="914400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typeface="Times"/>
        <a:ea charset="0" typeface="ＭＳ Ｐゴシック"/>
        <a:cs charset="0" typeface="ＭＳ Ｐゴシック"/>
      </a:defRPr>
    </a:lvl3pPr>
    <a:lvl4pPr algn="l" fontAlgn="base" marL="1371600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typeface="Times"/>
        <a:ea charset="0" typeface="ＭＳ Ｐゴシック"/>
        <a:cs charset="0" typeface="ＭＳ Ｐゴシック"/>
      </a:defRPr>
    </a:lvl4pPr>
    <a:lvl5pPr algn="l" fontAlgn="base" marL="1828800" rtl="0">
      <a:spcBef>
        <a:spcPct val="0"/>
      </a:spcBef>
      <a:spcAft>
        <a:spcPct val="0"/>
      </a:spcAft>
      <a:defRPr kern="1200" sz="2400">
        <a:solidFill>
          <a:schemeClr val="tx1"/>
        </a:solidFill>
        <a:uFillTx/>
        <a:latin charset="0" typeface="Times"/>
        <a:ea charset="0" typeface="ＭＳ Ｐゴシック"/>
        <a:cs charset="0" typeface="ＭＳ Ｐゴシック"/>
      </a:defRPr>
    </a:lvl5pPr>
    <a:lvl6pPr algn="l" defTabSz="457200" eaLnBrk="1" hangingPunct="1" latinLnBrk="0" marL="2286000" rtl="0">
      <a:defRPr kern="1200" sz="2400">
        <a:solidFill>
          <a:schemeClr val="tx1"/>
        </a:solidFill>
        <a:uFillTx/>
        <a:latin charset="0" typeface="Times"/>
        <a:ea charset="0" typeface="ＭＳ Ｐゴシック"/>
        <a:cs charset="0" typeface="ＭＳ Ｐゴシック"/>
      </a:defRPr>
    </a:lvl6pPr>
    <a:lvl7pPr algn="l" defTabSz="457200" eaLnBrk="1" hangingPunct="1" latinLnBrk="0" marL="2743200" rtl="0">
      <a:defRPr kern="1200" sz="2400">
        <a:solidFill>
          <a:schemeClr val="tx1"/>
        </a:solidFill>
        <a:uFillTx/>
        <a:latin charset="0" typeface="Times"/>
        <a:ea charset="0" typeface="ＭＳ Ｐゴシック"/>
        <a:cs charset="0" typeface="ＭＳ Ｐゴシック"/>
      </a:defRPr>
    </a:lvl7pPr>
    <a:lvl8pPr algn="l" defTabSz="457200" eaLnBrk="1" hangingPunct="1" latinLnBrk="0" marL="3200400" rtl="0">
      <a:defRPr kern="1200" sz="2400">
        <a:solidFill>
          <a:schemeClr val="tx1"/>
        </a:solidFill>
        <a:uFillTx/>
        <a:latin charset="0" typeface="Times"/>
        <a:ea charset="0" typeface="ＭＳ Ｐゴシック"/>
        <a:cs charset="0" typeface="ＭＳ Ｐゴシック"/>
      </a:defRPr>
    </a:lvl8pPr>
    <a:lvl9pPr algn="l" defTabSz="457200" eaLnBrk="1" hangingPunct="1" latinLnBrk="0" marL="3657600" rtl="0">
      <a:defRPr kern="1200" sz="2400">
        <a:solidFill>
          <a:schemeClr val="tx1"/>
        </a:solidFill>
        <a:uFillTx/>
        <a:latin charset="0" typeface="Times"/>
        <a:ea charset="0" typeface="ＭＳ Ｐゴシック"/>
        <a:cs charset="0" typeface="ＭＳ Ｐゴシック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prnPr/>
  <p:showPr showNarration="1">
    <p:present/>
    <p:sldAll/>
    <p:penCl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lastView="sldThumbnailView">
  <p:normalViewPr>
    <p:restoredLeft autoAdjust="0" sz="22936"/>
    <p:restoredTop autoAdjust="0" sz="88909"/>
  </p:normalViewPr>
  <p:slideViewPr>
    <p:cSldViewPr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61"/>
          <a:sy d="100" n="61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1160" y="44"/>
      </p:cViewPr>
      <p:guideLst>
        <p:guide orient="horz" pos="2160"/>
        <p:guide pos="2880"/>
      </p:guideLst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00" n="100"/>
        <a:sy d="100" n="100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handoutMasters/handoutMaster1.xml" Type="http://schemas.openxmlformats.org/officeDocument/2006/relationships/handoutMaster"></Relationship><Relationship Id="rId7" Target="slides/slide1.xml" Type="http://schemas.openxmlformats.org/officeDocument/2006/relationships/slide"></Relationship><Relationship Id="rId8" Target="slides/slide2.xml" Type="http://schemas.openxmlformats.org/officeDocument/2006/relationships/slide"></Relationship><Relationship Id="rId9" Target="slides/slide3.xml" Type="http://schemas.openxmlformats.org/officeDocument/2006/relationships/slide"></Relationship><Relationship Id="rId10" Target="slides/slide4.xml" Type="http://schemas.openxmlformats.org/officeDocument/2006/relationships/slide"></Relationship><Relationship Id="rId11" Target="slides/slide5.xml" Type="http://schemas.openxmlformats.org/officeDocument/2006/relationships/slide"></Relationship><Relationship Id="rId12" Target="slides/slide6.xml" Type="http://schemas.openxmlformats.org/officeDocument/2006/relationships/slide"></Relationship><Relationship Id="rId13" Target="slides/slide7.xml" Type="http://schemas.openxmlformats.org/officeDocument/2006/relationships/slide"></Relationship><Relationship Id="rId14" Target="slides/slide8.xml" Type="http://schemas.openxmlformats.org/officeDocument/2006/relationships/slide"></Relationship><Relationship Id="rId15" Target="slides/slide9.xml" Type="http://schemas.openxmlformats.org/officeDocument/2006/relationships/slide"></Relationship><Relationship Id="rId16" Target="slides/slide10.xml" Type="http://schemas.openxmlformats.org/officeDocument/2006/relationships/slide"></Relationship><Relationship Id="rId17" Target="slides/slide11.xml" Type="http://schemas.openxmlformats.org/officeDocument/2006/relationships/slide"></Relationship><Relationship Id="rId18" Target="slides/slide12.xml" Type="http://schemas.openxmlformats.org/officeDocument/2006/relationships/slide"></Relationship><Relationship Id="rId19" Target="slides/slide13.xml" Type="http://schemas.openxmlformats.org/officeDocument/2006/relationships/slide"></Relationship><Relationship Id="rId20" Target="slides/slide14.xml" Type="http://schemas.openxmlformats.org/officeDocument/2006/relationships/slide"></Relationship><Relationship Id="rId21" Target="slides/slide15.xml" Type="http://schemas.openxmlformats.org/officeDocument/2006/relationships/slide"></Relationship><Relationship Id="rId22" Target="slides/slide16.xml" Type="http://schemas.openxmlformats.org/officeDocument/2006/relationships/slide"></Relationship><Relationship Id="rId23" Target="slides/slide17.xml" Type="http://schemas.openxmlformats.org/officeDocument/2006/relationships/slide"></Relationship><Relationship Id="rId24" Target="slides/slide18.xml" Type="http://schemas.openxmlformats.org/officeDocument/2006/relationships/slide"></Relationship><Relationship Id="rId25" Target="slides/slide19.xml" Type="http://schemas.openxmlformats.org/officeDocument/2006/relationships/slide"></Relationship><Relationship Id="rId26" Target="slides/slide20.xml" Type="http://schemas.openxmlformats.org/officeDocument/2006/relationships/slide"></Relationship><Relationship Id="rId27" Target="slides/slide21.xml" Type="http://schemas.openxmlformats.org/officeDocument/2006/relationships/slide"></Relationship><Relationship Id="rId28" Target="slides/slide22.xml" Type="http://schemas.openxmlformats.org/officeDocument/2006/relationships/slide"></Relationship><Relationship Id="rId29" Target="slides/slide23.xml" Type="http://schemas.openxmlformats.org/officeDocument/2006/relationships/slide"></Relationship><Relationship Id="rId30" Target="slides/slide24.xml" Type="http://schemas.openxmlformats.org/officeDocument/2006/relationships/slide"></Relationship><Relationship Id="rId31" Target="slides/slide25.xml" Type="http://schemas.openxmlformats.org/officeDocument/2006/relationships/slide"></Relationship><Relationship Id="rId32" Target="slides/slide26.xml" Type="http://schemas.openxmlformats.org/officeDocument/2006/relationships/slide"></Relationship><Relationship Id="rId33" Target="slides/slide27.xml" Type="http://schemas.openxmlformats.org/officeDocument/2006/relationships/slide"></Relationship><Relationship Id="rId34" Target="slides/slide28.xml" Type="http://schemas.openxmlformats.org/officeDocument/2006/relationships/slide"></Relationship><Relationship Id="rId35" Target="slides/slide29.xml" Type="http://schemas.openxmlformats.org/officeDocument/2006/relationships/slide"></Relationship><Relationship Id="rId36" Target="theme/theme1.xml" Type="http://schemas.openxmlformats.org/officeDocument/2006/relationships/theme"></Relationship></Relationships>
</file>

<file path=ppt/handoutMasters/_rels/handoutMaster1.xml.rels><?xml version="1.0" standalone="yes" ?><Relationships xmlns="http://schemas.openxmlformats.org/package/2006/relationships"><Relationship Id="rId1" Target="../theme/theme3.xml" Type="http://schemas.openxmlformats.org/officeDocument/2006/relationships/theme"></Relationship></Relationships>
</file>

<file path=ppt/handoutMasters/handoutMaster1.xml><?xml version="1.0" encoding="utf-8"?>
<p:handout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Header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sz="quarter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quarter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0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F591BB15-DE40-F842-8059-510BF077C15F}" type="datetimeFigureOut">
              <a:rPr lang="en-US" smtClean="0">
                <a:uFillTx/>
              </a:rPr>
              <a:t>2/8/2020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8685213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59A442AD-E810-5C4F-BBB9-F00611DA0A64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</p:handoutMaster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70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sz="quarter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0" hangingPunct="0">
              <a:defRPr sz="1200">
                <a:uFillTx/>
                <a:latin charset="0" pitchFamily="-110" typeface="Times"/>
                <a:ea typeface="+mn-ea"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71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0" hangingPunct="0">
              <a:defRPr sz="1200">
                <a:uFillTx/>
                <a:latin charset="0" pitchFamily="-110" typeface="Times"/>
                <a:ea typeface="+mn-ea"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316" name="Rectang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 noGrp="1" noRot="1" noTextEdit="1"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73" name="Rectangle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lang="en-US" noProof="0">
                <a:uFillTx/>
              </a:rPr>
              <a:t>Click to edit Master text styles</a:t>
            </a:r>
          </a:p>
          <a:p>
            <a:pPr lvl="1"/>
            <a:r>
              <a:rPr lang="en-US" noProof="0">
                <a:uFillTx/>
              </a:rPr>
              <a:t>Second level</a:t>
            </a:r>
          </a:p>
          <a:p>
            <a:pPr lvl="2"/>
            <a:r>
              <a:rPr lang="en-US" noProof="0">
                <a:uFillTx/>
              </a:rPr>
              <a:t>Third level</a:t>
            </a:r>
          </a:p>
          <a:p>
            <a:pPr lvl="3"/>
            <a:r>
              <a:rPr lang="en-US" noProof="0">
                <a:uFillTx/>
              </a:rPr>
              <a:t>Fourth level</a:t>
            </a:r>
          </a:p>
          <a:p>
            <a:pPr lvl="4"/>
            <a:r>
              <a:rPr lang="en-US" noProof="0">
                <a:uFillTx/>
              </a:rPr>
              <a:t>Fifth level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74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4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0" hangingPunct="0">
              <a:defRPr sz="1200">
                <a:uFillTx/>
                <a:latin charset="0" pitchFamily="-110" typeface="Times"/>
                <a:ea typeface="+mn-ea"/>
                <a:cs typeface="+mn-cs"/>
              </a:defRPr>
            </a:lvl1pPr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75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 eaLnBrk="0" hangingPunct="0">
              <a:defRPr sz="1200">
                <a:uFillTx/>
              </a:defRPr>
            </a:lvl1pPr>
          </a:lstStyle>
          <a:p>
            <a:fld id="{0BA96726-B0E5-5C4D-84CE-D53510198312}" type="slidenum">
              <a:rPr lang="en-US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lvl1pPr algn="l" eaLnBrk="0" fontAlgn="base" hangingPunct="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pitchFamily="-110" typeface="Times"/>
        <a:ea charset="0" typeface="ＭＳ Ｐゴシック"/>
        <a:cs charset="0" typeface="ＭＳ Ｐゴシック"/>
      </a:defRPr>
    </a:lvl1pPr>
    <a:lvl2pPr algn="l" eaLnBrk="0" fontAlgn="base" hangingPunct="0" marL="4572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pitchFamily="-110" typeface="Times"/>
        <a:ea charset="-128" pitchFamily="-110" typeface="ＭＳ Ｐゴシック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pitchFamily="-110" typeface="Times"/>
        <a:ea charset="-128" pitchFamily="-110" typeface="ＭＳ Ｐゴシック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pitchFamily="-110" typeface="Times"/>
        <a:ea charset="-128" pitchFamily="-110" typeface="ＭＳ Ｐゴシック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pitchFamily="-110" typeface="Times"/>
        <a:ea charset="-128" pitchFamily="-110" typeface="ＭＳ Ｐゴシック"/>
        <a:cs typeface="+mn-cs"/>
      </a:defRPr>
    </a:lvl5pPr>
    <a:lvl6pPr algn="l" defTabSz="4572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1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1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BA96726-B0E5-5C4D-84CE-D53510198312}" type="slidenum">
              <a:rPr lang="en-US" smtClean="0">
                <a:uFillTx/>
              </a:rPr>
              <a:pPr/>
              <a:t>1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BA96726-B0E5-5C4D-84CE-D53510198312}" type="slidenum">
              <a:rPr lang="en-US" smtClean="0">
                <a:uFillTx/>
              </a:rPr>
              <a:pPr/>
              <a:t>8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BA96726-B0E5-5C4D-84CE-D53510198312}" type="slidenum">
              <a:rPr lang="en-US" smtClean="0">
                <a:uFillTx/>
              </a:rPr>
              <a:pPr/>
              <a:t>12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0BA96726-B0E5-5C4D-84CE-D53510198312}" type="slidenum">
              <a:rPr lang="en-US" smtClean="0">
                <a:uFillTx/>
              </a:rPr>
              <a:pPr/>
              <a:t>13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media/image1.png" Type="http://schemas.openxmlformats.org/officeDocument/2006/relationships/image"></Relationship><Relationship Id="rId2" Target="../media/image2.png" Type="http://schemas.openxmlformats.org/officeDocument/2006/relationships/image"></Relationship><Relationship Id="rId3" Target="../media/image3.png" Type="http://schemas.openxmlformats.org/officeDocument/2006/relationships/image"></Relationship><Relationship Id="rId4" Target="../media/image4.jpg" Type="http://schemas.openxmlformats.org/officeDocument/2006/relationships/image"></Relationship><Relationship Id="rId5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media/image2.png" Type="http://schemas.openxmlformats.org/officeDocument/2006/relationships/image"></Relationship><Relationship Id="rId2" Target="../media/image3.png" Type="http://schemas.openxmlformats.org/officeDocument/2006/relationships/image"></Relationship><Relationship Id="rId3" Target="../media/image4.jpg" Type="http://schemas.openxmlformats.org/officeDocument/2006/relationships/image"></Relationship><Relationship Id="rId4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media/image2.png" Type="http://schemas.openxmlformats.org/officeDocument/2006/relationships/image"></Relationship><Relationship Id="rId2" Target="../media/image3.png" Type="http://schemas.openxmlformats.org/officeDocument/2006/relationships/image"></Relationship><Relationship Id="rId3" Target="../media/image4.jpg" Type="http://schemas.openxmlformats.org/officeDocument/2006/relationships/image"></Relationship><Relationship Id="rId4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media/image2.png" Type="http://schemas.openxmlformats.org/officeDocument/2006/relationships/image"></Relationship><Relationship Id="rId2" Target="../media/image3.png" Type="http://schemas.openxmlformats.org/officeDocument/2006/relationships/image"></Relationship><Relationship Id="rId3" Target="../media/image4.jpg" Type="http://schemas.openxmlformats.org/officeDocument/2006/relationships/image"></Relationship><Relationship Id="rId4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media/image2.png" Type="http://schemas.openxmlformats.org/officeDocument/2006/relationships/image"></Relationship><Relationship Id="rId2" Target="../media/image3.png" Type="http://schemas.openxmlformats.org/officeDocument/2006/relationships/image"></Relationship><Relationship Id="rId3" Target="../media/image4.jpg" Type="http://schemas.openxmlformats.org/officeDocument/2006/relationships/image"></Relationship><Relationship Id="rId4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media/image2.png" Type="http://schemas.openxmlformats.org/officeDocument/2006/relationships/image"></Relationship><Relationship Id="rId2" Target="../media/image3.png" Type="http://schemas.openxmlformats.org/officeDocument/2006/relationships/image"></Relationship><Relationship Id="rId3" Target="../media/image4.jpg" Type="http://schemas.openxmlformats.org/officeDocument/2006/relationships/image"></Relationship><Relationship Id="rId4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media/image2.png" Type="http://schemas.openxmlformats.org/officeDocument/2006/relationships/image"></Relationship><Relationship Id="rId2" Target="../media/image3.png" Type="http://schemas.openxmlformats.org/officeDocument/2006/relationships/image"></Relationship><Relationship Id="rId3" Target="../media/image4.jpg" Type="http://schemas.openxmlformats.org/officeDocument/2006/relationships/image"></Relationship><Relationship Id="rId4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media/image2.png" Type="http://schemas.openxmlformats.org/officeDocument/2006/relationships/image"></Relationship><Relationship Id="rId2" Target="../media/image3.png" Type="http://schemas.openxmlformats.org/officeDocument/2006/relationships/image"></Relationship><Relationship Id="rId3" Target="../media/image4.jpg" Type="http://schemas.openxmlformats.org/officeDocument/2006/relationships/image"></Relationship><Relationship Id="rId4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media/image2.png" Type="http://schemas.openxmlformats.org/officeDocument/2006/relationships/image"></Relationship><Relationship Id="rId2" Target="../media/image3.png" Type="http://schemas.openxmlformats.org/officeDocument/2006/relationships/image"></Relationship><Relationship Id="rId3" Target="../media/image4.jpg" Type="http://schemas.openxmlformats.org/officeDocument/2006/relationships/image"></Relationship><Relationship Id="rId4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media/image2.png" Type="http://schemas.openxmlformats.org/officeDocument/2006/relationships/image"></Relationship><Relationship Id="rId2" Target="../media/image3.png" Type="http://schemas.openxmlformats.org/officeDocument/2006/relationships/image"></Relationship><Relationship Id="rId3" Target="../media/image4.jpg" Type="http://schemas.openxmlformats.org/officeDocument/2006/relationships/image"></Relationship><Relationship Id="rId4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media/image2.png" Type="http://schemas.openxmlformats.org/officeDocument/2006/relationships/image"></Relationship><Relationship Id="rId2" Target="../media/image3.png" Type="http://schemas.openxmlformats.org/officeDocument/2006/relationships/image"></Relationship><Relationship Id="rId3" Target="../media/image4.jpg" Type="http://schemas.openxmlformats.org/officeDocument/2006/relationships/image"></Relationship><Relationship Id="rId4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Title Slide">
    <p:bg>
      <p:bgPr>
        <a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pi="0" rotWithShape="1">
          <a:blip r:embed="rId1">
            <a:alphaModFix amt="0"/>
          </a:blip>
          <a:srcRect/>
          <a:stretch>
            <a:fillRect/>
          </a:stretch>
        </a:blip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top.png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baseline="0" cap="none" dirty="0" i="0" kumimoji="0" lang="en-US" normalizeH="0" strike="noStrike" sz="2400" u="none">
                <a:ln>
                  <a:noFill/>
                </a:ln>
                <a:solidFill>
                  <a:schemeClr val="tx1"/>
                </a:solidFill>
                <a:effectLst/>
                <a:uFillTx/>
                <a:latin charset="0" pitchFamily="-110" typeface="Times"/>
              </a:rPr>
              <a:t>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Foot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defPPr>
              <a:defRPr lang="en-US">
                <a:uFillTx/>
              </a:defRPr>
            </a:defPPr>
            <a:lvl1pPr algn="r" eaLnBrk="0" fontAlgn="base" hangingPunct="0" rtl="0">
              <a:spcBef>
                <a:spcPct val="0"/>
              </a:spcBef>
              <a:spcAft>
                <a:spcPct val="0"/>
              </a:spcAft>
              <a:defRPr b="1" kern="1200" sz="1200">
                <a:solidFill>
                  <a:srgbClr val="A69C95"/>
                </a:solidFill>
                <a:uFillTx/>
                <a:latin charset="0" typeface="Verdana"/>
                <a:ea charset="0" typeface="ＭＳ Ｐゴシック"/>
                <a:cs charset="0" typeface="Verdana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5pPr>
            <a:lvl6pPr algn="l" defTabSz="457200" eaLnBrk="1" hangingPunct="1" latinLnBrk="0" marL="22860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6pPr>
            <a:lvl7pPr algn="l" defTabSz="457200" eaLnBrk="1" hangingPunct="1" latinLnBrk="0" marL="27432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7pPr>
            <a:lvl8pPr algn="l" defTabSz="457200" eaLnBrk="1" hangingPunct="1" latinLnBrk="0" marL="32004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8pPr>
            <a:lvl9pPr algn="l" defTabSz="457200" eaLnBrk="1" hangingPunct="1" latinLnBrk="0" marL="36576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9pPr>
          </a:lstStyle>
          <a:p>
            <a:pPr algn="l"/>
            <a:r>
              <a:rPr dirty="0" err="1" lang="en-US">
                <a:solidFill>
                  <a:srgbClr val="A69C95"/>
                </a:solidFill>
                <a:uFillTx/>
              </a:rPr>
              <a:t>uOttawa.ca</a:t>
            </a:r>
            <a:endParaRPr dirty="0" lang="en-US">
              <a:solidFill>
                <a:srgbClr val="A69C95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uOttawa_HOR_WG7.png" id="11" name="Picture 1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FMFM_CORP_FOOTER.jpg" id="7" name="Picture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3729" y="6650864"/>
            <a:ext cx="9171460" cy="214001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fr-CA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fr-CA">
                <a:uFillTx/>
              </a:rPr>
              <a:t>Click to edit Master text styles</a:t>
            </a:r>
          </a:p>
          <a:p>
            <a:pPr lvl="1"/>
            <a:r>
              <a:rPr lang="fr-CA">
                <a:uFillTx/>
              </a:rPr>
              <a:t>Second level</a:t>
            </a:r>
          </a:p>
          <a:p>
            <a:pPr lvl="2"/>
            <a:r>
              <a:rPr lang="fr-CA">
                <a:uFillTx/>
              </a:rPr>
              <a:t>Third level</a:t>
            </a:r>
          </a:p>
          <a:p>
            <a:pPr lvl="3"/>
            <a:r>
              <a:rPr lang="fr-CA">
                <a:uFillTx/>
              </a:rPr>
              <a:t>Fourth level</a:t>
            </a:r>
          </a:p>
          <a:p>
            <a:pPr lvl="4"/>
            <a:r>
              <a:rPr lang="fr-CA">
                <a:uFillTx/>
              </a:rPr>
              <a:t>Fifth level</a:t>
            </a:r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top.png" id="6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Rectang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baseline="0" cap="none" dirty="0" i="0" kumimoji="0" lang="en-US" normalizeH="0" strike="noStrike" sz="2400" u="none">
                <a:ln>
                  <a:noFill/>
                </a:ln>
                <a:solidFill>
                  <a:schemeClr val="tx1"/>
                </a:solidFill>
                <a:effectLst/>
                <a:uFillTx/>
                <a:latin charset="0" pitchFamily="-110" typeface="Times"/>
              </a:rPr>
              <a:t>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Foot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defPPr>
              <a:defRPr lang="en-US">
                <a:uFillTx/>
              </a:defRPr>
            </a:defPPr>
            <a:lvl1pPr algn="r" eaLnBrk="0" fontAlgn="base" hangingPunct="0" rtl="0">
              <a:spcBef>
                <a:spcPct val="0"/>
              </a:spcBef>
              <a:spcAft>
                <a:spcPct val="0"/>
              </a:spcAft>
              <a:defRPr b="1" kern="1200" sz="1200">
                <a:solidFill>
                  <a:srgbClr val="A69C95"/>
                </a:solidFill>
                <a:uFillTx/>
                <a:latin charset="0" typeface="Verdana"/>
                <a:ea charset="0" typeface="ＭＳ Ｐゴシック"/>
                <a:cs charset="0" typeface="Verdana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5pPr>
            <a:lvl6pPr algn="l" defTabSz="457200" eaLnBrk="1" hangingPunct="1" latinLnBrk="0" marL="22860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6pPr>
            <a:lvl7pPr algn="l" defTabSz="457200" eaLnBrk="1" hangingPunct="1" latinLnBrk="0" marL="27432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7pPr>
            <a:lvl8pPr algn="l" defTabSz="457200" eaLnBrk="1" hangingPunct="1" latinLnBrk="0" marL="32004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8pPr>
            <a:lvl9pPr algn="l" defTabSz="457200" eaLnBrk="1" hangingPunct="1" latinLnBrk="0" marL="36576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9pPr>
          </a:lstStyle>
          <a:p>
            <a:pPr algn="l"/>
            <a:r>
              <a:rPr dirty="0" err="1" lang="en-US">
                <a:solidFill>
                  <a:srgbClr val="A69C95"/>
                </a:solidFill>
                <a:uFillTx/>
              </a:rPr>
              <a:t>uOttawa.ca</a:t>
            </a:r>
            <a:endParaRPr dirty="0" lang="en-US">
              <a:solidFill>
                <a:srgbClr val="A69C95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uOttawa_HOR_WG7.png" id="12" name="Picture 1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FMFM_CORP_FOOTER.jpg" id="13" name="Picture 1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3729" y="6650864"/>
            <a:ext cx="9171460" cy="214001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Vertical 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15100" y="381000"/>
            <a:ext cx="1943100" cy="5029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r>
              <a:rPr lang="fr-CA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381000"/>
            <a:ext cx="5676900" cy="5029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/>
          <a:p>
            <a:pPr lvl="0"/>
            <a:r>
              <a:rPr lang="fr-CA">
                <a:uFillTx/>
              </a:rPr>
              <a:t>Click to edit Master text styles</a:t>
            </a:r>
          </a:p>
          <a:p>
            <a:pPr lvl="1"/>
            <a:r>
              <a:rPr lang="fr-CA">
                <a:uFillTx/>
              </a:rPr>
              <a:t>Second level</a:t>
            </a:r>
          </a:p>
          <a:p>
            <a:pPr lvl="2"/>
            <a:r>
              <a:rPr lang="fr-CA">
                <a:uFillTx/>
              </a:rPr>
              <a:t>Third level</a:t>
            </a:r>
          </a:p>
          <a:p>
            <a:pPr lvl="3"/>
            <a:r>
              <a:rPr lang="fr-CA">
                <a:uFillTx/>
              </a:rPr>
              <a:t>Fourth level</a:t>
            </a:r>
          </a:p>
          <a:p>
            <a:pPr lvl="4"/>
            <a:r>
              <a:rPr lang="fr-CA">
                <a:uFillTx/>
              </a:rPr>
              <a:t>Fifth level</a:t>
            </a:r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top.png" id="6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Rectang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baseline="0" cap="none" dirty="0" i="0" kumimoji="0" lang="en-US" normalizeH="0" strike="noStrike" sz="2400" u="none">
                <a:ln>
                  <a:noFill/>
                </a:ln>
                <a:solidFill>
                  <a:schemeClr val="tx1"/>
                </a:solidFill>
                <a:effectLst/>
                <a:uFillTx/>
                <a:latin charset="0" pitchFamily="-110" typeface="Times"/>
              </a:rPr>
              <a:t>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Foot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defPPr>
              <a:defRPr lang="en-US">
                <a:uFillTx/>
              </a:defRPr>
            </a:defPPr>
            <a:lvl1pPr algn="r" eaLnBrk="0" fontAlgn="base" hangingPunct="0" rtl="0">
              <a:spcBef>
                <a:spcPct val="0"/>
              </a:spcBef>
              <a:spcAft>
                <a:spcPct val="0"/>
              </a:spcAft>
              <a:defRPr b="1" kern="1200" sz="1200">
                <a:solidFill>
                  <a:srgbClr val="A69C95"/>
                </a:solidFill>
                <a:uFillTx/>
                <a:latin charset="0" typeface="Verdana"/>
                <a:ea charset="0" typeface="ＭＳ Ｐゴシック"/>
                <a:cs charset="0" typeface="Verdana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5pPr>
            <a:lvl6pPr algn="l" defTabSz="457200" eaLnBrk="1" hangingPunct="1" latinLnBrk="0" marL="22860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6pPr>
            <a:lvl7pPr algn="l" defTabSz="457200" eaLnBrk="1" hangingPunct="1" latinLnBrk="0" marL="27432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7pPr>
            <a:lvl8pPr algn="l" defTabSz="457200" eaLnBrk="1" hangingPunct="1" latinLnBrk="0" marL="32004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8pPr>
            <a:lvl9pPr algn="l" defTabSz="457200" eaLnBrk="1" hangingPunct="1" latinLnBrk="0" marL="36576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9pPr>
          </a:lstStyle>
          <a:p>
            <a:pPr algn="l"/>
            <a:r>
              <a:rPr dirty="0" err="1" lang="en-US">
                <a:solidFill>
                  <a:srgbClr val="A69C95"/>
                </a:solidFill>
                <a:uFillTx/>
              </a:rPr>
              <a:t>uOttawa.ca</a:t>
            </a:r>
            <a:endParaRPr dirty="0" lang="en-US">
              <a:solidFill>
                <a:srgbClr val="A69C95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uOttawa_HOR_WG7.png" id="12" name="Picture 1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FMFM_CORP_FOOTER.jpg" id="13" name="Picture 1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3729" y="6650864"/>
            <a:ext cx="9171460" cy="214001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>
  <p:cSld name="Title and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2750" y="692696"/>
            <a:ext cx="7774632" cy="86409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b="1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5536" y="1700808"/>
            <a:ext cx="7772400" cy="375354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top.png" id="14" name="Picture 1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Rectangle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baseline="0" cap="none" dirty="0" i="0" kumimoji="0" lang="en-US" normalizeH="0" strike="noStrike" sz="2400" u="none">
                <a:ln>
                  <a:noFill/>
                </a:ln>
                <a:solidFill>
                  <a:schemeClr val="tx1"/>
                </a:solidFill>
                <a:effectLst/>
                <a:uFillTx/>
                <a:latin charset="0" pitchFamily="-110" typeface="Times"/>
              </a:rPr>
              <a:t>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Foot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defPPr>
              <a:defRPr lang="en-US">
                <a:uFillTx/>
              </a:defRPr>
            </a:defPPr>
            <a:lvl1pPr algn="r" eaLnBrk="0" fontAlgn="base" hangingPunct="0" rtl="0">
              <a:spcBef>
                <a:spcPct val="0"/>
              </a:spcBef>
              <a:spcAft>
                <a:spcPct val="0"/>
              </a:spcAft>
              <a:defRPr b="1" kern="1200" sz="1200">
                <a:solidFill>
                  <a:srgbClr val="A69C95"/>
                </a:solidFill>
                <a:uFillTx/>
                <a:latin charset="0" typeface="Verdana"/>
                <a:ea charset="0" typeface="ＭＳ Ｐゴシック"/>
                <a:cs charset="0" typeface="Verdana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5pPr>
            <a:lvl6pPr algn="l" defTabSz="457200" eaLnBrk="1" hangingPunct="1" latinLnBrk="0" marL="22860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6pPr>
            <a:lvl7pPr algn="l" defTabSz="457200" eaLnBrk="1" hangingPunct="1" latinLnBrk="0" marL="27432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7pPr>
            <a:lvl8pPr algn="l" defTabSz="457200" eaLnBrk="1" hangingPunct="1" latinLnBrk="0" marL="32004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8pPr>
            <a:lvl9pPr algn="l" defTabSz="457200" eaLnBrk="1" hangingPunct="1" latinLnBrk="0" marL="36576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9pPr>
          </a:lstStyle>
          <a:p>
            <a:pPr algn="l"/>
            <a:r>
              <a:rPr dirty="0" err="1" lang="en-US">
                <a:solidFill>
                  <a:srgbClr val="A69C95"/>
                </a:solidFill>
                <a:uFillTx/>
              </a:rPr>
              <a:t>uOttawa.ca</a:t>
            </a:r>
            <a:endParaRPr dirty="0" lang="en-US">
              <a:solidFill>
                <a:srgbClr val="A69C95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uOttawa_HOR_WG7.png" id="18" name="Picture 1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FMFM_CORP_FOOTER.jpg" id="9" name="Picture 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3729" y="6650864"/>
            <a:ext cx="9171460" cy="214001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2313" y="4281115"/>
            <a:ext cx="7772400" cy="136207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/>
          <a:lstStyle>
            <a:lvl1pPr algn="l">
              <a:defRPr b="1" cap="all" sz="4000">
                <a:uFillTx/>
              </a:defRPr>
            </a:lvl1pPr>
          </a:lstStyle>
          <a:p>
            <a:r>
              <a:rPr lang="fr-CA">
                <a:uFillTx/>
              </a:rPr>
              <a:t>Click to edit Master title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2313" y="2780928"/>
            <a:ext cx="7772400" cy="150018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sz="2000">
                <a:uFillTx/>
              </a:defRPr>
            </a:lvl1pPr>
            <a:lvl2pPr indent="0" marL="457200">
              <a:buNone/>
              <a:defRPr sz="1800">
                <a:uFillTx/>
              </a:defRPr>
            </a:lvl2pPr>
            <a:lvl3pPr indent="0" marL="914400">
              <a:buNone/>
              <a:defRPr sz="1600">
                <a:uFillTx/>
              </a:defRPr>
            </a:lvl3pPr>
            <a:lvl4pPr indent="0" marL="1371600">
              <a:buNone/>
              <a:defRPr sz="1400">
                <a:uFillTx/>
              </a:defRPr>
            </a:lvl4pPr>
            <a:lvl5pPr indent="0" marL="1828800">
              <a:buNone/>
              <a:defRPr sz="1400">
                <a:uFillTx/>
              </a:defRPr>
            </a:lvl5pPr>
            <a:lvl6pPr indent="0" marL="2286000">
              <a:buNone/>
              <a:defRPr sz="1400">
                <a:uFillTx/>
              </a:defRPr>
            </a:lvl6pPr>
            <a:lvl7pPr indent="0" marL="2743200">
              <a:buNone/>
              <a:defRPr sz="1400">
                <a:uFillTx/>
              </a:defRPr>
            </a:lvl7pPr>
            <a:lvl8pPr indent="0" marL="3200400">
              <a:buNone/>
              <a:defRPr sz="1400">
                <a:uFillTx/>
              </a:defRPr>
            </a:lvl8pPr>
            <a:lvl9pPr indent="0" marL="3657600">
              <a:buNone/>
              <a:defRPr sz="1400">
                <a:uFillTx/>
              </a:defRPr>
            </a:lvl9pPr>
          </a:lstStyle>
          <a:p>
            <a:pPr lvl="0"/>
            <a:r>
              <a:rPr lang="fr-CA">
                <a:uFillTx/>
              </a:rPr>
              <a:t>Click to edit Master text styles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top.png" id="6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Rectang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baseline="0" cap="none" dirty="0" i="0" kumimoji="0" lang="en-US" normalizeH="0" strike="noStrike" sz="2400" u="none">
                <a:ln>
                  <a:noFill/>
                </a:ln>
                <a:solidFill>
                  <a:schemeClr val="tx1"/>
                </a:solidFill>
                <a:effectLst/>
                <a:uFillTx/>
                <a:latin charset="0" pitchFamily="-110" typeface="Times"/>
              </a:rPr>
              <a:t>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Foot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defPPr>
              <a:defRPr lang="en-US">
                <a:uFillTx/>
              </a:defRPr>
            </a:defPPr>
            <a:lvl1pPr algn="r" eaLnBrk="0" fontAlgn="base" hangingPunct="0" rtl="0">
              <a:spcBef>
                <a:spcPct val="0"/>
              </a:spcBef>
              <a:spcAft>
                <a:spcPct val="0"/>
              </a:spcAft>
              <a:defRPr b="1" kern="1200" sz="1200">
                <a:solidFill>
                  <a:srgbClr val="A69C95"/>
                </a:solidFill>
                <a:uFillTx/>
                <a:latin charset="0" typeface="Verdana"/>
                <a:ea charset="0" typeface="ＭＳ Ｐゴシック"/>
                <a:cs charset="0" typeface="Verdana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5pPr>
            <a:lvl6pPr algn="l" defTabSz="457200" eaLnBrk="1" hangingPunct="1" latinLnBrk="0" marL="22860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6pPr>
            <a:lvl7pPr algn="l" defTabSz="457200" eaLnBrk="1" hangingPunct="1" latinLnBrk="0" marL="27432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7pPr>
            <a:lvl8pPr algn="l" defTabSz="457200" eaLnBrk="1" hangingPunct="1" latinLnBrk="0" marL="32004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8pPr>
            <a:lvl9pPr algn="l" defTabSz="457200" eaLnBrk="1" hangingPunct="1" latinLnBrk="0" marL="36576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9pPr>
          </a:lstStyle>
          <a:p>
            <a:pPr algn="l"/>
            <a:r>
              <a:rPr dirty="0" err="1" lang="en-US">
                <a:solidFill>
                  <a:srgbClr val="A69C95"/>
                </a:solidFill>
                <a:uFillTx/>
              </a:rPr>
              <a:t>uOttawa.ca</a:t>
            </a:r>
            <a:endParaRPr dirty="0" lang="en-US">
              <a:solidFill>
                <a:srgbClr val="A69C95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uOttawa_HOR_WG7.png" id="12" name="Picture 1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FMFM_CORP_FOOTER.jpg" id="13" name="Picture 1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3729" y="6650864"/>
            <a:ext cx="9171460" cy="214001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fr-CA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1524000"/>
            <a:ext cx="3810000" cy="3886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fr-CA">
                <a:uFillTx/>
              </a:rPr>
              <a:t>Click to edit Master text styles</a:t>
            </a:r>
          </a:p>
          <a:p>
            <a:pPr lvl="1"/>
            <a:r>
              <a:rPr lang="fr-CA">
                <a:uFillTx/>
              </a:rPr>
              <a:t>Second level</a:t>
            </a:r>
          </a:p>
          <a:p>
            <a:pPr lvl="2"/>
            <a:r>
              <a:rPr lang="fr-CA">
                <a:uFillTx/>
              </a:rPr>
              <a:t>Third level</a:t>
            </a:r>
          </a:p>
          <a:p>
            <a:pPr lvl="3"/>
            <a:r>
              <a:rPr lang="fr-CA">
                <a:uFillTx/>
              </a:rPr>
              <a:t>Fourth level</a:t>
            </a:r>
          </a:p>
          <a:p>
            <a:pPr lvl="4"/>
            <a:r>
              <a:rPr lang="fr-CA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8200" y="1524000"/>
            <a:ext cx="3810000" cy="3886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fr-CA">
                <a:uFillTx/>
              </a:rPr>
              <a:t>Click to edit Master text styles</a:t>
            </a:r>
          </a:p>
          <a:p>
            <a:pPr lvl="1"/>
            <a:r>
              <a:rPr lang="fr-CA">
                <a:uFillTx/>
              </a:rPr>
              <a:t>Second level</a:t>
            </a:r>
          </a:p>
          <a:p>
            <a:pPr lvl="2"/>
            <a:r>
              <a:rPr lang="fr-CA">
                <a:uFillTx/>
              </a:rPr>
              <a:t>Third level</a:t>
            </a:r>
          </a:p>
          <a:p>
            <a:pPr lvl="3"/>
            <a:r>
              <a:rPr lang="fr-CA">
                <a:uFillTx/>
              </a:rPr>
              <a:t>Fourth level</a:t>
            </a:r>
          </a:p>
          <a:p>
            <a:pPr lvl="4"/>
            <a:r>
              <a:rPr lang="fr-CA">
                <a:uFillTx/>
              </a:rPr>
              <a:t>Fifth level</a:t>
            </a:r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top.png" id="7" name="Picture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Rectangl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baseline="0" cap="none" dirty="0" i="0" kumimoji="0" lang="en-US" normalizeH="0" strike="noStrike" sz="2400" u="none">
                <a:ln>
                  <a:noFill/>
                </a:ln>
                <a:solidFill>
                  <a:schemeClr val="tx1"/>
                </a:solidFill>
                <a:effectLst/>
                <a:uFillTx/>
                <a:latin charset="0" pitchFamily="-110" typeface="Times"/>
              </a:rPr>
              <a:t>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Foot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defPPr>
              <a:defRPr lang="en-US">
                <a:uFillTx/>
              </a:defRPr>
            </a:defPPr>
            <a:lvl1pPr algn="r" eaLnBrk="0" fontAlgn="base" hangingPunct="0" rtl="0">
              <a:spcBef>
                <a:spcPct val="0"/>
              </a:spcBef>
              <a:spcAft>
                <a:spcPct val="0"/>
              </a:spcAft>
              <a:defRPr b="1" kern="1200" sz="1200">
                <a:solidFill>
                  <a:srgbClr val="A69C95"/>
                </a:solidFill>
                <a:uFillTx/>
                <a:latin charset="0" typeface="Verdana"/>
                <a:ea charset="0" typeface="ＭＳ Ｐゴシック"/>
                <a:cs charset="0" typeface="Verdana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5pPr>
            <a:lvl6pPr algn="l" defTabSz="457200" eaLnBrk="1" hangingPunct="1" latinLnBrk="0" marL="22860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6pPr>
            <a:lvl7pPr algn="l" defTabSz="457200" eaLnBrk="1" hangingPunct="1" latinLnBrk="0" marL="27432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7pPr>
            <a:lvl8pPr algn="l" defTabSz="457200" eaLnBrk="1" hangingPunct="1" latinLnBrk="0" marL="32004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8pPr>
            <a:lvl9pPr algn="l" defTabSz="457200" eaLnBrk="1" hangingPunct="1" latinLnBrk="0" marL="36576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9pPr>
          </a:lstStyle>
          <a:p>
            <a:pPr algn="l"/>
            <a:r>
              <a:rPr dirty="0" err="1" lang="en-US">
                <a:solidFill>
                  <a:srgbClr val="A69C95"/>
                </a:solidFill>
                <a:uFillTx/>
              </a:rPr>
              <a:t>uOttawa.ca</a:t>
            </a:r>
            <a:endParaRPr dirty="0" lang="en-US">
              <a:solidFill>
                <a:srgbClr val="A69C95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uOttawa_HOR_WG7.png" id="13" name="Picture 1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FMFM_CORP_FOOTER.jpg" id="14" name="Picture 1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3729" y="6650864"/>
            <a:ext cx="9171460" cy="214001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Comparis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74638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uFillTx/>
              </a:defRPr>
            </a:lvl1pPr>
          </a:lstStyle>
          <a:p>
            <a:r>
              <a:rPr lang="fr-CA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535113"/>
            <a:ext cx="4040188" cy="639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fr-CA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174875"/>
            <a:ext cx="4040188" cy="39512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fr-CA">
                <a:uFillTx/>
              </a:rPr>
              <a:t>Click to edit Master text styles</a:t>
            </a:r>
          </a:p>
          <a:p>
            <a:pPr lvl="1"/>
            <a:r>
              <a:rPr lang="fr-CA">
                <a:uFillTx/>
              </a:rPr>
              <a:t>Second level</a:t>
            </a:r>
          </a:p>
          <a:p>
            <a:pPr lvl="2"/>
            <a:r>
              <a:rPr lang="fr-CA">
                <a:uFillTx/>
              </a:rPr>
              <a:t>Third level</a:t>
            </a:r>
          </a:p>
          <a:p>
            <a:pPr lvl="3"/>
            <a:r>
              <a:rPr lang="fr-CA">
                <a:uFillTx/>
              </a:rPr>
              <a:t>Fourth level</a:t>
            </a:r>
          </a:p>
          <a:p>
            <a:pPr lvl="4"/>
            <a:r>
              <a:rPr lang="fr-CA">
                <a:uFillTx/>
              </a:rPr>
              <a:t>Fifth level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5025" y="1535113"/>
            <a:ext cx="4041775" cy="6397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fr-CA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5025" y="2174875"/>
            <a:ext cx="4041775" cy="39512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fr-CA">
                <a:uFillTx/>
              </a:rPr>
              <a:t>Click to edit Master text styles</a:t>
            </a:r>
          </a:p>
          <a:p>
            <a:pPr lvl="1"/>
            <a:r>
              <a:rPr lang="fr-CA">
                <a:uFillTx/>
              </a:rPr>
              <a:t>Second level</a:t>
            </a:r>
          </a:p>
          <a:p>
            <a:pPr lvl="2"/>
            <a:r>
              <a:rPr lang="fr-CA">
                <a:uFillTx/>
              </a:rPr>
              <a:t>Third level</a:t>
            </a:r>
          </a:p>
          <a:p>
            <a:pPr lvl="3"/>
            <a:r>
              <a:rPr lang="fr-CA">
                <a:uFillTx/>
              </a:rPr>
              <a:t>Fourth level</a:t>
            </a:r>
          </a:p>
          <a:p>
            <a:pPr lvl="4"/>
            <a:r>
              <a:rPr lang="fr-CA">
                <a:uFillTx/>
              </a:rPr>
              <a:t>Fifth level</a:t>
            </a:r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top.png" id="9" name="Picture 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Rectangle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baseline="0" cap="none" dirty="0" i="0" kumimoji="0" lang="en-US" normalizeH="0" strike="noStrike" sz="2400" u="none">
                <a:ln>
                  <a:noFill/>
                </a:ln>
                <a:solidFill>
                  <a:schemeClr val="tx1"/>
                </a:solidFill>
                <a:effectLst/>
                <a:uFillTx/>
                <a:latin charset="0" pitchFamily="-110" typeface="Times"/>
              </a:rPr>
              <a:t>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Foot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defPPr>
              <a:defRPr lang="en-US">
                <a:uFillTx/>
              </a:defRPr>
            </a:defPPr>
            <a:lvl1pPr algn="r" eaLnBrk="0" fontAlgn="base" hangingPunct="0" rtl="0">
              <a:spcBef>
                <a:spcPct val="0"/>
              </a:spcBef>
              <a:spcAft>
                <a:spcPct val="0"/>
              </a:spcAft>
              <a:defRPr b="1" kern="1200" sz="1200">
                <a:solidFill>
                  <a:srgbClr val="A69C95"/>
                </a:solidFill>
                <a:uFillTx/>
                <a:latin charset="0" typeface="Verdana"/>
                <a:ea charset="0" typeface="ＭＳ Ｐゴシック"/>
                <a:cs charset="0" typeface="Verdana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5pPr>
            <a:lvl6pPr algn="l" defTabSz="457200" eaLnBrk="1" hangingPunct="1" latinLnBrk="0" marL="22860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6pPr>
            <a:lvl7pPr algn="l" defTabSz="457200" eaLnBrk="1" hangingPunct="1" latinLnBrk="0" marL="27432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7pPr>
            <a:lvl8pPr algn="l" defTabSz="457200" eaLnBrk="1" hangingPunct="1" latinLnBrk="0" marL="32004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8pPr>
            <a:lvl9pPr algn="l" defTabSz="457200" eaLnBrk="1" hangingPunct="1" latinLnBrk="0" marL="36576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9pPr>
          </a:lstStyle>
          <a:p>
            <a:pPr algn="l"/>
            <a:r>
              <a:rPr dirty="0" err="1" lang="en-US">
                <a:solidFill>
                  <a:srgbClr val="A69C95"/>
                </a:solidFill>
                <a:uFillTx/>
              </a:rPr>
              <a:t>uOttawa.ca</a:t>
            </a:r>
            <a:endParaRPr dirty="0" lang="en-US">
              <a:solidFill>
                <a:srgbClr val="A69C95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uOttawa_HOR_WG7.png" id="15" name="Picture 1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FMFM_CORP_FOOTER.jpg" id="16" name="Picture 1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3729" y="6650864"/>
            <a:ext cx="9171460" cy="214001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lang="fr-CA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top.png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Rectang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baseline="0" cap="none" dirty="0" i="0" kumimoji="0" lang="en-US" normalizeH="0" strike="noStrike" sz="2400" u="none">
                <a:ln>
                  <a:noFill/>
                </a:ln>
                <a:solidFill>
                  <a:schemeClr val="tx1"/>
                </a:solidFill>
                <a:effectLst/>
                <a:uFillTx/>
                <a:latin charset="0" pitchFamily="-110" typeface="Times"/>
              </a:rPr>
              <a:t>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Foot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defPPr>
              <a:defRPr lang="en-US">
                <a:uFillTx/>
              </a:defRPr>
            </a:defPPr>
            <a:lvl1pPr algn="r" eaLnBrk="0" fontAlgn="base" hangingPunct="0" rtl="0">
              <a:spcBef>
                <a:spcPct val="0"/>
              </a:spcBef>
              <a:spcAft>
                <a:spcPct val="0"/>
              </a:spcAft>
              <a:defRPr b="1" kern="1200" sz="1200">
                <a:solidFill>
                  <a:srgbClr val="A69C95"/>
                </a:solidFill>
                <a:uFillTx/>
                <a:latin charset="0" typeface="Verdana"/>
                <a:ea charset="0" typeface="ＭＳ Ｐゴシック"/>
                <a:cs charset="0" typeface="Verdana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5pPr>
            <a:lvl6pPr algn="l" defTabSz="457200" eaLnBrk="1" hangingPunct="1" latinLnBrk="0" marL="22860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6pPr>
            <a:lvl7pPr algn="l" defTabSz="457200" eaLnBrk="1" hangingPunct="1" latinLnBrk="0" marL="27432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7pPr>
            <a:lvl8pPr algn="l" defTabSz="457200" eaLnBrk="1" hangingPunct="1" latinLnBrk="0" marL="32004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8pPr>
            <a:lvl9pPr algn="l" defTabSz="457200" eaLnBrk="1" hangingPunct="1" latinLnBrk="0" marL="36576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9pPr>
          </a:lstStyle>
          <a:p>
            <a:pPr algn="l"/>
            <a:r>
              <a:rPr dirty="0" err="1" lang="en-US">
                <a:solidFill>
                  <a:srgbClr val="A69C95"/>
                </a:solidFill>
                <a:uFillTx/>
              </a:rPr>
              <a:t>uOttawa.ca</a:t>
            </a:r>
            <a:endParaRPr dirty="0" lang="en-US">
              <a:solidFill>
                <a:srgbClr val="A69C95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uOttawa_HOR_WG7.png" id="11" name="Picture 1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FMFM_CORP_FOOTER.jpg" id="12" name="Picture 1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3729" y="6650864"/>
            <a:ext cx="9171460" cy="214001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top.png" id="4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baseline="0" cap="none" dirty="0" i="0" kumimoji="0" lang="en-US" normalizeH="0" strike="noStrike" sz="2400" u="none">
                <a:ln>
                  <a:noFill/>
                </a:ln>
                <a:solidFill>
                  <a:schemeClr val="tx1"/>
                </a:solidFill>
                <a:effectLst/>
                <a:uFillTx/>
                <a:latin charset="0" pitchFamily="-110" typeface="Times"/>
              </a:rPr>
              <a:t>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Foot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defPPr>
              <a:defRPr lang="en-US">
                <a:uFillTx/>
              </a:defRPr>
            </a:defPPr>
            <a:lvl1pPr algn="r" eaLnBrk="0" fontAlgn="base" hangingPunct="0" rtl="0">
              <a:spcBef>
                <a:spcPct val="0"/>
              </a:spcBef>
              <a:spcAft>
                <a:spcPct val="0"/>
              </a:spcAft>
              <a:defRPr b="1" kern="1200" sz="1200">
                <a:solidFill>
                  <a:srgbClr val="A69C95"/>
                </a:solidFill>
                <a:uFillTx/>
                <a:latin charset="0" typeface="Verdana"/>
                <a:ea charset="0" typeface="ＭＳ Ｐゴシック"/>
                <a:cs charset="0" typeface="Verdana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5pPr>
            <a:lvl6pPr algn="l" defTabSz="457200" eaLnBrk="1" hangingPunct="1" latinLnBrk="0" marL="22860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6pPr>
            <a:lvl7pPr algn="l" defTabSz="457200" eaLnBrk="1" hangingPunct="1" latinLnBrk="0" marL="27432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7pPr>
            <a:lvl8pPr algn="l" defTabSz="457200" eaLnBrk="1" hangingPunct="1" latinLnBrk="0" marL="32004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8pPr>
            <a:lvl9pPr algn="l" defTabSz="457200" eaLnBrk="1" hangingPunct="1" latinLnBrk="0" marL="36576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9pPr>
          </a:lstStyle>
          <a:p>
            <a:pPr algn="l"/>
            <a:r>
              <a:rPr dirty="0" err="1" lang="en-US">
                <a:solidFill>
                  <a:srgbClr val="A69C95"/>
                </a:solidFill>
                <a:uFillTx/>
              </a:rPr>
              <a:t>uOttawa.ca</a:t>
            </a:r>
            <a:endParaRPr dirty="0" lang="en-US">
              <a:solidFill>
                <a:srgbClr val="A69C95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uOttawa_HOR_WG7.png" id="10" name="Picture 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FMFM_CORP_FOOTER.jpg" id="11" name="Picture 1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3729" y="6650864"/>
            <a:ext cx="9171460" cy="214001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Content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404664"/>
            <a:ext cx="3008313" cy="116205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dirty="0" lang="fr-CA">
                <a:uFillTx/>
              </a:rPr>
              <a:t>Click to </a:t>
            </a:r>
            <a:r>
              <a:rPr dirty="0" err="1" lang="fr-CA">
                <a:uFillTx/>
              </a:rPr>
              <a:t>edit</a:t>
            </a:r>
            <a:r>
              <a:rPr dirty="0" lang="fr-CA">
                <a:uFillTx/>
              </a:rPr>
              <a:t> Master </a:t>
            </a:r>
            <a:r>
              <a:rPr dirty="0" err="1" lang="fr-CA">
                <a:uFillTx/>
              </a:rPr>
              <a:t>title</a:t>
            </a:r>
            <a:r>
              <a:rPr dirty="0" lang="fr-CA">
                <a:uFillTx/>
              </a:rPr>
              <a:t> style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75050" y="404665"/>
            <a:ext cx="5111750" cy="547260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dirty="0" lang="fr-CA">
                <a:uFillTx/>
              </a:rPr>
              <a:t>Click to </a:t>
            </a:r>
            <a:r>
              <a:rPr dirty="0" err="1" lang="fr-CA">
                <a:uFillTx/>
              </a:rPr>
              <a:t>edit</a:t>
            </a:r>
            <a:r>
              <a:rPr dirty="0" lang="fr-CA">
                <a:uFillTx/>
              </a:rPr>
              <a:t> Master </a:t>
            </a:r>
            <a:r>
              <a:rPr dirty="0" err="1" lang="fr-CA">
                <a:uFillTx/>
              </a:rPr>
              <a:t>text</a:t>
            </a:r>
            <a:r>
              <a:rPr dirty="0" lang="fr-CA">
                <a:uFillTx/>
              </a:rPr>
              <a:t> styles</a:t>
            </a:r>
          </a:p>
          <a:p>
            <a:pPr lvl="1"/>
            <a:r>
              <a:rPr dirty="0" lang="fr-CA">
                <a:uFillTx/>
              </a:rPr>
              <a:t>Second </a:t>
            </a:r>
            <a:r>
              <a:rPr dirty="0" err="1" lang="fr-CA">
                <a:uFillTx/>
              </a:rPr>
              <a:t>level</a:t>
            </a:r>
            <a:endParaRPr dirty="0" lang="fr-CA">
              <a:uFillTx/>
            </a:endParaRPr>
          </a:p>
          <a:p>
            <a:pPr lvl="2"/>
            <a:r>
              <a:rPr dirty="0" err="1" lang="fr-CA">
                <a:uFillTx/>
              </a:rPr>
              <a:t>Third</a:t>
            </a:r>
            <a:r>
              <a:rPr dirty="0" lang="fr-CA">
                <a:uFillTx/>
              </a:rPr>
              <a:t> </a:t>
            </a:r>
            <a:r>
              <a:rPr dirty="0" err="1" lang="fr-CA">
                <a:uFillTx/>
              </a:rPr>
              <a:t>level</a:t>
            </a:r>
            <a:endParaRPr dirty="0" lang="fr-CA">
              <a:uFillTx/>
            </a:endParaRPr>
          </a:p>
          <a:p>
            <a:pPr lvl="3"/>
            <a:r>
              <a:rPr dirty="0" err="1" lang="fr-CA">
                <a:uFillTx/>
              </a:rPr>
              <a:t>Fourth</a:t>
            </a:r>
            <a:r>
              <a:rPr dirty="0" lang="fr-CA">
                <a:uFillTx/>
              </a:rPr>
              <a:t> </a:t>
            </a:r>
            <a:r>
              <a:rPr dirty="0" err="1" lang="fr-CA">
                <a:uFillTx/>
              </a:rPr>
              <a:t>level</a:t>
            </a:r>
            <a:endParaRPr dirty="0" lang="fr-CA">
              <a:uFillTx/>
            </a:endParaRPr>
          </a:p>
          <a:p>
            <a:pPr lvl="4"/>
            <a:r>
              <a:rPr dirty="0" err="1" lang="fr-CA">
                <a:uFillTx/>
              </a:rPr>
              <a:t>Fifth</a:t>
            </a:r>
            <a:r>
              <a:rPr dirty="0" lang="fr-CA">
                <a:uFillTx/>
              </a:rPr>
              <a:t> </a:t>
            </a:r>
            <a:r>
              <a:rPr dirty="0" err="1" lang="fr-CA">
                <a:uFillTx/>
              </a:rPr>
              <a:t>level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772817"/>
            <a:ext cx="3008313" cy="410445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fr-CA">
                <a:uFillTx/>
              </a:rPr>
              <a:t>Click to edit Master text styles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top.png" id="7" name="Picture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Rectangl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baseline="0" cap="none" dirty="0" i="0" kumimoji="0" lang="en-US" normalizeH="0" strike="noStrike" sz="2400" u="none">
                <a:ln>
                  <a:noFill/>
                </a:ln>
                <a:solidFill>
                  <a:schemeClr val="tx1"/>
                </a:solidFill>
                <a:effectLst/>
                <a:uFillTx/>
                <a:latin charset="0" pitchFamily="-110" typeface="Times"/>
              </a:rPr>
              <a:t>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Foot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defPPr>
              <a:defRPr lang="en-US">
                <a:uFillTx/>
              </a:defRPr>
            </a:defPPr>
            <a:lvl1pPr algn="r" eaLnBrk="0" fontAlgn="base" hangingPunct="0" rtl="0">
              <a:spcBef>
                <a:spcPct val="0"/>
              </a:spcBef>
              <a:spcAft>
                <a:spcPct val="0"/>
              </a:spcAft>
              <a:defRPr b="1" kern="1200" sz="1200">
                <a:solidFill>
                  <a:srgbClr val="A69C95"/>
                </a:solidFill>
                <a:uFillTx/>
                <a:latin charset="0" typeface="Verdana"/>
                <a:ea charset="0" typeface="ＭＳ Ｐゴシック"/>
                <a:cs charset="0" typeface="Verdana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5pPr>
            <a:lvl6pPr algn="l" defTabSz="457200" eaLnBrk="1" hangingPunct="1" latinLnBrk="0" marL="22860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6pPr>
            <a:lvl7pPr algn="l" defTabSz="457200" eaLnBrk="1" hangingPunct="1" latinLnBrk="0" marL="27432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7pPr>
            <a:lvl8pPr algn="l" defTabSz="457200" eaLnBrk="1" hangingPunct="1" latinLnBrk="0" marL="32004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8pPr>
            <a:lvl9pPr algn="l" defTabSz="457200" eaLnBrk="1" hangingPunct="1" latinLnBrk="0" marL="36576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9pPr>
          </a:lstStyle>
          <a:p>
            <a:pPr algn="l"/>
            <a:r>
              <a:rPr dirty="0" err="1" lang="en-US">
                <a:solidFill>
                  <a:srgbClr val="A69C95"/>
                </a:solidFill>
                <a:uFillTx/>
              </a:rPr>
              <a:t>uOttawa.ca</a:t>
            </a:r>
            <a:endParaRPr dirty="0" lang="en-US">
              <a:solidFill>
                <a:srgbClr val="A69C95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uOttawa_HOR_WG7.png" id="13" name="Picture 1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FMFM_CORP_FOOTER.jpg" id="14" name="Picture 1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3729" y="6650864"/>
            <a:ext cx="9171460" cy="214001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Picture with Caption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4302422"/>
            <a:ext cx="5486400" cy="56673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>
            <a:lvl1pPr algn="l">
              <a:defRPr b="1" sz="2000">
                <a:uFillTx/>
              </a:defRPr>
            </a:lvl1pPr>
          </a:lstStyle>
          <a:p>
            <a:r>
              <a:rPr lang="fr-CA">
                <a:uFillTx/>
              </a:rPr>
              <a:t>Click to edit Master title style</a:t>
            </a: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612775"/>
            <a:ext cx="5486400" cy="353630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pPr lvl="0"/>
            <a:r>
              <a:rPr lang="fr-CA" noProof="0">
                <a:uFillTx/>
              </a:rPr>
              <a:t>Drag picture to placeholder or click icon to add</a:t>
            </a:r>
            <a:endParaRPr lang="en-US" noProof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792288" y="4869160"/>
            <a:ext cx="5486400" cy="80486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1400">
                <a:uFillTx/>
              </a:defRPr>
            </a:lvl1pPr>
            <a:lvl2pPr indent="0" marL="457200">
              <a:buNone/>
              <a:defRPr sz="1200">
                <a:uFillTx/>
              </a:defRPr>
            </a:lvl2pPr>
            <a:lvl3pPr indent="0" marL="914400">
              <a:buNone/>
              <a:defRPr sz="1000">
                <a:uFillTx/>
              </a:defRPr>
            </a:lvl3pPr>
            <a:lvl4pPr indent="0" marL="1371600">
              <a:buNone/>
              <a:defRPr sz="900">
                <a:uFillTx/>
              </a:defRPr>
            </a:lvl4pPr>
            <a:lvl5pPr indent="0" marL="1828800">
              <a:buNone/>
              <a:defRPr sz="900">
                <a:uFillTx/>
              </a:defRPr>
            </a:lvl5pPr>
            <a:lvl6pPr indent="0" marL="2286000">
              <a:buNone/>
              <a:defRPr sz="900">
                <a:uFillTx/>
              </a:defRPr>
            </a:lvl6pPr>
            <a:lvl7pPr indent="0" marL="2743200">
              <a:buNone/>
              <a:defRPr sz="900">
                <a:uFillTx/>
              </a:defRPr>
            </a:lvl7pPr>
            <a:lvl8pPr indent="0" marL="3200400">
              <a:buNone/>
              <a:defRPr sz="900">
                <a:uFillTx/>
              </a:defRPr>
            </a:lvl8pPr>
            <a:lvl9pPr indent="0" marL="3657600">
              <a:buNone/>
              <a:defRPr sz="900">
                <a:uFillTx/>
              </a:defRPr>
            </a:lvl9pPr>
          </a:lstStyle>
          <a:p>
            <a:pPr lvl="0"/>
            <a:r>
              <a:rPr lang="fr-CA">
                <a:uFillTx/>
              </a:rPr>
              <a:t>Click to edit Master text styles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top.png" id="7" name="Picture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1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Rectangle 1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baseline="0" cap="none" dirty="0" i="0" kumimoji="0" lang="en-US" normalizeH="0" strike="noStrike" sz="2400" u="none">
                <a:ln>
                  <a:noFill/>
                </a:ln>
                <a:solidFill>
                  <a:schemeClr val="tx1"/>
                </a:solidFill>
                <a:effectLst/>
                <a:uFillTx/>
                <a:latin charset="0" pitchFamily="-110" typeface="Times"/>
              </a:rPr>
              <a:t>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Foot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 userDrawn="1"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defPPr>
              <a:defRPr lang="en-US">
                <a:uFillTx/>
              </a:defRPr>
            </a:defPPr>
            <a:lvl1pPr algn="r" eaLnBrk="0" fontAlgn="base" hangingPunct="0" rtl="0">
              <a:spcBef>
                <a:spcPct val="0"/>
              </a:spcBef>
              <a:spcAft>
                <a:spcPct val="0"/>
              </a:spcAft>
              <a:defRPr b="1" kern="1200" sz="1200">
                <a:solidFill>
                  <a:srgbClr val="A69C95"/>
                </a:solidFill>
                <a:uFillTx/>
                <a:latin charset="0" typeface="Verdana"/>
                <a:ea charset="0" typeface="ＭＳ Ｐゴシック"/>
                <a:cs charset="0" typeface="Verdana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5pPr>
            <a:lvl6pPr algn="l" defTabSz="457200" eaLnBrk="1" hangingPunct="1" latinLnBrk="0" marL="22860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6pPr>
            <a:lvl7pPr algn="l" defTabSz="457200" eaLnBrk="1" hangingPunct="1" latinLnBrk="0" marL="27432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7pPr>
            <a:lvl8pPr algn="l" defTabSz="457200" eaLnBrk="1" hangingPunct="1" latinLnBrk="0" marL="32004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8pPr>
            <a:lvl9pPr algn="l" defTabSz="457200" eaLnBrk="1" hangingPunct="1" latinLnBrk="0" marL="36576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9pPr>
          </a:lstStyle>
          <a:p>
            <a:pPr algn="l"/>
            <a:r>
              <a:rPr dirty="0" err="1" lang="en-US">
                <a:solidFill>
                  <a:srgbClr val="A69C95"/>
                </a:solidFill>
                <a:uFillTx/>
              </a:rPr>
              <a:t>uOttawa.ca</a:t>
            </a:r>
            <a:endParaRPr dirty="0" lang="en-US">
              <a:solidFill>
                <a:srgbClr val="A69C95"/>
              </a:solidFill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uOttawa_HOR_WG7.png" id="13" name="Picture 1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FMFM_CORP_FOOTER.jpg" id="14" name="Picture 1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 userDrawn="1"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3729" y="6650864"/>
            <a:ext cx="9171460" cy="214001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media/image1.png" Type="http://schemas.openxmlformats.org/officeDocument/2006/relationships/image"></Relationship><Relationship Id="rId2" Target="../slideLayouts/slideLayout1.xml" Type="http://schemas.openxmlformats.org/officeDocument/2006/relationships/slideLayout"></Relationship><Relationship Id="rId3" Target="../slideLayouts/slideLayout2.xml" Type="http://schemas.openxmlformats.org/officeDocument/2006/relationships/slideLayout"></Relationship><Relationship Id="rId4" Target="../slideLayouts/slideLayout3.xml" Type="http://schemas.openxmlformats.org/officeDocument/2006/relationships/slideLayout"></Relationship><Relationship Id="rId5" Target="../slideLayouts/slideLayout4.xml" Type="http://schemas.openxmlformats.org/officeDocument/2006/relationships/slideLayout"></Relationship><Relationship Id="rId6" Target="../slideLayouts/slideLayout5.xml" Type="http://schemas.openxmlformats.org/officeDocument/2006/relationships/slideLayout"></Relationship><Relationship Id="rId7" Target="../slideLayouts/slideLayout6.xml" Type="http://schemas.openxmlformats.org/officeDocument/2006/relationships/slideLayout"></Relationship><Relationship Id="rId8" Target="../slideLayouts/slideLayout7.xml" Type="http://schemas.openxmlformats.org/officeDocument/2006/relationships/slideLayout"></Relationship><Relationship Id="rId9" Target="../slideLayouts/slideLayout8.xml" Type="http://schemas.openxmlformats.org/officeDocument/2006/relationships/slideLayout"></Relationship><Relationship Id="rId10" Target="../slideLayouts/slideLayout9.xml" Type="http://schemas.openxmlformats.org/officeDocument/2006/relationships/slideLayout"></Relationship><Relationship Id="rId11" Target="../slideLayouts/slideLayout10.xml" Type="http://schemas.openxmlformats.org/officeDocument/2006/relationships/slideLayout"></Relationship><Relationship Id="rId12" Target="../slideLayouts/slideLayout11.xml" Type="http://schemas.openxmlformats.org/officeDocument/2006/relationships/slideLayout"></Relationship><Relationship Id="rId13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Pr>
        <a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pi="0" rotWithShape="1">
          <a:blip r:embed="rId1">
            <a:alphaModFix amt="0"/>
          </a:blip>
          <a:srcRect/>
          <a:stretch>
            <a:fillRect/>
          </a:stretch>
        </a:blip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7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dirty="0" lang="fr-CA">
                <a:uFillTx/>
              </a:rPr>
              <a:t>Click to </a:t>
            </a:r>
            <a:r>
              <a:rPr dirty="0" err="1" lang="fr-CA">
                <a:uFillTx/>
              </a:rPr>
              <a:t>add</a:t>
            </a:r>
            <a:r>
              <a:rPr dirty="0" lang="fr-CA">
                <a:uFillTx/>
              </a:rPr>
              <a:t> </a:t>
            </a:r>
            <a:r>
              <a:rPr dirty="0" err="1" lang="fr-CA">
                <a:uFillTx/>
              </a:rPr>
              <a:t>title</a:t>
            </a:r>
            <a:r>
              <a:rPr dirty="0" lang="fr-CA">
                <a:uFillTx/>
              </a:rPr>
              <a:t> </a:t>
            </a:r>
            <a:r>
              <a:rPr dirty="0" err="1" lang="fr-CA">
                <a:uFillTx/>
              </a:rPr>
              <a:t>here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8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/>
          <a:p>
            <a:pPr lvl="0"/>
            <a:r>
              <a:rPr dirty="0" lang="fr-CA">
                <a:uFillTx/>
              </a:rPr>
              <a:t>Click to </a:t>
            </a:r>
            <a:r>
              <a:rPr dirty="0" err="1" lang="fr-CA">
                <a:uFillTx/>
              </a:rPr>
              <a:t>add</a:t>
            </a:r>
            <a:r>
              <a:rPr dirty="0" lang="fr-CA">
                <a:uFillTx/>
              </a:rPr>
              <a:t> content </a:t>
            </a:r>
            <a:r>
              <a:rPr dirty="0" err="1" lang="fr-CA">
                <a:uFillTx/>
              </a:rPr>
              <a:t>here</a:t>
            </a:r>
            <a:endParaRPr dirty="0"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2" id="2147483661"/>
    <p:sldLayoutId r:id="rId3" id="2147483662"/>
    <p:sldLayoutId r:id="rId4" id="2147483663"/>
    <p:sldLayoutId r:id="rId5" id="2147483664"/>
    <p:sldLayoutId r:id="rId6" id="2147483665"/>
    <p:sldLayoutId r:id="rId7" id="2147483666"/>
    <p:sldLayoutId r:id="rId8" id="2147483667"/>
    <p:sldLayoutId r:id="rId9" id="2147483668"/>
    <p:sldLayoutId r:id="rId10" id="2147483669"/>
    <p:sldLayoutId r:id="rId11" id="2147483670"/>
    <p:sldLayoutId r:id="rId12" id="2147483671"/>
  </p:sldLayoutIdLst>
  <p:hf dt="0" hdr="0"/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eaLnBrk="1" fontAlgn="base" hangingPunct="1" rtl="0">
        <a:spcBef>
          <a:spcPct val="0"/>
        </a:spcBef>
        <a:spcAft>
          <a:spcPct val="0"/>
        </a:spcAft>
        <a:defRPr b="1" sz="2800">
          <a:solidFill>
            <a:srgbClr val="990000"/>
          </a:solidFill>
          <a:uFillTx/>
          <a:latin typeface="Verdana"/>
          <a:ea charset="0" typeface="ＭＳ Ｐゴシック"/>
          <a:cs typeface="Verdana"/>
        </a:defRPr>
      </a:lvl1pPr>
      <a:lvl2pPr algn="l" eaLnBrk="1" fontAlgn="base" hangingPunct="1" rtl="0">
        <a:spcBef>
          <a:spcPct val="0"/>
        </a:spcBef>
        <a:spcAft>
          <a:spcPct val="0"/>
        </a:spcAft>
        <a:defRPr sz="2800">
          <a:solidFill>
            <a:srgbClr val="990000"/>
          </a:solidFill>
          <a:uFillTx/>
          <a:latin charset="0" typeface="Verdana"/>
          <a:ea charset="0" typeface="ＭＳ Ｐゴシック"/>
        </a:defRPr>
      </a:lvl2pPr>
      <a:lvl3pPr algn="l" eaLnBrk="1" fontAlgn="base" hangingPunct="1" rtl="0">
        <a:spcBef>
          <a:spcPct val="0"/>
        </a:spcBef>
        <a:spcAft>
          <a:spcPct val="0"/>
        </a:spcAft>
        <a:defRPr sz="2800">
          <a:solidFill>
            <a:srgbClr val="990000"/>
          </a:solidFill>
          <a:uFillTx/>
          <a:latin charset="0" typeface="Verdana"/>
          <a:ea charset="0" typeface="ＭＳ Ｐゴシック"/>
        </a:defRPr>
      </a:lvl3pPr>
      <a:lvl4pPr algn="l" eaLnBrk="1" fontAlgn="base" hangingPunct="1" rtl="0">
        <a:spcBef>
          <a:spcPct val="0"/>
        </a:spcBef>
        <a:spcAft>
          <a:spcPct val="0"/>
        </a:spcAft>
        <a:defRPr sz="2800">
          <a:solidFill>
            <a:srgbClr val="990000"/>
          </a:solidFill>
          <a:uFillTx/>
          <a:latin charset="0" typeface="Verdana"/>
          <a:ea charset="0" typeface="ＭＳ Ｐゴシック"/>
        </a:defRPr>
      </a:lvl4pPr>
      <a:lvl5pPr algn="l" eaLnBrk="1" fontAlgn="base" hangingPunct="1" rtl="0">
        <a:spcBef>
          <a:spcPct val="0"/>
        </a:spcBef>
        <a:spcAft>
          <a:spcPct val="0"/>
        </a:spcAft>
        <a:defRPr sz="2800">
          <a:solidFill>
            <a:srgbClr val="990000"/>
          </a:solidFill>
          <a:uFillTx/>
          <a:latin charset="0" typeface="Verdana"/>
          <a:ea charset="0" typeface="ＭＳ Ｐゴシック"/>
        </a:defRPr>
      </a:lvl5pPr>
      <a:lvl6pPr algn="l" eaLnBrk="1" fontAlgn="base" hangingPunct="1" marL="457200" rtl="0">
        <a:spcBef>
          <a:spcPct val="0"/>
        </a:spcBef>
        <a:spcAft>
          <a:spcPct val="0"/>
        </a:spcAft>
        <a:defRPr sz="2800">
          <a:solidFill>
            <a:srgbClr val="990000"/>
          </a:solidFill>
          <a:uFillTx/>
          <a:latin charset="0" pitchFamily="-110" typeface="Arial Black"/>
        </a:defRPr>
      </a:lvl6pPr>
      <a:lvl7pPr algn="l" eaLnBrk="1" fontAlgn="base" hangingPunct="1" marL="914400" rtl="0">
        <a:spcBef>
          <a:spcPct val="0"/>
        </a:spcBef>
        <a:spcAft>
          <a:spcPct val="0"/>
        </a:spcAft>
        <a:defRPr sz="2800">
          <a:solidFill>
            <a:srgbClr val="990000"/>
          </a:solidFill>
          <a:uFillTx/>
          <a:latin charset="0" pitchFamily="-110" typeface="Arial Black"/>
        </a:defRPr>
      </a:lvl7pPr>
      <a:lvl8pPr algn="l" eaLnBrk="1" fontAlgn="base" hangingPunct="1" marL="1371600" rtl="0">
        <a:spcBef>
          <a:spcPct val="0"/>
        </a:spcBef>
        <a:spcAft>
          <a:spcPct val="0"/>
        </a:spcAft>
        <a:defRPr sz="2800">
          <a:solidFill>
            <a:srgbClr val="990000"/>
          </a:solidFill>
          <a:uFillTx/>
          <a:latin charset="0" pitchFamily="-110" typeface="Arial Black"/>
        </a:defRPr>
      </a:lvl8pPr>
      <a:lvl9pPr algn="l" eaLnBrk="1" fontAlgn="base" hangingPunct="1" marL="1828800" rtl="0">
        <a:spcBef>
          <a:spcPct val="0"/>
        </a:spcBef>
        <a:spcAft>
          <a:spcPct val="0"/>
        </a:spcAft>
        <a:defRPr sz="2800">
          <a:solidFill>
            <a:srgbClr val="990000"/>
          </a:solidFill>
          <a:uFillTx/>
          <a:latin charset="0" pitchFamily="-110" typeface="Arial Black"/>
        </a:defRPr>
      </a:lvl9pPr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eaLnBrk="1" fontAlgn="base" hangingPunct="1" indent="-342900" marL="342900" rtl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uFillTx/>
          <a:latin typeface="Verdana"/>
          <a:ea charset="0" typeface="ＭＳ Ｐゴシック"/>
          <a:cs typeface="Verdana"/>
        </a:defRPr>
      </a:lvl1pPr>
      <a:lvl2pPr algn="l" eaLnBrk="1" fontAlgn="base" hangingPunct="1" indent="-285750" marL="742950" rtl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uFillTx/>
          <a:latin typeface="Verdana"/>
          <a:ea charset="-128" pitchFamily="-110" typeface="ＭＳ Ｐゴシック"/>
          <a:cs typeface="Verdana"/>
        </a:defRPr>
      </a:lvl2pPr>
      <a:lvl3pPr algn="l" eaLnBrk="1" fontAlgn="base" hangingPunct="1" indent="-228600" marL="1143000" rtl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uFillTx/>
          <a:latin typeface="Verdana"/>
          <a:ea charset="-128" pitchFamily="-110" typeface="ＭＳ Ｐゴシック"/>
          <a:cs typeface="Verdana"/>
        </a:defRPr>
      </a:lvl3pPr>
      <a:lvl4pPr algn="l" eaLnBrk="1" fontAlgn="base" hangingPunct="1" indent="-228600" marL="1600200" rtl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uFillTx/>
          <a:latin typeface="Verdana"/>
          <a:ea charset="-128" pitchFamily="-110" typeface="ＭＳ Ｐゴシック"/>
          <a:cs typeface="Verdana"/>
        </a:defRPr>
      </a:lvl4pPr>
      <a:lvl5pPr algn="l" eaLnBrk="1" fontAlgn="base" hangingPunct="1" indent="-228600" marL="20574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uFillTx/>
          <a:latin typeface="Verdana"/>
          <a:ea charset="-128" pitchFamily="-110" typeface="ＭＳ Ｐゴシック"/>
          <a:cs typeface="Verdana"/>
        </a:defRPr>
      </a:lvl5pPr>
      <a:lvl6pPr algn="l" eaLnBrk="1" fontAlgn="base" hangingPunct="1" indent="-228600" marL="25146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uFillTx/>
          <a:latin typeface="+mn-lt"/>
          <a:ea charset="-128" pitchFamily="-110" typeface="ＭＳ Ｐゴシック"/>
        </a:defRPr>
      </a:lvl6pPr>
      <a:lvl7pPr algn="l" eaLnBrk="1" fontAlgn="base" hangingPunct="1" indent="-228600" marL="29718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uFillTx/>
          <a:latin typeface="+mn-lt"/>
          <a:ea charset="-128" pitchFamily="-110" typeface="ＭＳ Ｐゴシック"/>
        </a:defRPr>
      </a:lvl7pPr>
      <a:lvl8pPr algn="l" eaLnBrk="1" fontAlgn="base" hangingPunct="1" indent="-228600" marL="34290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uFillTx/>
          <a:latin typeface="+mn-lt"/>
          <a:ea charset="-128" pitchFamily="-110" typeface="ＭＳ Ｐゴシック"/>
        </a:defRPr>
      </a:lvl8pPr>
      <a:lvl9pPr algn="l" eaLnBrk="1" fontAlgn="base" hangingPunct="1" indent="-228600" marL="3886200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uFillTx/>
          <a:latin typeface="+mn-lt"/>
          <a:ea charset="-128" pitchFamily="-110" typeface="ＭＳ Ｐゴシック"/>
        </a:defRPr>
      </a:lvl9pPr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defPPr>
        <a:defRPr lang="en-US">
          <a:uFillTx/>
        </a:defRPr>
      </a:defPPr>
      <a:lvl1pPr algn="l" defTabSz="4572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notesSlides/notesSlide1.xml" Type="http://schemas.openxmlformats.org/officeDocument/2006/relationships/notesSlide"></Relationship><Relationship Id="rId3" Target="../media/image5.jpg" Type="http://schemas.openxmlformats.org/officeDocument/2006/relationships/image"></Relationship><Relationship Id="rId4" Target="../media/image2.png" Type="http://schemas.openxmlformats.org/officeDocument/2006/relationships/image"></Relationship><Relationship Id="rId5" Target="../media/image4.jpg" Type="http://schemas.openxmlformats.org/officeDocument/2006/relationships/imag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7.png" Type="http://schemas.openxmlformats.org/officeDocument/2006/relationships/image"></Relationship><Relationship Id="rId3" Target="../media/image10.png" Type="http://schemas.openxmlformats.org/officeDocument/2006/relationships/image"></Relationship><Relationship Id="rId4" Target="../media/image18.png" Type="http://schemas.openxmlformats.org/officeDocument/2006/relationships/image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9.PNG" Type="http://schemas.openxmlformats.org/officeDocument/2006/relationships/image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.xml" Type="http://schemas.openxmlformats.org/officeDocument/2006/relationships/notesSlide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4.xml" Type="http://schemas.openxmlformats.org/officeDocument/2006/relationships/notesSlide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0.PNG" Type="http://schemas.openxmlformats.org/officeDocument/2006/relationships/image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1.PNG" Type="http://schemas.openxmlformats.org/officeDocument/2006/relationships/image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2.PN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3.PNG" Type="http://schemas.openxmlformats.org/officeDocument/2006/relationships/image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4.PNG" Type="http://schemas.openxmlformats.org/officeDocument/2006/relationships/image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5.PNG" Type="http://schemas.openxmlformats.org/officeDocument/2006/relationships/image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6.PNG" Type="http://schemas.openxmlformats.org/officeDocument/2006/relationships/image"></Relationship></Relationships>
</file>

<file path=ppt/slides/_rels/slide2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7.PNG" Type="http://schemas.openxmlformats.org/officeDocument/2006/relationships/image"></Relationship></Relationships>
</file>

<file path=ppt/slides/_rels/slide2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6.png" Type="http://schemas.openxmlformats.org/officeDocument/2006/relationships/image"></Relationship><Relationship Id="rId3" Target="../media/image7.png" Type="http://schemas.openxmlformats.org/officeDocument/2006/relationships/image"></Relationship><Relationship Id="rId4" Target="../media/image8.pn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9.png" Type="http://schemas.openxmlformats.org/officeDocument/2006/relationships/image"></Relationship><Relationship Id="rId3" Target="../media/image10.png" Type="http://schemas.openxmlformats.org/officeDocument/2006/relationships/image"></Relationship><Relationship Id="rId4" Target="../media/image11.pn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2.PNG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.xml" Type="http://schemas.openxmlformats.org/officeDocument/2006/relationships/notesSlide"></Relationship><Relationship Id="rId3" Target="../media/image13.png" Type="http://schemas.openxmlformats.org/officeDocument/2006/relationships/image"></Relationship><Relationship Id="rId4" Target="../media/image14.png" Type="http://schemas.openxmlformats.org/officeDocument/2006/relationships/image"></Relationship><Relationship Id="rId5" Target="../media/image15.png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6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PPT_BKG1.jpg" id="7" name="Picture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Foot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defPPr>
              <a:defRPr lang="en-US">
                <a:uFillTx/>
              </a:defRPr>
            </a:defPPr>
            <a:lvl1pPr algn="r" eaLnBrk="0" fontAlgn="base" hangingPunct="0" rtl="0">
              <a:spcBef>
                <a:spcPct val="0"/>
              </a:spcBef>
              <a:spcAft>
                <a:spcPct val="0"/>
              </a:spcAft>
              <a:defRPr b="1" kern="1200" sz="1200">
                <a:solidFill>
                  <a:srgbClr val="A69C95"/>
                </a:solidFill>
                <a:uFillTx/>
                <a:latin charset="0" typeface="Verdana"/>
                <a:ea charset="0" typeface="ＭＳ Ｐゴシック"/>
                <a:cs charset="0" typeface="Verdana"/>
              </a:defRPr>
            </a:lvl1pPr>
            <a:lvl2pPr algn="l" fontAlgn="base" marL="4572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2pPr>
            <a:lvl3pPr algn="l" fontAlgn="base" marL="9144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3pPr>
            <a:lvl4pPr algn="l" fontAlgn="base" marL="13716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4pPr>
            <a:lvl5pPr algn="l" fontAlgn="base" marL="18288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5pPr>
            <a:lvl6pPr algn="l" defTabSz="457200" eaLnBrk="1" hangingPunct="1" latinLnBrk="0" marL="22860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6pPr>
            <a:lvl7pPr algn="l" defTabSz="457200" eaLnBrk="1" hangingPunct="1" latinLnBrk="0" marL="27432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7pPr>
            <a:lvl8pPr algn="l" defTabSz="457200" eaLnBrk="1" hangingPunct="1" latinLnBrk="0" marL="32004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8pPr>
            <a:lvl9pPr algn="l" defTabSz="457200" eaLnBrk="1" hangingPunct="1" latinLnBrk="0" marL="3657600" rtl="0">
              <a:defRPr kern="1200" sz="2400">
                <a:solidFill>
                  <a:schemeClr val="tx1"/>
                </a:solidFill>
                <a:uFillTx/>
                <a:latin charset="0" typeface="Times"/>
                <a:ea charset="0" typeface="ＭＳ Ｐゴシック"/>
                <a:cs charset="0" typeface="ＭＳ Ｐゴシック"/>
              </a:defRPr>
            </a:lvl9pPr>
          </a:lstStyle>
          <a:p>
            <a:pPr algn="l"/>
            <a:r>
              <a:rPr dirty="0" err="1" lang="en-US">
                <a:solidFill>
                  <a:schemeClr val="bg1"/>
                </a:solidFill>
                <a:uFillTx/>
              </a:rPr>
              <a:t>uOttawa.ca</a:t>
            </a:r>
            <a:endParaRPr dirty="0" lang="en-US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Rectangle 1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763688" y="2852936"/>
            <a:ext cx="7380312" cy="1224136"/>
          </a:xfrm>
          <a:prstGeom prst="rect">
            <a:avLst/>
          </a:prstGeom>
          <a:solidFill>
            <a:srgbClr val="3B3734"/>
          </a:solidFill>
          <a:ln>
            <a:noFill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b="0" baseline="0" cap="none" i="0" kumimoji="0" lang="en-US" normalizeH="0" strike="noStrike" sz="24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-110" typeface="Time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Rectangle 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763688" y="4149080"/>
            <a:ext cx="7380312" cy="321320"/>
          </a:xfrm>
          <a:prstGeom prst="rect">
            <a:avLst/>
          </a:prstGeom>
          <a:solidFill>
            <a:srgbClr val="3B3734"/>
          </a:solidFill>
          <a:ln>
            <a:noFill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b="0" baseline="0" cap="none" i="0" kumimoji="0" lang="en-US" normalizeH="0" strike="noStrike" sz="2400" u="none">
              <a:ln>
                <a:noFill/>
              </a:ln>
              <a:solidFill>
                <a:schemeClr val="tx1"/>
              </a:solidFill>
              <a:effectLst/>
              <a:uFillTx/>
              <a:latin charset="0" pitchFamily="-110" typeface="Time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872208" y="2921671"/>
            <a:ext cx="7164288" cy="654618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1" fontAlgn="base" hangingPunct="1" rtl="0">
              <a:spcBef>
                <a:spcPct val="0"/>
              </a:spcBef>
              <a:spcAft>
                <a:spcPct val="0"/>
              </a:spcAft>
              <a:defRPr b="1" sz="2800">
                <a:solidFill>
                  <a:srgbClr val="990000"/>
                </a:solidFill>
                <a:uFillTx/>
                <a:latin typeface="Verdana"/>
                <a:ea charset="0" typeface="ＭＳ Ｐゴシック"/>
                <a:cs typeface="Verdana"/>
              </a:defRPr>
            </a:lvl1pPr>
            <a:lvl2pPr algn="l" eaLnBrk="1" fontAlgn="base" hangingPunct="1" rtl="0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uFillTx/>
                <a:latin charset="0" typeface="Verdana"/>
                <a:ea charset="0" typeface="ＭＳ Ｐゴシック"/>
              </a:defRPr>
            </a:lvl2pPr>
            <a:lvl3pPr algn="l" eaLnBrk="1" fontAlgn="base" hangingPunct="1" rtl="0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uFillTx/>
                <a:latin charset="0" typeface="Verdana"/>
                <a:ea charset="0" typeface="ＭＳ Ｐゴシック"/>
              </a:defRPr>
            </a:lvl3pPr>
            <a:lvl4pPr algn="l" eaLnBrk="1" fontAlgn="base" hangingPunct="1" rtl="0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uFillTx/>
                <a:latin charset="0" typeface="Verdana"/>
                <a:ea charset="0" typeface="ＭＳ Ｐゴシック"/>
              </a:defRPr>
            </a:lvl4pPr>
            <a:lvl5pPr algn="l" eaLnBrk="1" fontAlgn="base" hangingPunct="1" rtl="0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uFillTx/>
                <a:latin charset="0" typeface="Verdana"/>
                <a:ea charset="0" typeface="ＭＳ Ｐゴシック"/>
              </a:defRPr>
            </a:lvl5pPr>
            <a:lvl6pPr algn="l" eaLnBrk="1" fontAlgn="base" hangingPunct="1" marL="457200" rtl="0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uFillTx/>
                <a:latin charset="0" pitchFamily="-110" typeface="Arial Black"/>
              </a:defRPr>
            </a:lvl6pPr>
            <a:lvl7pPr algn="l" eaLnBrk="1" fontAlgn="base" hangingPunct="1" marL="914400" rtl="0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uFillTx/>
                <a:latin charset="0" pitchFamily="-110" typeface="Arial Black"/>
              </a:defRPr>
            </a:lvl7pPr>
            <a:lvl8pPr algn="l" eaLnBrk="1" fontAlgn="base" hangingPunct="1" marL="1371600" rtl="0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uFillTx/>
                <a:latin charset="0" pitchFamily="-110" typeface="Arial Black"/>
              </a:defRPr>
            </a:lvl8pPr>
            <a:lvl9pPr algn="l" eaLnBrk="1" fontAlgn="base" hangingPunct="1" marL="1828800" rtl="0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uFillTx/>
                <a:latin charset="0" pitchFamily="-110" typeface="Arial Black"/>
              </a:defRPr>
            </a:lvl9pPr>
          </a:lstStyle>
          <a:p>
            <a:r>
              <a:rPr dirty="0" lang="is-IS" sz="2400">
                <a:solidFill>
                  <a:schemeClr val="bg1"/>
                </a:solidFill>
                <a:uFillTx/>
                <a:latin typeface="Arial"/>
                <a:cs typeface="Arial"/>
              </a:rPr>
              <a:t>CSI 2132 Lab #5</a:t>
            </a:r>
            <a:endParaRPr dirty="0" lang="en-US" sz="2400">
              <a:solidFill>
                <a:schemeClr val="bg1"/>
              </a:solidFill>
              <a:uFillTx/>
              <a:latin typeface="Arial"/>
              <a:cs typeface="Arial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872208" y="3573016"/>
            <a:ext cx="7164288" cy="36004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1" fontAlgn="base" hangingPunct="1" indent="-342900" marL="342900" rtl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uFillTx/>
                <a:latin typeface="Verdana"/>
                <a:ea charset="0" typeface="ＭＳ Ｐゴシック"/>
                <a:cs typeface="Verdana"/>
              </a:defRPr>
            </a:lvl1pPr>
            <a:lvl2pPr algn="l" eaLnBrk="1" fontAlgn="base" hangingPunct="1" indent="-285750" marL="74295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2pPr>
            <a:lvl3pPr algn="l" eaLnBrk="1" fontAlgn="base" hangingPunct="1" indent="-228600" marL="1143000" rtl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3pPr>
            <a:lvl4pPr algn="l" eaLnBrk="1" fontAlgn="base" hangingPunct="1" indent="-228600" marL="160020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4pPr>
            <a:lvl5pPr algn="l" eaLnBrk="1" fontAlgn="base" hangingPunct="1" indent="-228600" marL="20574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5pPr>
            <a:lvl6pPr algn="l" eaLnBrk="1" fontAlgn="base" hangingPunct="1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6pPr>
            <a:lvl7pPr algn="l" eaLnBrk="1" fontAlgn="base" hangingPunct="1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7pPr>
            <a:lvl8pPr algn="l" eaLnBrk="1" fontAlgn="base" hangingPunct="1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8pPr>
            <a:lvl9pPr algn="l" eaLnBrk="1" fontAlgn="base" hangingPunct="1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9pPr>
          </a:lstStyle>
          <a:p>
            <a:r>
              <a:rPr dirty="0" lang="en-US" sz="1600">
                <a:solidFill>
                  <a:schemeClr val="bg1"/>
                </a:solidFill>
                <a:uFillTx/>
                <a:latin typeface="Arial"/>
                <a:cs typeface="Arial"/>
              </a:rPr>
              <a:t>Advanced SQL Queries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872208" y="4149080"/>
            <a:ext cx="7164288" cy="28803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1" fontAlgn="base" hangingPunct="1" indent="-342900" marL="342900" rtl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uFillTx/>
                <a:latin typeface="Verdana"/>
                <a:ea charset="0" typeface="ＭＳ Ｐゴシック"/>
                <a:cs typeface="Verdana"/>
              </a:defRPr>
            </a:lvl1pPr>
            <a:lvl2pPr algn="l" eaLnBrk="1" fontAlgn="base" hangingPunct="1" indent="-285750" marL="74295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2pPr>
            <a:lvl3pPr algn="l" eaLnBrk="1" fontAlgn="base" hangingPunct="1" indent="-228600" marL="1143000" rtl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3pPr>
            <a:lvl4pPr algn="l" eaLnBrk="1" fontAlgn="base" hangingPunct="1" indent="-228600" marL="160020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4pPr>
            <a:lvl5pPr algn="l" eaLnBrk="1" fontAlgn="base" hangingPunct="1" indent="-228600" marL="20574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5pPr>
            <a:lvl6pPr algn="l" eaLnBrk="1" fontAlgn="base" hangingPunct="1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6pPr>
            <a:lvl7pPr algn="l" eaLnBrk="1" fontAlgn="base" hangingPunct="1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7pPr>
            <a:lvl8pPr algn="l" eaLnBrk="1" fontAlgn="base" hangingPunct="1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8pPr>
            <a:lvl9pPr algn="l" eaLnBrk="1" fontAlgn="base" hangingPunct="1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9pPr>
          </a:lstStyle>
          <a:p>
            <a:pPr indent="0" marL="0">
              <a:buNone/>
            </a:pPr>
            <a:r>
              <a:rPr dirty="0" lang="en-US" sz="1200">
                <a:solidFill>
                  <a:schemeClr val="bg1"/>
                </a:solidFill>
                <a:uFillTx/>
                <a:latin typeface="Arial"/>
                <a:cs typeface="Arial"/>
              </a:rPr>
              <a:t>10 Feb 2020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Rectangle 3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688352" y="2852936"/>
            <a:ext cx="78511" cy="1224136"/>
          </a:xfrm>
          <a:prstGeom prst="rect">
            <a:avLst/>
          </a:prstGeom>
          <a:solidFill>
            <a:srgbClr val="2F1A45"/>
          </a:solidFill>
          <a:ln>
            <a:noFill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b="0" baseline="0" cap="none" i="0" kumimoji="0" lang="en-US" normalizeH="0" strike="noStrike" sz="2400" u="none">
              <a:ln>
                <a:noFill/>
              </a:ln>
              <a:solidFill>
                <a:srgbClr val="A69C95"/>
              </a:solidFill>
              <a:effectLst/>
              <a:uFillTx/>
              <a:latin charset="0" pitchFamily="-110" typeface="Time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Rectangle 3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688353" y="4149080"/>
            <a:ext cx="78510" cy="321320"/>
          </a:xfrm>
          <a:prstGeom prst="rect">
            <a:avLst/>
          </a:prstGeom>
          <a:solidFill>
            <a:srgbClr val="2F1A45"/>
          </a:solidFill>
          <a:ln>
            <a:noFill/>
            <a:headEnd len="med" type="none" w="med"/>
            <a:tailEnd len="med" type="none" w="med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rtlCol="0" tIns="45720" vert="horz" wrap="square">
            <a:prstTxWarp prst="textNoShape">
              <a:avLst/>
            </a:prstTxWarp>
          </a:bodyPr>
          <a:lstStyle/>
          <a:p>
            <a:pPr algn="r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b="0" baseline="0" cap="none" dirty="0" i="0" kumimoji="0" lang="en-US" normalizeH="0" strike="noStrike" sz="2400" u="none">
                <a:ln>
                  <a:noFill/>
                </a:ln>
                <a:solidFill>
                  <a:srgbClr val="A69C95"/>
                </a:solidFill>
                <a:effectLst/>
                <a:uFillTx/>
                <a:latin charset="0" pitchFamily="-110" typeface="Times"/>
              </a:rPr>
              <a:t> </a:t>
            </a: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Group 3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3458" y="-882928"/>
            <a:ext cx="9172670" cy="6866731"/>
            <a:chOff x="-13729" y="-1866"/>
            <a:chExt cx="9172670" cy="6866731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Rectangle 3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len="med" type="none" w="med"/>
              <a:tailEnd len="med" type="none" w="med"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t" anchorCtr="0" bIns="45720" compatLnSpc="1" lIns="91440" numCol="1" rIns="91440" rtlCol="0" tIns="45720" vert="horz" wrap="square">
              <a:prstTxWarp prst="textNoShape">
                <a:avLst/>
              </a:prstTxWarp>
            </a:bodyPr>
            <a:lstStyle/>
            <a:p>
              <a:pPr algn="r" defTabSz="914400" eaLnBrk="0" fontAlgn="base" hangingPunct="0" indent="0" latinLnBrk="0" marL="0" marR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b="0" baseline="0" cap="none" dirty="0" i="0" kumimoji="0" lang="en-US" normalizeH="0" strike="noStrike" sz="2400" u="none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charset="0" pitchFamily="-110" typeface="Times"/>
                </a:rPr>
                <a:t> </a:t>
              </a:r>
            </a:p>
          </p:txBody>
        </p:sp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top.png" id="38" name="Picture 37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4"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Footer Placeholder 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t" anchorCtr="0" bIns="45720" compatLnSpc="1" lIns="91440" numCol="1" rIns="91440" tIns="45720" vert="horz" wrap="square">
              <a:prstTxWarp prst="textNoShape">
                <a:avLst/>
              </a:prstTxWarp>
            </a:bodyPr>
            <a:lstStyle>
              <a:defPPr>
                <a:defRPr lang="en-US">
                  <a:uFillTx/>
                </a:defRPr>
              </a:defPPr>
              <a:lvl1pPr algn="r" eaLnBrk="0" fontAlgn="base" hangingPunct="0" rtl="0">
                <a:spcBef>
                  <a:spcPct val="0"/>
                </a:spcBef>
                <a:spcAft>
                  <a:spcPct val="0"/>
                </a:spcAft>
                <a:defRPr b="1" kern="1200" sz="1200">
                  <a:solidFill>
                    <a:srgbClr val="A69C95"/>
                  </a:solidFill>
                  <a:uFillTx/>
                  <a:latin charset="0" typeface="Verdana"/>
                  <a:ea charset="0" typeface="ＭＳ Ｐゴシック"/>
                  <a:cs charset="0" typeface="Verdana"/>
                </a:defRPr>
              </a:lvl1pPr>
              <a:lvl2pPr algn="l" fontAlgn="base" marL="457200" rtl="0">
                <a:spcBef>
                  <a:spcPct val="0"/>
                </a:spcBef>
                <a:spcAft>
                  <a:spcPct val="0"/>
                </a:spcAft>
                <a:defRPr kern="1200" sz="2400">
                  <a:solidFill>
                    <a:schemeClr val="tx1"/>
                  </a:solidFill>
                  <a:uFillTx/>
                  <a:latin charset="0" typeface="Times"/>
                  <a:ea charset="0" typeface="ＭＳ Ｐゴシック"/>
                  <a:cs charset="0" typeface="ＭＳ Ｐゴシック"/>
                </a:defRPr>
              </a:lvl2pPr>
              <a:lvl3pPr algn="l" fontAlgn="base" marL="914400" rtl="0">
                <a:spcBef>
                  <a:spcPct val="0"/>
                </a:spcBef>
                <a:spcAft>
                  <a:spcPct val="0"/>
                </a:spcAft>
                <a:defRPr kern="1200" sz="2400">
                  <a:solidFill>
                    <a:schemeClr val="tx1"/>
                  </a:solidFill>
                  <a:uFillTx/>
                  <a:latin charset="0" typeface="Times"/>
                  <a:ea charset="0" typeface="ＭＳ Ｐゴシック"/>
                  <a:cs charset="0" typeface="ＭＳ Ｐゴシック"/>
                </a:defRPr>
              </a:lvl3pPr>
              <a:lvl4pPr algn="l" fontAlgn="base" marL="1371600" rtl="0">
                <a:spcBef>
                  <a:spcPct val="0"/>
                </a:spcBef>
                <a:spcAft>
                  <a:spcPct val="0"/>
                </a:spcAft>
                <a:defRPr kern="1200" sz="2400">
                  <a:solidFill>
                    <a:schemeClr val="tx1"/>
                  </a:solidFill>
                  <a:uFillTx/>
                  <a:latin charset="0" typeface="Times"/>
                  <a:ea charset="0" typeface="ＭＳ Ｐゴシック"/>
                  <a:cs charset="0" typeface="ＭＳ Ｐゴシック"/>
                </a:defRPr>
              </a:lvl4pPr>
              <a:lvl5pPr algn="l" fontAlgn="base" marL="1828800" rtl="0">
                <a:spcBef>
                  <a:spcPct val="0"/>
                </a:spcBef>
                <a:spcAft>
                  <a:spcPct val="0"/>
                </a:spcAft>
                <a:defRPr kern="1200" sz="2400">
                  <a:solidFill>
                    <a:schemeClr val="tx1"/>
                  </a:solidFill>
                  <a:uFillTx/>
                  <a:latin charset="0" typeface="Times"/>
                  <a:ea charset="0" typeface="ＭＳ Ｐゴシック"/>
                  <a:cs charset="0" typeface="ＭＳ Ｐゴシック"/>
                </a:defRPr>
              </a:lvl5pPr>
              <a:lvl6pPr algn="l" defTabSz="457200" eaLnBrk="1" hangingPunct="1" latinLnBrk="0" marL="2286000" rtl="0">
                <a:defRPr kern="1200" sz="2400">
                  <a:solidFill>
                    <a:schemeClr val="tx1"/>
                  </a:solidFill>
                  <a:uFillTx/>
                  <a:latin charset="0" typeface="Times"/>
                  <a:ea charset="0" typeface="ＭＳ Ｐゴシック"/>
                  <a:cs charset="0" typeface="ＭＳ Ｐゴシック"/>
                </a:defRPr>
              </a:lvl6pPr>
              <a:lvl7pPr algn="l" defTabSz="457200" eaLnBrk="1" hangingPunct="1" latinLnBrk="0" marL="2743200" rtl="0">
                <a:defRPr kern="1200" sz="2400">
                  <a:solidFill>
                    <a:schemeClr val="tx1"/>
                  </a:solidFill>
                  <a:uFillTx/>
                  <a:latin charset="0" typeface="Times"/>
                  <a:ea charset="0" typeface="ＭＳ Ｐゴシック"/>
                  <a:cs charset="0" typeface="ＭＳ Ｐゴシック"/>
                </a:defRPr>
              </a:lvl7pPr>
              <a:lvl8pPr algn="l" defTabSz="457200" eaLnBrk="1" hangingPunct="1" latinLnBrk="0" marL="3200400" rtl="0">
                <a:defRPr kern="1200" sz="2400">
                  <a:solidFill>
                    <a:schemeClr val="tx1"/>
                  </a:solidFill>
                  <a:uFillTx/>
                  <a:latin charset="0" typeface="Times"/>
                  <a:ea charset="0" typeface="ＭＳ Ｐゴシック"/>
                  <a:cs charset="0" typeface="ＭＳ Ｐゴシック"/>
                </a:defRPr>
              </a:lvl8pPr>
              <a:lvl9pPr algn="l" defTabSz="457200" eaLnBrk="1" hangingPunct="1" latinLnBrk="0" marL="3657600" rtl="0">
                <a:defRPr kern="1200" sz="2400">
                  <a:solidFill>
                    <a:schemeClr val="tx1"/>
                  </a:solidFill>
                  <a:uFillTx/>
                  <a:latin charset="0" typeface="Times"/>
                  <a:ea charset="0" typeface="ＭＳ Ｐゴシック"/>
                  <a:cs charset="0" typeface="ＭＳ Ｐゴシック"/>
                </a:defRPr>
              </a:lvl9pPr>
            </a:lstStyle>
            <a:p>
              <a:pPr algn="l"/>
              <a:r>
                <a:rPr dirty="0" err="1" lang="en-US">
                  <a:solidFill>
                    <a:schemeClr val="bg1"/>
                  </a:solidFill>
                  <a:uFillTx/>
                </a:rPr>
                <a:t>uOttawa.ca</a:t>
              </a:r>
              <a:endParaRPr dirty="0" lang="en-US">
                <a:solidFill>
                  <a:schemeClr val="bg1"/>
                </a:solidFill>
                <a:uFillTx/>
              </a:endParaRPr>
            </a:p>
          </p:txBody>
        </p:sp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FMFM_CORP_FOOTER.jpg" id="40" name="Picture 39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5"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-13729" y="6650864"/>
              <a:ext cx="9171460" cy="214001"/>
            </a:xfrm>
            <a:prstGeom prst="rect">
              <a:avLst/>
            </a:prstGeom>
          </p:spPr>
        </p:pic>
      </p:grp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CA">
                <a:uFillTx/>
              </a:rPr>
              <a:t>A nested Query using IN keyword in SAILORS Database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2750" y="1772816"/>
            <a:ext cx="7772400" cy="375354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indent="-171450" marL="184150">
              <a:lnSpc>
                <a:spcPts val="1015"/>
              </a:lnSpc>
            </a:pPr>
            <a:r>
              <a:rPr dirty="0" lang="en-US" spc="-5">
                <a:uFillTx/>
                <a:latin typeface="Arial"/>
                <a:cs typeface="Arial"/>
              </a:rPr>
              <a:t>Find </a:t>
            </a:r>
            <a:r>
              <a:rPr dirty="0" lang="en-US">
                <a:uFillTx/>
                <a:latin typeface="Arial"/>
                <a:cs typeface="Arial"/>
              </a:rPr>
              <a:t>the </a:t>
            </a:r>
            <a:r>
              <a:rPr dirty="0" lang="en-US" spc="-5">
                <a:uFillTx/>
                <a:latin typeface="Arial"/>
                <a:cs typeface="Arial"/>
              </a:rPr>
              <a:t>names </a:t>
            </a:r>
            <a:r>
              <a:rPr dirty="0" lang="en-US">
                <a:uFillTx/>
                <a:latin typeface="Arial"/>
                <a:cs typeface="Arial"/>
              </a:rPr>
              <a:t>of </a:t>
            </a:r>
            <a:r>
              <a:rPr dirty="0" lang="en-US" spc="-5">
                <a:uFillTx/>
                <a:latin typeface="Arial"/>
                <a:cs typeface="Arial"/>
              </a:rPr>
              <a:t>sailors </a:t>
            </a:r>
            <a:r>
              <a:rPr dirty="0" lang="en-US" spc="-10">
                <a:uFillTx/>
                <a:latin typeface="Arial"/>
                <a:cs typeface="Arial"/>
              </a:rPr>
              <a:t>who </a:t>
            </a:r>
            <a:r>
              <a:rPr dirty="0" lang="en-US" spc="-5">
                <a:uFillTx/>
                <a:latin typeface="Arial"/>
                <a:cs typeface="Arial"/>
              </a:rPr>
              <a:t>have reserved </a:t>
            </a:r>
            <a:r>
              <a:rPr dirty="0" lang="en-US" spc="-5">
                <a:solidFill>
                  <a:srgbClr val="FF0000"/>
                </a:solidFill>
                <a:uFillTx/>
                <a:latin typeface="Arial"/>
                <a:cs typeface="Arial"/>
              </a:rPr>
              <a:t>both a red and</a:t>
            </a:r>
            <a:r>
              <a:rPr dirty="0" lang="en-US" spc="120">
                <a:solidFill>
                  <a:srgbClr val="FF0000"/>
                </a:solidFill>
                <a:uFillTx/>
                <a:latin typeface="Arial"/>
                <a:cs typeface="Arial"/>
              </a:rPr>
              <a:t> </a:t>
            </a:r>
            <a:r>
              <a:rPr dirty="0" lang="en-US" spc="-5">
                <a:solidFill>
                  <a:srgbClr val="FF0000"/>
                </a:solidFill>
                <a:uFillTx/>
                <a:latin typeface="Arial"/>
                <a:cs typeface="Arial"/>
              </a:rPr>
              <a:t>a</a:t>
            </a:r>
            <a:endParaRPr dirty="0" lang="en-US">
              <a:uFillTx/>
              <a:latin typeface="Arial"/>
              <a:cs typeface="Arial"/>
            </a:endParaRPr>
          </a:p>
          <a:p>
            <a:pPr indent="0" marL="0">
              <a:lnSpc>
                <a:spcPct val="100000"/>
              </a:lnSpc>
              <a:buNone/>
            </a:pPr>
            <a:r>
              <a:rPr dirty="0" lang="en-US" spc="-5">
                <a:solidFill>
                  <a:srgbClr val="FF0000"/>
                </a:solidFill>
                <a:uFillTx/>
                <a:latin typeface="Arial"/>
                <a:cs typeface="Arial"/>
              </a:rPr>
              <a:t> green</a:t>
            </a:r>
            <a:r>
              <a:rPr dirty="0" lang="en-US" spc="-10">
                <a:solidFill>
                  <a:srgbClr val="FF0000"/>
                </a:solidFill>
                <a:uFillTx/>
                <a:latin typeface="Arial"/>
                <a:cs typeface="Arial"/>
              </a:rPr>
              <a:t> </a:t>
            </a:r>
            <a:r>
              <a:rPr dirty="0" lang="en-US" spc="-5">
                <a:solidFill>
                  <a:srgbClr val="FF0000"/>
                </a:solidFill>
                <a:uFillTx/>
                <a:latin typeface="Arial"/>
                <a:cs typeface="Arial"/>
              </a:rPr>
              <a:t>boat</a:t>
            </a:r>
          </a:p>
          <a:p>
            <a:pPr indent="0" marL="0">
              <a:lnSpc>
                <a:spcPct val="100000"/>
              </a:lnSpc>
              <a:buNone/>
            </a:pPr>
            <a:endParaRPr dirty="0" lang="en-US" spc="-5">
              <a:solidFill>
                <a:srgbClr val="FF0000"/>
              </a:solidFill>
              <a:uFillTx/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</a:pPr>
            <a:endParaRPr dirty="0" lang="en-CA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1560" y="2708920"/>
            <a:ext cx="1872208" cy="108012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47864" y="2708920"/>
            <a:ext cx="1872208" cy="1080120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12160" y="2708920"/>
            <a:ext cx="1944216" cy="108012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17339" y="4190761"/>
            <a:ext cx="5933257" cy="92333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lang="en-US" spc="-5" sz="1800">
                <a:solidFill>
                  <a:srgbClr val="FF0000"/>
                </a:solidFill>
                <a:uFillTx/>
                <a:latin typeface="Arial"/>
                <a:cs typeface="Arial"/>
              </a:rPr>
              <a:t>SELECT </a:t>
            </a:r>
            <a:r>
              <a:rPr dirty="0" lang="en-US" spc="-5" sz="1800">
                <a:uFillTx/>
                <a:latin typeface="Arial"/>
                <a:cs typeface="Arial"/>
              </a:rPr>
              <a:t>* </a:t>
            </a:r>
            <a:r>
              <a:rPr dirty="0" lang="en-US" spc="-5" sz="1800">
                <a:solidFill>
                  <a:srgbClr val="FF0000"/>
                </a:solidFill>
                <a:uFillTx/>
                <a:latin typeface="Arial"/>
                <a:cs typeface="Arial"/>
              </a:rPr>
              <a:t>FROM </a:t>
            </a:r>
            <a:r>
              <a:rPr dirty="0" lang="en-US" spc="-5" sz="1800">
                <a:uFillTx/>
                <a:latin typeface="Arial"/>
                <a:cs typeface="Arial"/>
              </a:rPr>
              <a:t>Sailors, Reserves,</a:t>
            </a:r>
            <a:r>
              <a:rPr dirty="0" lang="en-US" spc="75" sz="1800">
                <a:uFillTx/>
                <a:latin typeface="Arial"/>
                <a:cs typeface="Arial"/>
              </a:rPr>
              <a:t> </a:t>
            </a:r>
            <a:r>
              <a:rPr dirty="0" lang="en-US" spc="-5" sz="1800">
                <a:uFillTx/>
                <a:latin typeface="Arial"/>
                <a:cs typeface="Arial"/>
              </a:rPr>
              <a:t>Boats</a:t>
            </a:r>
            <a:r>
              <a:rPr dirty="0" lang="en-US" sz="1800">
                <a:uFillTx/>
                <a:latin typeface="Arial"/>
                <a:cs typeface="Arial"/>
              </a:rPr>
              <a:t> </a:t>
            </a:r>
            <a:r>
              <a:rPr dirty="0" lang="en-US" spc="-5" sz="1800">
                <a:solidFill>
                  <a:srgbClr val="FF0000"/>
                </a:solidFill>
                <a:uFillTx/>
                <a:latin typeface="Arial"/>
                <a:cs typeface="Arial"/>
              </a:rPr>
              <a:t>WHERE </a:t>
            </a:r>
            <a:r>
              <a:rPr dirty="0" lang="en-US" spc="-5" sz="1800">
                <a:uFillTx/>
                <a:latin typeface="Arial"/>
                <a:cs typeface="Arial"/>
              </a:rPr>
              <a:t>Sailors.sid = Reserves.sid </a:t>
            </a:r>
            <a:r>
              <a:rPr dirty="0" lang="en-US" spc="-5" sz="1800">
                <a:solidFill>
                  <a:srgbClr val="FF0000"/>
                </a:solidFill>
                <a:uFillTx/>
                <a:latin typeface="Arial"/>
                <a:cs typeface="Arial"/>
              </a:rPr>
              <a:t>AND </a:t>
            </a:r>
            <a:r>
              <a:rPr dirty="0" lang="en-US" spc="-5" sz="1800">
                <a:uFillTx/>
                <a:latin typeface="Arial"/>
                <a:cs typeface="Arial"/>
              </a:rPr>
              <a:t>Reserves.bid = Boats.bid  AND….</a:t>
            </a:r>
            <a:endParaRPr dirty="0" lang="en-CA" sz="18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CA">
                <a:uFillTx/>
              </a:rPr>
              <a:t>Output of above Query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Content Placeholder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44739" y="1988840"/>
            <a:ext cx="5273497" cy="2304255"/>
          </a:xfr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6748" y="620688"/>
            <a:ext cx="8577740" cy="86409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Query using IN keyword in SAILORS DB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6748" y="1412776"/>
            <a:ext cx="8343237" cy="375354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buFont charset="2" panose="05000000000000000000" pitchFamily="2" typeface="Wingdings"/>
              <a:buChar char="Ø"/>
            </a:pPr>
            <a:r>
              <a:rPr dirty="0" lang="en-US" spc="-5" sz="1800">
                <a:uFillTx/>
                <a:latin typeface="Arial"/>
                <a:cs typeface="Arial"/>
              </a:rPr>
              <a:t>Find </a:t>
            </a:r>
            <a:r>
              <a:rPr dirty="0" lang="en-US" sz="1800">
                <a:uFillTx/>
                <a:latin typeface="Arial"/>
                <a:cs typeface="Arial"/>
              </a:rPr>
              <a:t>the </a:t>
            </a:r>
            <a:r>
              <a:rPr dirty="0" lang="en-US" spc="-5" sz="1800">
                <a:uFillTx/>
                <a:latin typeface="Arial"/>
                <a:cs typeface="Arial"/>
              </a:rPr>
              <a:t>names </a:t>
            </a:r>
            <a:r>
              <a:rPr dirty="0" lang="en-US" sz="1800">
                <a:uFillTx/>
                <a:latin typeface="Arial"/>
                <a:cs typeface="Arial"/>
              </a:rPr>
              <a:t>of </a:t>
            </a:r>
            <a:r>
              <a:rPr dirty="0" lang="en-US" spc="-5" sz="1800">
                <a:uFillTx/>
                <a:latin typeface="Arial"/>
                <a:cs typeface="Arial"/>
              </a:rPr>
              <a:t>sailors </a:t>
            </a:r>
            <a:r>
              <a:rPr dirty="0" lang="en-US" spc="-10" sz="1800">
                <a:uFillTx/>
                <a:latin typeface="Arial"/>
                <a:cs typeface="Arial"/>
              </a:rPr>
              <a:t>who </a:t>
            </a:r>
            <a:r>
              <a:rPr dirty="0" lang="en-US" spc="-5" sz="1800">
                <a:uFillTx/>
                <a:latin typeface="Arial"/>
                <a:cs typeface="Arial"/>
              </a:rPr>
              <a:t>have reserved both a red and a  green</a:t>
            </a:r>
            <a:r>
              <a:rPr dirty="0" lang="en-US" spc="-10" sz="1800">
                <a:uFillTx/>
                <a:latin typeface="Arial"/>
                <a:cs typeface="Arial"/>
              </a:rPr>
              <a:t> </a:t>
            </a:r>
            <a:r>
              <a:rPr dirty="0" lang="en-US" spc="-5" sz="1800">
                <a:uFillTx/>
                <a:latin typeface="Arial"/>
                <a:cs typeface="Arial"/>
              </a:rPr>
              <a:t>boat.</a:t>
            </a:r>
          </a:p>
          <a:p>
            <a:pPr indent="0" marL="0">
              <a:buNone/>
            </a:pPr>
            <a:endParaRPr dirty="0" lang="en-US" spc="-5" sz="1800">
              <a:uFillTx/>
              <a:latin typeface="Arial"/>
              <a:cs typeface="Arial"/>
            </a:endParaRPr>
          </a:p>
          <a:p>
            <a:pPr indent="0" marL="0">
              <a:buNone/>
            </a:pPr>
            <a:endParaRPr dirty="0" lang="en-US" spc="-5" sz="1800">
              <a:uFillTx/>
              <a:latin typeface="Arial"/>
              <a:cs typeface="Arial"/>
            </a:endParaRPr>
          </a:p>
          <a:p>
            <a:pPr indent="0" marL="0">
              <a:buNone/>
            </a:pPr>
            <a:endParaRPr dirty="0" lang="en-US" spc="-5" sz="1800">
              <a:uFillTx/>
              <a:latin typeface="Arial"/>
              <a:cs typeface="Arial"/>
            </a:endParaRPr>
          </a:p>
          <a:p>
            <a:pPr indent="0" marL="0">
              <a:lnSpc>
                <a:spcPct val="100000"/>
              </a:lnSpc>
              <a:buNone/>
            </a:pPr>
            <a:r>
              <a:rPr dirty="0" lang="en-CA" spc="-5" sz="1800">
                <a:solidFill>
                  <a:srgbClr val="C00000"/>
                </a:solidFill>
                <a:uFillTx/>
                <a:latin typeface="Arial"/>
                <a:cs typeface="Arial"/>
              </a:rPr>
              <a:t>SELECT</a:t>
            </a:r>
            <a:r>
              <a:rPr dirty="0" lang="en-CA" spc="-10" sz="1800">
                <a:solidFill>
                  <a:srgbClr val="C00000"/>
                </a:solidFill>
                <a:uFillTx/>
                <a:latin typeface="Arial"/>
                <a:cs typeface="Arial"/>
              </a:rPr>
              <a:t> </a:t>
            </a:r>
            <a:r>
              <a:rPr dirty="0" lang="en-CA" spc="-5" sz="1800">
                <a:uFillTx/>
                <a:latin typeface="Arial"/>
                <a:cs typeface="Arial"/>
              </a:rPr>
              <a:t>S.sname </a:t>
            </a:r>
            <a:r>
              <a:rPr dirty="0" lang="en-CA" sz="1800">
                <a:solidFill>
                  <a:srgbClr val="C00000"/>
                </a:solidFill>
                <a:uFillTx/>
                <a:latin typeface="Arial"/>
                <a:cs typeface="Arial"/>
              </a:rPr>
              <a:t>FROM </a:t>
            </a:r>
            <a:r>
              <a:rPr dirty="0" lang="en-CA" spc="-5" sz="1800">
                <a:uFillTx/>
                <a:latin typeface="Arial"/>
                <a:cs typeface="Arial"/>
              </a:rPr>
              <a:t>Sailors </a:t>
            </a:r>
            <a:r>
              <a:rPr dirty="0" lang="en-CA" sz="1800">
                <a:uFillTx/>
                <a:latin typeface="Arial"/>
                <a:cs typeface="Arial"/>
              </a:rPr>
              <a:t>S, </a:t>
            </a:r>
            <a:r>
              <a:rPr dirty="0" lang="en-CA" spc="-5" sz="1800">
                <a:uFillTx/>
                <a:latin typeface="Arial"/>
                <a:cs typeface="Arial"/>
              </a:rPr>
              <a:t>Reserves </a:t>
            </a:r>
            <a:r>
              <a:rPr dirty="0" lang="en-CA" sz="1800">
                <a:uFillTx/>
                <a:latin typeface="Arial"/>
                <a:cs typeface="Arial"/>
              </a:rPr>
              <a:t>R, </a:t>
            </a:r>
            <a:r>
              <a:rPr dirty="0" lang="en-CA" spc="-5" sz="1800">
                <a:uFillTx/>
                <a:latin typeface="Arial"/>
                <a:cs typeface="Arial"/>
              </a:rPr>
              <a:t>Boats </a:t>
            </a:r>
            <a:r>
              <a:rPr dirty="0" lang="en-CA" sz="1800">
                <a:uFillTx/>
                <a:latin typeface="Arial"/>
                <a:cs typeface="Arial"/>
              </a:rPr>
              <a:t>B </a:t>
            </a:r>
          </a:p>
          <a:p>
            <a:pPr indent="0" marL="0">
              <a:lnSpc>
                <a:spcPct val="100000"/>
              </a:lnSpc>
              <a:buNone/>
            </a:pPr>
            <a:r>
              <a:rPr dirty="0" lang="en-CA" sz="1800">
                <a:solidFill>
                  <a:srgbClr val="C00000"/>
                </a:solidFill>
                <a:uFillTx/>
                <a:latin typeface="Arial"/>
                <a:cs typeface="Arial"/>
              </a:rPr>
              <a:t>WHERE </a:t>
            </a:r>
            <a:r>
              <a:rPr dirty="0" lang="en-CA" sz="1800">
                <a:uFillTx/>
                <a:latin typeface="Arial"/>
                <a:cs typeface="Arial"/>
              </a:rPr>
              <a:t>S.sid = R.sid </a:t>
            </a:r>
            <a:r>
              <a:rPr dirty="0" lang="en-CA" spc="-5" sz="1800">
                <a:solidFill>
                  <a:srgbClr val="C00000"/>
                </a:solidFill>
                <a:uFillTx/>
                <a:latin typeface="Arial"/>
                <a:cs typeface="Arial"/>
              </a:rPr>
              <a:t>AND </a:t>
            </a:r>
            <a:r>
              <a:rPr dirty="0" lang="en-CA" spc="-5" sz="1800">
                <a:uFillTx/>
                <a:latin typeface="Arial"/>
                <a:cs typeface="Arial"/>
              </a:rPr>
              <a:t>R.bid </a:t>
            </a:r>
            <a:r>
              <a:rPr dirty="0" lang="en-CA" sz="1800">
                <a:uFillTx/>
                <a:latin typeface="Arial"/>
                <a:cs typeface="Arial"/>
              </a:rPr>
              <a:t>= </a:t>
            </a:r>
            <a:r>
              <a:rPr dirty="0" lang="en-CA" spc="-5" sz="1800">
                <a:uFillTx/>
                <a:latin typeface="Arial"/>
                <a:cs typeface="Arial"/>
              </a:rPr>
              <a:t>B.bid </a:t>
            </a:r>
            <a:r>
              <a:rPr dirty="0" lang="en-CA" spc="-5" sz="1800">
                <a:solidFill>
                  <a:srgbClr val="C00000"/>
                </a:solidFill>
                <a:uFillTx/>
                <a:latin typeface="Arial"/>
                <a:cs typeface="Arial"/>
              </a:rPr>
              <a:t>AND </a:t>
            </a:r>
            <a:r>
              <a:rPr dirty="0" lang="en-CA" spc="-5" sz="1800">
                <a:uFillTx/>
                <a:latin typeface="Arial"/>
                <a:cs typeface="Arial"/>
              </a:rPr>
              <a:t>B.color </a:t>
            </a:r>
            <a:r>
              <a:rPr dirty="0" lang="en-CA" sz="1800">
                <a:uFillTx/>
                <a:latin typeface="Arial"/>
                <a:cs typeface="Arial"/>
              </a:rPr>
              <a:t>= </a:t>
            </a:r>
            <a:r>
              <a:rPr dirty="0" lang="en-CA" spc="-5" sz="1800">
                <a:uFillTx/>
                <a:latin typeface="Arial"/>
                <a:cs typeface="Arial"/>
              </a:rPr>
              <a:t>‘red’  </a:t>
            </a:r>
            <a:r>
              <a:rPr dirty="0" lang="en-CA" spc="-5" sz="1800">
                <a:solidFill>
                  <a:srgbClr val="C00000"/>
                </a:solidFill>
                <a:uFillTx/>
                <a:latin typeface="Arial"/>
                <a:cs typeface="Arial"/>
              </a:rPr>
              <a:t>AND </a:t>
            </a:r>
            <a:r>
              <a:rPr dirty="0" lang="en-CA" sz="1800">
                <a:uFillTx/>
                <a:latin typeface="Arial"/>
                <a:cs typeface="Arial"/>
              </a:rPr>
              <a:t>S.sid </a:t>
            </a:r>
            <a:r>
              <a:rPr dirty="0" lang="en-CA" sz="1800">
                <a:solidFill>
                  <a:srgbClr val="C00000"/>
                </a:solidFill>
                <a:uFillTx/>
                <a:latin typeface="Arial"/>
                <a:cs typeface="Arial"/>
              </a:rPr>
              <a:t>IN </a:t>
            </a:r>
            <a:r>
              <a:rPr dirty="0" lang="en-CA" spc="-5" sz="1800">
                <a:solidFill>
                  <a:srgbClr val="00AF50"/>
                </a:solidFill>
                <a:uFillTx/>
                <a:latin typeface="Arial"/>
                <a:cs typeface="Arial"/>
              </a:rPr>
              <a:t>(</a:t>
            </a:r>
            <a:r>
              <a:rPr dirty="0" lang="en-CA" spc="-5" sz="1800">
                <a:solidFill>
                  <a:srgbClr val="C00000"/>
                </a:solidFill>
                <a:uFillTx/>
                <a:latin typeface="Arial"/>
                <a:cs typeface="Arial"/>
              </a:rPr>
              <a:t>SELECT</a:t>
            </a:r>
            <a:r>
              <a:rPr dirty="0" lang="en-CA" spc="-15" sz="1800">
                <a:solidFill>
                  <a:srgbClr val="C00000"/>
                </a:solidFill>
                <a:uFillTx/>
                <a:latin typeface="Arial"/>
                <a:cs typeface="Arial"/>
              </a:rPr>
              <a:t> </a:t>
            </a:r>
            <a:r>
              <a:rPr dirty="0" lang="en-CA" spc="-5" sz="1800">
                <a:uFillTx/>
                <a:latin typeface="Arial"/>
                <a:cs typeface="Arial"/>
              </a:rPr>
              <a:t>S2.sid </a:t>
            </a:r>
            <a:r>
              <a:rPr dirty="0" lang="en-CA" sz="1800">
                <a:solidFill>
                  <a:srgbClr val="C00000"/>
                </a:solidFill>
                <a:uFillTx/>
                <a:latin typeface="Arial"/>
                <a:cs typeface="Arial"/>
              </a:rPr>
              <a:t>FROM </a:t>
            </a:r>
            <a:r>
              <a:rPr dirty="0" lang="en-CA" spc="-5" sz="1800">
                <a:uFillTx/>
                <a:latin typeface="Arial"/>
                <a:cs typeface="Arial"/>
              </a:rPr>
              <a:t>Sailors S2,Boats B2, Reserves R2  </a:t>
            </a:r>
            <a:r>
              <a:rPr dirty="0" lang="en-CA" sz="1800">
                <a:solidFill>
                  <a:srgbClr val="C00000"/>
                </a:solidFill>
                <a:uFillTx/>
                <a:latin typeface="Arial"/>
                <a:cs typeface="Arial"/>
              </a:rPr>
              <a:t>WHERE </a:t>
            </a:r>
            <a:r>
              <a:rPr dirty="0" lang="en-CA" spc="-5" sz="1800">
                <a:uFillTx/>
                <a:latin typeface="Arial"/>
                <a:cs typeface="Arial"/>
              </a:rPr>
              <a:t>S2.sid </a:t>
            </a:r>
            <a:r>
              <a:rPr dirty="0" lang="en-CA" sz="1800">
                <a:uFillTx/>
                <a:latin typeface="Arial"/>
                <a:cs typeface="Arial"/>
              </a:rPr>
              <a:t>= </a:t>
            </a:r>
            <a:r>
              <a:rPr dirty="0" lang="en-CA" spc="-5" sz="1800">
                <a:uFillTx/>
                <a:latin typeface="Arial"/>
                <a:cs typeface="Arial"/>
              </a:rPr>
              <a:t>R2.sid </a:t>
            </a:r>
            <a:r>
              <a:rPr dirty="0" lang="en-CA" spc="-5" sz="1800">
                <a:solidFill>
                  <a:srgbClr val="C00000"/>
                </a:solidFill>
                <a:uFillTx/>
                <a:latin typeface="Arial"/>
                <a:cs typeface="Arial"/>
              </a:rPr>
              <a:t>AND</a:t>
            </a:r>
            <a:r>
              <a:rPr dirty="0" lang="en-CA" sz="1800">
                <a:solidFill>
                  <a:srgbClr val="C00000"/>
                </a:solidFill>
                <a:uFillTx/>
                <a:latin typeface="Arial"/>
                <a:cs typeface="Arial"/>
              </a:rPr>
              <a:t> </a:t>
            </a:r>
            <a:r>
              <a:rPr dirty="0" lang="en-CA" spc="-5" sz="1800">
                <a:uFillTx/>
                <a:latin typeface="Arial"/>
                <a:cs typeface="Arial"/>
              </a:rPr>
              <a:t>R2.bid </a:t>
            </a:r>
            <a:r>
              <a:rPr dirty="0" lang="en-CA" sz="1800">
                <a:uFillTx/>
                <a:latin typeface="Arial"/>
                <a:cs typeface="Arial"/>
              </a:rPr>
              <a:t>= </a:t>
            </a:r>
            <a:r>
              <a:rPr dirty="0" lang="en-CA" spc="-5" sz="1800">
                <a:uFillTx/>
                <a:latin typeface="Arial"/>
                <a:cs typeface="Arial"/>
              </a:rPr>
              <a:t>B2.bid</a:t>
            </a:r>
            <a:r>
              <a:rPr dirty="0" lang="en-CA" spc="-30" sz="1800">
                <a:uFillTx/>
                <a:latin typeface="Arial"/>
                <a:cs typeface="Arial"/>
              </a:rPr>
              <a:t> </a:t>
            </a:r>
            <a:r>
              <a:rPr dirty="0" lang="en-CA" spc="-5" sz="1800">
                <a:solidFill>
                  <a:srgbClr val="C00000"/>
                </a:solidFill>
                <a:uFillTx/>
                <a:latin typeface="Arial"/>
                <a:cs typeface="Arial"/>
              </a:rPr>
              <a:t>AND  </a:t>
            </a:r>
            <a:r>
              <a:rPr dirty="0" lang="en-CA" spc="-5" sz="1800">
                <a:uFillTx/>
                <a:latin typeface="Arial"/>
                <a:cs typeface="Arial"/>
              </a:rPr>
              <a:t>B2.color </a:t>
            </a:r>
            <a:r>
              <a:rPr dirty="0" lang="en-CA" sz="1800">
                <a:uFillTx/>
                <a:latin typeface="Arial"/>
                <a:cs typeface="Arial"/>
              </a:rPr>
              <a:t>= </a:t>
            </a:r>
            <a:r>
              <a:rPr dirty="0" lang="en-CA" spc="-5" sz="1800">
                <a:uFillTx/>
                <a:latin typeface="Arial"/>
                <a:cs typeface="Arial"/>
              </a:rPr>
              <a:t>‘green’</a:t>
            </a:r>
            <a:r>
              <a:rPr dirty="0" lang="en-CA" spc="-30" sz="1800">
                <a:uFillTx/>
                <a:latin typeface="Arial"/>
                <a:cs typeface="Arial"/>
              </a:rPr>
              <a:t> </a:t>
            </a:r>
            <a:r>
              <a:rPr dirty="0" lang="en-CA" sz="1800">
                <a:solidFill>
                  <a:srgbClr val="00AF50"/>
                </a:solidFill>
                <a:uFillTx/>
                <a:latin typeface="Arial"/>
                <a:cs typeface="Arial"/>
              </a:rPr>
              <a:t>)</a:t>
            </a:r>
            <a:r>
              <a:rPr dirty="0" lang="en-CA" sz="1800">
                <a:uFillTx/>
                <a:latin typeface="Arial"/>
                <a:cs typeface="Arial"/>
              </a:rPr>
              <a:t>;</a:t>
            </a:r>
          </a:p>
          <a:p>
            <a:pPr indent="0" marL="0">
              <a:buNone/>
            </a:pPr>
            <a:endParaRPr dirty="0" lang="en-US" sz="1800">
              <a:uFillTx/>
              <a:latin typeface="Arial"/>
              <a:cs typeface="Arial"/>
            </a:endParaRPr>
          </a:p>
          <a:p>
            <a:pPr indent="0" marL="0">
              <a:buNone/>
            </a:pPr>
            <a:endParaRPr dirty="0" lang="en-US" sz="1800">
              <a:uFillTx/>
              <a:latin typeface="Arial"/>
              <a:cs typeface="Arial"/>
            </a:endParaRPr>
          </a:p>
          <a:p>
            <a:pPr indent="0" marL="0">
              <a:buNone/>
            </a:pPr>
            <a:endParaRPr dirty="0" lang="en-CA" sz="1800">
              <a:solidFill>
                <a:srgbClr val="0070C0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7504" y="404664"/>
            <a:ext cx="6768752" cy="57606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Analysis of above Query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07504" y="1916832"/>
            <a:ext cx="9144000" cy="468052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1" fontAlgn="base" hangingPunct="1" indent="-342900" marL="342900" rtl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uFillTx/>
                <a:latin typeface="Verdana"/>
                <a:ea charset="0" typeface="ＭＳ Ｐゴシック"/>
                <a:cs typeface="Verdana"/>
              </a:defRPr>
            </a:lvl1pPr>
            <a:lvl2pPr algn="l" eaLnBrk="1" fontAlgn="base" hangingPunct="1" indent="-285750" marL="74295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2pPr>
            <a:lvl3pPr algn="l" eaLnBrk="1" fontAlgn="base" hangingPunct="1" indent="-228600" marL="1143000" rtl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3pPr>
            <a:lvl4pPr algn="l" eaLnBrk="1" fontAlgn="base" hangingPunct="1" indent="-228600" marL="160020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4pPr>
            <a:lvl5pPr algn="l" eaLnBrk="1" fontAlgn="base" hangingPunct="1" indent="-228600" marL="20574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5pPr>
            <a:lvl6pPr algn="l" eaLnBrk="1" fontAlgn="base" hangingPunct="1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6pPr>
            <a:lvl7pPr algn="l" eaLnBrk="1" fontAlgn="base" hangingPunct="1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7pPr>
            <a:lvl8pPr algn="l" eaLnBrk="1" fontAlgn="base" hangingPunct="1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8pPr>
            <a:lvl9pPr algn="l" eaLnBrk="1" fontAlgn="base" hangingPunct="1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9pPr>
          </a:lstStyle>
          <a:p>
            <a:pPr indent="-170815" marL="170815" marR="407670"/>
            <a:r>
              <a:rPr dirty="0" lang="en-US" sz="1800">
                <a:uFillTx/>
                <a:latin typeface="Arial"/>
                <a:cs typeface="Arial"/>
              </a:rPr>
              <a:t>The </a:t>
            </a:r>
            <a:r>
              <a:rPr dirty="0" lang="en-US" spc="-5" sz="1800">
                <a:uFillTx/>
                <a:latin typeface="Arial"/>
                <a:cs typeface="Arial"/>
              </a:rPr>
              <a:t>query between </a:t>
            </a:r>
            <a:r>
              <a:rPr dirty="0" lang="en-US" sz="1800">
                <a:solidFill>
                  <a:srgbClr val="00AF50"/>
                </a:solidFill>
                <a:uFillTx/>
                <a:latin typeface="Arial"/>
                <a:cs typeface="Arial"/>
              </a:rPr>
              <a:t>() </a:t>
            </a:r>
            <a:r>
              <a:rPr dirty="0" lang="en-US" spc="-10" sz="1800">
                <a:uFillTx/>
                <a:latin typeface="Arial"/>
                <a:cs typeface="Arial"/>
              </a:rPr>
              <a:t>will </a:t>
            </a:r>
            <a:r>
              <a:rPr dirty="0" lang="en-US" spc="-5" sz="1800">
                <a:uFillTx/>
                <a:latin typeface="Arial"/>
                <a:cs typeface="Arial"/>
              </a:rPr>
              <a:t>return </a:t>
            </a:r>
            <a:r>
              <a:rPr dirty="0" lang="en-US" sz="1800">
                <a:uFillTx/>
                <a:latin typeface="Arial"/>
                <a:cs typeface="Arial"/>
              </a:rPr>
              <a:t>the </a:t>
            </a:r>
            <a:r>
              <a:rPr dirty="0" lang="en-US" spc="-5" sz="1800">
                <a:uFillTx/>
                <a:latin typeface="Arial"/>
                <a:cs typeface="Arial"/>
              </a:rPr>
              <a:t>sailor </a:t>
            </a:r>
            <a:r>
              <a:rPr dirty="0" lang="en-US" sz="1800">
                <a:uFillTx/>
                <a:latin typeface="Arial"/>
                <a:cs typeface="Arial"/>
              </a:rPr>
              <a:t>IDs </a:t>
            </a:r>
            <a:r>
              <a:rPr dirty="0" lang="en-US" spc="-10" sz="1800">
                <a:uFillTx/>
                <a:latin typeface="Arial"/>
                <a:cs typeface="Arial"/>
              </a:rPr>
              <a:t>who </a:t>
            </a:r>
            <a:r>
              <a:rPr dirty="0" lang="en-US" spc="-5" sz="1800">
                <a:uFillTx/>
                <a:latin typeface="Arial"/>
                <a:cs typeface="Arial"/>
              </a:rPr>
              <a:t>have  reserved a green</a:t>
            </a:r>
            <a:r>
              <a:rPr dirty="0" lang="en-US" sz="1800">
                <a:uFillTx/>
                <a:latin typeface="Arial"/>
                <a:cs typeface="Arial"/>
              </a:rPr>
              <a:t> </a:t>
            </a:r>
            <a:r>
              <a:rPr dirty="0" lang="en-US" spc="-5" sz="1800">
                <a:uFillTx/>
                <a:latin typeface="Arial"/>
                <a:cs typeface="Arial"/>
              </a:rPr>
              <a:t>boat.</a:t>
            </a:r>
          </a:p>
          <a:p>
            <a:pPr indent="0" marL="0" marR="407670">
              <a:buNone/>
            </a:pPr>
            <a:endParaRPr dirty="0" lang="en-US" sz="1800">
              <a:uFillTx/>
              <a:latin typeface="Arial"/>
              <a:cs typeface="Arial"/>
            </a:endParaRPr>
          </a:p>
          <a:p>
            <a:pPr indent="-170815" marL="170815" marR="38735">
              <a:spcBef>
                <a:spcPts val="55"/>
              </a:spcBef>
            </a:pPr>
            <a:r>
              <a:rPr dirty="0" lang="en-US" sz="1800">
                <a:uFillTx/>
                <a:latin typeface="Arial"/>
                <a:cs typeface="Arial"/>
              </a:rPr>
              <a:t>First </a:t>
            </a:r>
            <a:r>
              <a:rPr dirty="0" lang="en-US" spc="-5" sz="1800">
                <a:uFillTx/>
                <a:latin typeface="Arial"/>
                <a:cs typeface="Arial"/>
              </a:rPr>
              <a:t>three lines </a:t>
            </a:r>
            <a:r>
              <a:rPr dirty="0" lang="en-US" sz="1800">
                <a:uFillTx/>
                <a:latin typeface="Arial"/>
                <a:cs typeface="Arial"/>
              </a:rPr>
              <a:t>of the </a:t>
            </a:r>
            <a:r>
              <a:rPr dirty="0" lang="en-US" spc="-5" sz="1800">
                <a:uFillTx/>
                <a:latin typeface="Arial"/>
                <a:cs typeface="Arial"/>
              </a:rPr>
              <a:t>query </a:t>
            </a:r>
            <a:r>
              <a:rPr dirty="0" lang="en-US" spc="-10" sz="1800">
                <a:uFillTx/>
                <a:latin typeface="Arial"/>
                <a:cs typeface="Arial"/>
              </a:rPr>
              <a:t>will </a:t>
            </a:r>
            <a:r>
              <a:rPr dirty="0" lang="en-US" spc="-5" sz="1800">
                <a:uFillTx/>
                <a:latin typeface="Arial"/>
                <a:cs typeface="Arial"/>
              </a:rPr>
              <a:t>find sailors </a:t>
            </a:r>
            <a:r>
              <a:rPr dirty="0" lang="en-US" spc="-10" sz="1800">
                <a:uFillTx/>
                <a:latin typeface="Arial"/>
                <a:cs typeface="Arial"/>
              </a:rPr>
              <a:t>who </a:t>
            </a:r>
            <a:r>
              <a:rPr dirty="0" lang="en-US" spc="-5" sz="1800">
                <a:uFillTx/>
                <a:latin typeface="Arial"/>
                <a:cs typeface="Arial"/>
              </a:rPr>
              <a:t>reserved a red  boat.</a:t>
            </a:r>
          </a:p>
          <a:p>
            <a:pPr indent="0" marL="0" marR="38735">
              <a:spcBef>
                <a:spcPts val="55"/>
              </a:spcBef>
              <a:buNone/>
            </a:pPr>
            <a:endParaRPr dirty="0" lang="en-US" sz="1800">
              <a:uFillTx/>
              <a:latin typeface="Arial"/>
              <a:cs typeface="Arial"/>
            </a:endParaRPr>
          </a:p>
          <a:p>
            <a:pPr indent="-170815" marL="170815" marR="7620">
              <a:spcBef>
                <a:spcPts val="45"/>
              </a:spcBef>
            </a:pPr>
            <a:r>
              <a:rPr dirty="0" lang="en-US" sz="1800">
                <a:uFillTx/>
                <a:latin typeface="Arial"/>
                <a:cs typeface="Arial"/>
              </a:rPr>
              <a:t>Thus, </a:t>
            </a:r>
            <a:r>
              <a:rPr dirty="0" lang="en-US" spc="-5" sz="1800">
                <a:uFillTx/>
                <a:latin typeface="Arial"/>
                <a:cs typeface="Arial"/>
              </a:rPr>
              <a:t>in </a:t>
            </a:r>
            <a:r>
              <a:rPr dirty="0" lang="en-US" sz="1800">
                <a:uFillTx/>
                <a:latin typeface="Arial"/>
                <a:cs typeface="Arial"/>
              </a:rPr>
              <a:t>the 4</a:t>
            </a:r>
            <a:r>
              <a:rPr baseline="23148" dirty="0" lang="en-US" sz="1800">
                <a:uFillTx/>
                <a:latin typeface="Arial"/>
                <a:cs typeface="Arial"/>
              </a:rPr>
              <a:t>th </a:t>
            </a:r>
            <a:r>
              <a:rPr dirty="0" lang="en-US" spc="-5" sz="1800">
                <a:uFillTx/>
                <a:latin typeface="Arial"/>
                <a:cs typeface="Arial"/>
              </a:rPr>
              <a:t>line, </a:t>
            </a:r>
            <a:r>
              <a:rPr dirty="0" lang="en-US" spc="-15" sz="1800">
                <a:uFillTx/>
                <a:latin typeface="Arial"/>
                <a:cs typeface="Arial"/>
              </a:rPr>
              <a:t>we </a:t>
            </a:r>
            <a:r>
              <a:rPr dirty="0" lang="en-US" spc="-10" sz="1800">
                <a:uFillTx/>
                <a:latin typeface="Arial"/>
                <a:cs typeface="Arial"/>
              </a:rPr>
              <a:t>will </a:t>
            </a:r>
            <a:r>
              <a:rPr dirty="0" lang="en-US" spc="-5" sz="1800">
                <a:uFillTx/>
                <a:latin typeface="Arial"/>
                <a:cs typeface="Arial"/>
              </a:rPr>
              <a:t>have </a:t>
            </a:r>
            <a:r>
              <a:rPr dirty="0" lang="en-US" sz="1800">
                <a:uFillTx/>
                <a:latin typeface="Arial"/>
                <a:cs typeface="Arial"/>
              </a:rPr>
              <a:t>the ID of </a:t>
            </a:r>
            <a:r>
              <a:rPr dirty="0" lang="en-US" spc="-5" sz="1800">
                <a:uFillTx/>
                <a:latin typeface="Arial"/>
                <a:cs typeface="Arial"/>
              </a:rPr>
              <a:t>a sailor </a:t>
            </a:r>
            <a:r>
              <a:rPr dirty="0" lang="en-US" spc="-10" sz="1800">
                <a:uFillTx/>
                <a:latin typeface="Arial"/>
                <a:cs typeface="Arial"/>
              </a:rPr>
              <a:t>who </a:t>
            </a:r>
            <a:r>
              <a:rPr dirty="0" lang="en-US" spc="-5" sz="1800">
                <a:uFillTx/>
                <a:latin typeface="Arial"/>
                <a:cs typeface="Arial"/>
              </a:rPr>
              <a:t>reserved  a red boat, and check </a:t>
            </a:r>
            <a:r>
              <a:rPr dirty="0" lang="en-US" sz="1800">
                <a:uFillTx/>
                <a:latin typeface="Arial"/>
                <a:cs typeface="Arial"/>
              </a:rPr>
              <a:t>if this </a:t>
            </a:r>
            <a:r>
              <a:rPr dirty="0" lang="en-US" spc="-5" sz="1800">
                <a:uFillTx/>
                <a:latin typeface="Arial"/>
                <a:cs typeface="Arial"/>
              </a:rPr>
              <a:t>same sailor also reserved a</a:t>
            </a:r>
            <a:r>
              <a:rPr dirty="0" lang="en-US" spc="85" sz="1800">
                <a:uFillTx/>
                <a:latin typeface="Arial"/>
                <a:cs typeface="Arial"/>
              </a:rPr>
              <a:t> </a:t>
            </a:r>
            <a:r>
              <a:rPr dirty="0" lang="en-US" spc="-5" sz="1800">
                <a:uFillTx/>
                <a:latin typeface="Arial"/>
                <a:cs typeface="Arial"/>
              </a:rPr>
              <a:t>green boat by </a:t>
            </a:r>
            <a:r>
              <a:rPr dirty="0" lang="en-US" spc="-5" sz="1800">
                <a:solidFill>
                  <a:srgbClr val="FF0000"/>
                </a:solidFill>
                <a:uFillTx/>
                <a:latin typeface="Arial"/>
                <a:cs typeface="Arial"/>
              </a:rPr>
              <a:t>IN</a:t>
            </a:r>
            <a:r>
              <a:rPr dirty="0" lang="en-US" spc="-5" sz="1800">
                <a:uFillTx/>
                <a:latin typeface="Arial"/>
                <a:cs typeface="Arial"/>
              </a:rPr>
              <a:t> keyword</a:t>
            </a:r>
            <a:endParaRPr dirty="0" lang="en-US" sz="1800">
              <a:uFillTx/>
              <a:latin typeface="Arial"/>
              <a:cs typeface="Arial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CA">
                <a:uFillTx/>
              </a:rPr>
              <a:t>Your turn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5536" y="1700808"/>
            <a:ext cx="8496944" cy="352839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marL="1264920" marR="632460">
              <a:spcBef>
                <a:spcPts val="5"/>
              </a:spcBef>
              <a:buFont charset="2" panose="05000000000000000000" pitchFamily="2" typeface="Wingdings"/>
              <a:buChar char="Ø"/>
            </a:pPr>
            <a:r>
              <a:rPr dirty="0" lang="en-US" spc="-5">
                <a:uFillTx/>
                <a:latin typeface="Arial"/>
                <a:cs typeface="Arial"/>
              </a:rPr>
              <a:t>Using our Artist database, find names </a:t>
            </a:r>
            <a:r>
              <a:rPr dirty="0" lang="en-US">
                <a:uFillTx/>
                <a:latin typeface="Arial"/>
                <a:cs typeface="Arial"/>
              </a:rPr>
              <a:t>of  </a:t>
            </a:r>
            <a:r>
              <a:rPr dirty="0" lang="en-US" spc="-5">
                <a:uFillTx/>
                <a:latin typeface="Arial"/>
                <a:cs typeface="Arial"/>
              </a:rPr>
              <a:t>Customers who likes both an </a:t>
            </a:r>
            <a:r>
              <a:rPr dirty="0" lang="en-US">
                <a:uFillTx/>
                <a:latin typeface="Arial"/>
                <a:cs typeface="Arial"/>
              </a:rPr>
              <a:t>artist </a:t>
            </a:r>
            <a:r>
              <a:rPr dirty="0" lang="en-US" spc="-5">
                <a:uFillTx/>
                <a:latin typeface="Arial"/>
                <a:cs typeface="Arial"/>
              </a:rPr>
              <a:t>born  in Malaga and an </a:t>
            </a:r>
            <a:r>
              <a:rPr dirty="0" lang="en-US">
                <a:uFillTx/>
                <a:latin typeface="Arial"/>
                <a:cs typeface="Arial"/>
              </a:rPr>
              <a:t>artist </a:t>
            </a:r>
            <a:r>
              <a:rPr dirty="0" lang="en-US" spc="-5">
                <a:uFillTx/>
                <a:latin typeface="Arial"/>
                <a:cs typeface="Arial"/>
              </a:rPr>
              <a:t>born in</a:t>
            </a:r>
            <a:r>
              <a:rPr dirty="0" lang="en-US" spc="45">
                <a:uFillTx/>
                <a:latin typeface="Arial"/>
                <a:cs typeface="Arial"/>
              </a:rPr>
              <a:t> </a:t>
            </a:r>
            <a:r>
              <a:rPr dirty="0" lang="en-US" spc="-5">
                <a:uFillTx/>
                <a:latin typeface="Arial"/>
                <a:cs typeface="Arial"/>
              </a:rPr>
              <a:t>Florence.</a:t>
            </a:r>
          </a:p>
          <a:p>
            <a:pPr indent="0" marL="922020" marR="632460">
              <a:spcBef>
                <a:spcPts val="5"/>
              </a:spcBef>
              <a:buNone/>
            </a:pPr>
            <a:endParaRPr dirty="0" lang="en-US">
              <a:uFillTx/>
              <a:latin typeface="Arial"/>
              <a:cs typeface="Arial"/>
            </a:endParaRPr>
          </a:p>
          <a:p>
            <a:pPr marL="1264920" marR="267970">
              <a:spcBef>
                <a:spcPts val="720"/>
              </a:spcBef>
              <a:buFont charset="2" panose="05000000000000000000" pitchFamily="2" typeface="Wingdings"/>
              <a:buChar char="Ø"/>
            </a:pPr>
            <a:r>
              <a:rPr dirty="0" lang="en-US" spc="-5">
                <a:uFillTx/>
                <a:latin typeface="Arial"/>
                <a:cs typeface="Arial"/>
              </a:rPr>
              <a:t>You need </a:t>
            </a:r>
            <a:r>
              <a:rPr dirty="0" lang="en-US">
                <a:uFillTx/>
                <a:latin typeface="Arial"/>
                <a:cs typeface="Arial"/>
              </a:rPr>
              <a:t>the </a:t>
            </a:r>
            <a:r>
              <a:rPr dirty="0" lang="en-US" spc="-5">
                <a:uFillTx/>
                <a:latin typeface="Arial"/>
                <a:cs typeface="Arial"/>
              </a:rPr>
              <a:t>data </a:t>
            </a:r>
            <a:r>
              <a:rPr dirty="0" lang="en-US">
                <a:uFillTx/>
                <a:latin typeface="Arial"/>
                <a:cs typeface="Arial"/>
              </a:rPr>
              <a:t>that </a:t>
            </a:r>
            <a:r>
              <a:rPr dirty="0" lang="en-US" spc="-5">
                <a:uFillTx/>
                <a:latin typeface="Arial"/>
                <a:cs typeface="Arial"/>
              </a:rPr>
              <a:t>we inserted in Lab2  and </a:t>
            </a:r>
            <a:r>
              <a:rPr dirty="0" lang="en-US" spc="-10">
                <a:uFillTx/>
                <a:latin typeface="Arial"/>
                <a:cs typeface="Arial"/>
              </a:rPr>
              <a:t>Lab3.</a:t>
            </a:r>
          </a:p>
          <a:p>
            <a:pPr indent="0" marL="922020" marR="267970">
              <a:spcBef>
                <a:spcPts val="720"/>
              </a:spcBef>
              <a:buNone/>
            </a:pPr>
            <a:endParaRPr dirty="0" lang="en-US">
              <a:uFillTx/>
              <a:latin typeface="Arial"/>
              <a:cs typeface="Arial"/>
            </a:endParaRPr>
          </a:p>
          <a:p>
            <a:pPr marL="1264920" marR="344805">
              <a:spcBef>
                <a:spcPts val="720"/>
              </a:spcBef>
              <a:buFont charset="2" panose="05000000000000000000" pitchFamily="2" typeface="Wingdings"/>
              <a:buChar char="Ø"/>
            </a:pPr>
            <a:r>
              <a:rPr dirty="0" lang="en-US" spc="-5">
                <a:uFillTx/>
                <a:latin typeface="Arial"/>
                <a:cs typeface="Arial"/>
              </a:rPr>
              <a:t>Answer </a:t>
            </a:r>
            <a:r>
              <a:rPr dirty="0" lang="en-US">
                <a:uFillTx/>
                <a:latin typeface="Arial"/>
                <a:cs typeface="Arial"/>
              </a:rPr>
              <a:t>this </a:t>
            </a:r>
            <a:r>
              <a:rPr dirty="0" lang="en-US" spc="-5">
                <a:uFillTx/>
                <a:latin typeface="Arial"/>
                <a:cs typeface="Arial"/>
              </a:rPr>
              <a:t>question by writing a similar  query </a:t>
            </a:r>
            <a:r>
              <a:rPr dirty="0" lang="en-US">
                <a:uFillTx/>
                <a:latin typeface="Arial"/>
                <a:cs typeface="Arial"/>
              </a:rPr>
              <a:t>that </a:t>
            </a:r>
            <a:r>
              <a:rPr dirty="0" lang="en-US" spc="-5">
                <a:uFillTx/>
                <a:latin typeface="Arial"/>
                <a:cs typeface="Arial"/>
              </a:rPr>
              <a:t>is described in previous</a:t>
            </a:r>
            <a:r>
              <a:rPr dirty="0" lang="en-US" spc="35">
                <a:uFillTx/>
                <a:latin typeface="Arial"/>
                <a:cs typeface="Arial"/>
              </a:rPr>
              <a:t> </a:t>
            </a:r>
            <a:r>
              <a:rPr dirty="0" lang="en-US" spc="-5">
                <a:uFillTx/>
                <a:latin typeface="Arial"/>
                <a:cs typeface="Arial"/>
              </a:rPr>
              <a:t>slides.</a:t>
            </a:r>
            <a:endParaRPr dirty="0" lang="en-US">
              <a:uFillTx/>
              <a:latin typeface="Arial"/>
              <a:cs typeface="Arial"/>
            </a:endParaRPr>
          </a:p>
          <a:p>
            <a:endParaRPr dirty="0" lang="en-C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1520" y="404664"/>
            <a:ext cx="7774632" cy="57606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SAILORS Database PART-B</a:t>
            </a:r>
            <a:endParaRPr dirty="0" lang="en-CA"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object 6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539552" y="1268759"/>
          <a:ext cx="3888432" cy="1504954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944216"/>
                <a:gridCol w="1944216"/>
              </a:tblGrid>
              <a:tr h="30099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b="1" dirty="0" spc="-5" sz="900">
                          <a:solidFill>
                            <a:srgbClr val="FFFFFF"/>
                          </a:solidFill>
                          <a:uFillTx/>
                          <a:latin typeface="Arial"/>
                          <a:cs typeface="Arial"/>
                        </a:rPr>
                        <a:t>Sailors</a:t>
                      </a:r>
                      <a:endParaRPr dirty="0"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>
                        <a:uFillTx/>
                      </a:endParaRPr>
                    </a:p>
                  </a:txBody>
                  <a:tcPr marB="0" marL="0" marR="0" marT="0"/>
                </a:tc>
              </a:tr>
              <a:tr h="300991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pc="-5" sz="900" u="sng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sid</a:t>
                      </a:r>
                      <a:endParaRPr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pc="-5" sz="900">
                          <a:uFillTx/>
                          <a:latin typeface="Arial"/>
                          <a:cs typeface="Arial"/>
                        </a:rPr>
                        <a:t>integer</a:t>
                      </a:r>
                      <a:endParaRPr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00991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pc="-5" sz="900">
                          <a:uFillTx/>
                          <a:latin typeface="Arial"/>
                          <a:cs typeface="Arial"/>
                        </a:rPr>
                        <a:t>sname</a:t>
                      </a:r>
                      <a:endParaRPr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pc="-10" sz="900">
                          <a:uFillTx/>
                          <a:latin typeface="Arial"/>
                          <a:cs typeface="Arial"/>
                        </a:rPr>
                        <a:t>Varchar(50)</a:t>
                      </a:r>
                      <a:endParaRPr dirty="0"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pc="-10" sz="900">
                          <a:uFillTx/>
                          <a:latin typeface="Arial"/>
                          <a:cs typeface="Arial"/>
                        </a:rPr>
                        <a:t>age</a:t>
                      </a:r>
                      <a:endParaRPr dirty="0"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pc="-5" sz="900">
                          <a:uFillTx/>
                          <a:latin typeface="Arial"/>
                          <a:cs typeface="Arial"/>
                        </a:rPr>
                        <a:t>integer</a:t>
                      </a:r>
                      <a:endParaRPr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00991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pc="-5" sz="900">
                          <a:uFillTx/>
                          <a:latin typeface="Arial"/>
                          <a:cs typeface="Arial"/>
                        </a:rPr>
                        <a:t>rating</a:t>
                      </a:r>
                      <a:endParaRPr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pc="-10" sz="900">
                          <a:uFillTx/>
                          <a:latin typeface="Arial"/>
                          <a:cs typeface="Arial"/>
                        </a:rPr>
                        <a:t>Varchar(20)</a:t>
                      </a:r>
                      <a:r>
                        <a:rPr dirty="0" spc="-20" sz="900">
                          <a:uFillTx/>
                          <a:latin typeface="Arial"/>
                          <a:cs typeface="Arial"/>
                        </a:rPr>
                        <a:t> </a:t>
                      </a:r>
                      <a:r>
                        <a:rPr dirty="0" spc="-5" sz="900">
                          <a:uFillTx/>
                          <a:latin typeface="Arial"/>
                          <a:cs typeface="Arial"/>
                        </a:rPr>
                        <a:t>{good,fair,poor}</a:t>
                      </a:r>
                      <a:endParaRPr dirty="0"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object 7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5220072" y="1268759"/>
          <a:ext cx="3672408" cy="1504954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836204"/>
                <a:gridCol w="1836204"/>
              </a:tblGrid>
              <a:tr h="2312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b="1" dirty="0" spc="-5" sz="900">
                          <a:solidFill>
                            <a:srgbClr val="FFFFFF"/>
                          </a:solidFill>
                          <a:uFillTx/>
                          <a:latin typeface="Arial"/>
                          <a:cs typeface="Arial"/>
                        </a:rPr>
                        <a:t>Reserves</a:t>
                      </a:r>
                      <a:endParaRPr dirty="0"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>
                        <a:uFillTx/>
                      </a:endParaRPr>
                    </a:p>
                  </a:txBody>
                  <a:tcPr marB="0" marL="0" marR="0" marT="0"/>
                </a:tc>
              </a:tr>
              <a:tr h="636877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pc="-5" sz="900" u="sng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sid</a:t>
                      </a:r>
                      <a:endParaRPr dirty="0"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pc="-5" sz="900">
                          <a:uFillTx/>
                          <a:latin typeface="Arial"/>
                          <a:cs typeface="Arial"/>
                        </a:rPr>
                        <a:t>integer</a:t>
                      </a:r>
                      <a:endParaRPr dirty="0"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636874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pc="-10" sz="900" u="sng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bid</a:t>
                      </a:r>
                      <a:endParaRPr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pc="-5" sz="900">
                          <a:uFillTx/>
                          <a:latin typeface="Arial"/>
                          <a:cs typeface="Arial"/>
                        </a:rPr>
                        <a:t>integer</a:t>
                      </a:r>
                      <a:endParaRPr dirty="0"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</a:tbl>
          </a:graphicData>
        </a:graphic>
      </p:graphicFrame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object 8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2243200" y="3356993"/>
          <a:ext cx="3888432" cy="1368153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Pr bandRow="1" firstRow="1">
                <a:tableStyleId>{2D5ABB26-0587-4C30-8999-92F81FD0307C}</a:tableStyleId>
              </a:tblPr>
              <a:tblGrid>
                <a:gridCol w="1944216"/>
                <a:gridCol w="1944216"/>
              </a:tblGrid>
              <a:tr h="45605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b="1" dirty="0" spc="-5" sz="900">
                          <a:solidFill>
                            <a:srgbClr val="FFFFFF"/>
                          </a:solidFill>
                          <a:uFillTx/>
                          <a:latin typeface="Arial"/>
                          <a:cs typeface="Arial"/>
                        </a:rPr>
                        <a:t>Boats</a:t>
                      </a:r>
                      <a:endParaRPr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>
                        <a:uFillTx/>
                      </a:endParaRPr>
                    </a:p>
                  </a:txBody>
                  <a:tcPr marB="0" marL="0" marR="0" marT="0"/>
                </a:tc>
              </a:tr>
              <a:tr h="456052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pc="-10" sz="900" u="sng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bid</a:t>
                      </a:r>
                      <a:endParaRPr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pc="-5" sz="900">
                          <a:uFillTx/>
                          <a:latin typeface="Arial"/>
                          <a:cs typeface="Arial"/>
                        </a:rPr>
                        <a:t>integer</a:t>
                      </a:r>
                      <a:endParaRPr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45604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pc="-5" sz="900">
                          <a:uFillTx/>
                          <a:latin typeface="Arial"/>
                          <a:cs typeface="Arial"/>
                        </a:rPr>
                        <a:t>color</a:t>
                      </a:r>
                      <a:endParaRPr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pc="-10" sz="900">
                          <a:uFillTx/>
                          <a:latin typeface="Arial"/>
                          <a:cs typeface="Arial"/>
                        </a:rPr>
                        <a:t>Varchar(20)</a:t>
                      </a:r>
                      <a:endParaRPr dirty="0" sz="900">
                        <a:uFillTx/>
                        <a:latin typeface="Arial"/>
                        <a:cs typeface="Arial"/>
                      </a:endParaRPr>
                    </a:p>
                  </a:txBody>
                  <a:tcPr marB="0" marL="0" marR="0" marT="1968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</a:tbl>
          </a:graphicData>
        </a:graphic>
      </p:graphicFrame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CA">
                <a:uFillTx/>
              </a:rPr>
              <a:t>More on Select statements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indent="-171450" marL="1093470" marR="289560">
              <a:lnSpc>
                <a:spcPct val="100000"/>
              </a:lnSpc>
            </a:pPr>
            <a:r>
              <a:rPr dirty="0" lang="en-US" spc="-5" sz="1800">
                <a:uFillTx/>
                <a:latin typeface="Arial"/>
                <a:cs typeface="Arial"/>
              </a:rPr>
              <a:t>Remember (previous lab) </a:t>
            </a:r>
            <a:r>
              <a:rPr dirty="0" lang="en-US" sz="1800">
                <a:uFillTx/>
                <a:latin typeface="Arial"/>
                <a:cs typeface="Arial"/>
              </a:rPr>
              <a:t>the </a:t>
            </a:r>
            <a:r>
              <a:rPr dirty="0" lang="en-US" spc="-5" sz="1800">
                <a:uFillTx/>
                <a:latin typeface="Arial"/>
                <a:cs typeface="Arial"/>
              </a:rPr>
              <a:t>order and </a:t>
            </a:r>
            <a:r>
              <a:rPr dirty="0" lang="en-US" sz="1800">
                <a:uFillTx/>
                <a:latin typeface="Arial"/>
                <a:cs typeface="Arial"/>
              </a:rPr>
              <a:t>the </a:t>
            </a:r>
            <a:r>
              <a:rPr dirty="0" lang="en-US" spc="-5" sz="1800">
                <a:uFillTx/>
                <a:latin typeface="Arial"/>
                <a:cs typeface="Arial"/>
              </a:rPr>
              <a:t>syntax </a:t>
            </a:r>
            <a:r>
              <a:rPr dirty="0" lang="en-US" sz="1800">
                <a:uFillTx/>
                <a:latin typeface="Arial"/>
                <a:cs typeface="Arial"/>
              </a:rPr>
              <a:t>for </a:t>
            </a:r>
            <a:r>
              <a:rPr dirty="0" lang="en-US" sz="1800">
                <a:solidFill>
                  <a:srgbClr val="FF0000"/>
                </a:solidFill>
                <a:uFillTx/>
                <a:latin typeface="Arial"/>
                <a:cs typeface="Arial"/>
              </a:rPr>
              <a:t>GROUP  BY </a:t>
            </a:r>
            <a:r>
              <a:rPr dirty="0" lang="en-US" spc="-5" sz="1800">
                <a:uFillTx/>
                <a:latin typeface="Arial"/>
                <a:cs typeface="Arial"/>
              </a:rPr>
              <a:t>and </a:t>
            </a:r>
            <a:r>
              <a:rPr dirty="0" lang="en-US" sz="1800">
                <a:solidFill>
                  <a:srgbClr val="FF0000"/>
                </a:solidFill>
                <a:uFillTx/>
                <a:latin typeface="Arial"/>
                <a:cs typeface="Arial"/>
              </a:rPr>
              <a:t>HAVING</a:t>
            </a:r>
            <a:r>
              <a:rPr dirty="0" lang="en-US" spc="-10" sz="1800">
                <a:solidFill>
                  <a:srgbClr val="FF0000"/>
                </a:solidFill>
                <a:uFillTx/>
                <a:latin typeface="Arial"/>
                <a:cs typeface="Arial"/>
              </a:rPr>
              <a:t> </a:t>
            </a:r>
            <a:r>
              <a:rPr dirty="0" lang="en-US" spc="-5" sz="1800">
                <a:uFillTx/>
                <a:latin typeface="Arial"/>
                <a:cs typeface="Arial"/>
              </a:rPr>
              <a:t>clauses</a:t>
            </a:r>
            <a:endParaRPr dirty="0" lang="en-US" sz="1800">
              <a:uFillTx/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dirty="0" lang="en-US">
              <a:uFillTx/>
              <a:latin typeface="Times New Roman"/>
              <a:cs typeface="Times New Roman"/>
            </a:endParaRPr>
          </a:p>
          <a:p>
            <a:pPr indent="0" marL="0">
              <a:lnSpc>
                <a:spcPct val="100000"/>
              </a:lnSpc>
              <a:spcBef>
                <a:spcPts val="5"/>
              </a:spcBef>
              <a:buNone/>
            </a:pPr>
            <a:endParaRPr dirty="0" lang="en-US" sz="2400">
              <a:uFillTx/>
              <a:latin typeface="Times New Roman"/>
              <a:cs typeface="Times New Roman"/>
            </a:endParaRPr>
          </a:p>
          <a:p>
            <a:pPr indent="0" marL="1264920" marR="1738630">
              <a:lnSpc>
                <a:spcPct val="108000"/>
              </a:lnSpc>
              <a:buNone/>
            </a:pPr>
            <a:r>
              <a:rPr dirty="0" lang="en-US" sz="1800">
                <a:solidFill>
                  <a:srgbClr val="C00000"/>
                </a:solidFill>
                <a:uFillTx/>
                <a:latin typeface="Arial"/>
                <a:cs typeface="Arial"/>
              </a:rPr>
              <a:t>SELECT  </a:t>
            </a:r>
            <a:r>
              <a:rPr dirty="0" lang="en-US" sz="1800">
                <a:uFillTx/>
                <a:latin typeface="Arial"/>
                <a:cs typeface="Arial"/>
              </a:rPr>
              <a:t>select-</a:t>
            </a:r>
          </a:p>
          <a:p>
            <a:pPr indent="0" marL="1264920" marR="1738630">
              <a:lnSpc>
                <a:spcPct val="108000"/>
              </a:lnSpc>
              <a:buNone/>
            </a:pPr>
            <a:r>
              <a:rPr dirty="0" lang="en-US" sz="1800">
                <a:uFillTx/>
                <a:latin typeface="Arial"/>
                <a:cs typeface="Arial"/>
              </a:rPr>
              <a:t>list</a:t>
            </a:r>
            <a:r>
              <a:rPr dirty="0" lang="en-US" spc="5" sz="1800">
                <a:uFillTx/>
                <a:latin typeface="Arial"/>
                <a:cs typeface="Arial"/>
              </a:rPr>
              <a:t> </a:t>
            </a:r>
            <a:r>
              <a:rPr dirty="0" lang="en-US" sz="1800">
                <a:solidFill>
                  <a:srgbClr val="C00000"/>
                </a:solidFill>
                <a:uFillTx/>
                <a:latin typeface="Arial"/>
                <a:cs typeface="Arial"/>
              </a:rPr>
              <a:t>FROM </a:t>
            </a:r>
            <a:r>
              <a:rPr dirty="0" lang="en-US" sz="1800">
                <a:uFillTx/>
                <a:latin typeface="Arial"/>
                <a:cs typeface="Arial"/>
              </a:rPr>
              <a:t>from-list</a:t>
            </a:r>
          </a:p>
          <a:p>
            <a:pPr indent="0" marL="1264920" marR="1194435">
              <a:lnSpc>
                <a:spcPct val="108300"/>
              </a:lnSpc>
              <a:spcBef>
                <a:spcPts val="5"/>
              </a:spcBef>
              <a:buNone/>
            </a:pPr>
            <a:r>
              <a:rPr dirty="0" lang="en-US" sz="1800">
                <a:solidFill>
                  <a:srgbClr val="C00000"/>
                </a:solidFill>
                <a:uFillTx/>
                <a:latin typeface="Arial"/>
                <a:cs typeface="Arial"/>
              </a:rPr>
              <a:t>WHERE 	 </a:t>
            </a:r>
            <a:r>
              <a:rPr dirty="0" lang="en-US" sz="1800">
                <a:uFillTx/>
                <a:latin typeface="Arial"/>
                <a:cs typeface="Arial"/>
              </a:rPr>
              <a:t>record-</a:t>
            </a:r>
          </a:p>
          <a:p>
            <a:pPr indent="0" marL="1264920" marR="1194435">
              <a:lnSpc>
                <a:spcPct val="108300"/>
              </a:lnSpc>
              <a:spcBef>
                <a:spcPts val="5"/>
              </a:spcBef>
              <a:buNone/>
            </a:pPr>
            <a:r>
              <a:rPr dirty="0" lang="en-US" sz="1800">
                <a:uFillTx/>
                <a:latin typeface="Arial"/>
                <a:cs typeface="Arial"/>
              </a:rPr>
              <a:t>qualification </a:t>
            </a:r>
            <a:r>
              <a:rPr dirty="0" lang="en-US" sz="1800">
                <a:solidFill>
                  <a:srgbClr val="C00000"/>
                </a:solidFill>
                <a:uFillTx/>
                <a:latin typeface="Arial"/>
                <a:cs typeface="Arial"/>
              </a:rPr>
              <a:t>GROUP  BY</a:t>
            </a:r>
            <a:r>
              <a:rPr dirty="0" lang="en-US" spc="-150" sz="1800">
                <a:solidFill>
                  <a:srgbClr val="C00000"/>
                </a:solidFill>
                <a:uFillTx/>
                <a:latin typeface="Arial"/>
                <a:cs typeface="Arial"/>
              </a:rPr>
              <a:t> </a:t>
            </a:r>
          </a:p>
          <a:p>
            <a:pPr indent="0" marL="1264920" marR="1194435">
              <a:lnSpc>
                <a:spcPct val="108300"/>
              </a:lnSpc>
              <a:spcBef>
                <a:spcPts val="5"/>
              </a:spcBef>
              <a:buNone/>
            </a:pPr>
            <a:r>
              <a:rPr dirty="0" lang="en-US" sz="1800">
                <a:uFillTx/>
                <a:latin typeface="Arial"/>
                <a:cs typeface="Arial"/>
              </a:rPr>
              <a:t>grouping-list </a:t>
            </a:r>
            <a:r>
              <a:rPr dirty="0" lang="en-US" sz="1800">
                <a:solidFill>
                  <a:srgbClr val="C00000"/>
                </a:solidFill>
                <a:uFillTx/>
                <a:latin typeface="Arial"/>
                <a:cs typeface="Arial"/>
              </a:rPr>
              <a:t>HAV</a:t>
            </a:r>
            <a:r>
              <a:rPr dirty="0" lang="en-US" spc="-5" sz="1800">
                <a:solidFill>
                  <a:srgbClr val="C00000"/>
                </a:solidFill>
                <a:uFillTx/>
                <a:latin typeface="Arial"/>
                <a:cs typeface="Arial"/>
              </a:rPr>
              <a:t>I</a:t>
            </a:r>
            <a:r>
              <a:rPr dirty="0" lang="en-US" sz="1800">
                <a:solidFill>
                  <a:srgbClr val="C00000"/>
                </a:solidFill>
                <a:uFillTx/>
                <a:latin typeface="Arial"/>
                <a:cs typeface="Arial"/>
              </a:rPr>
              <a:t>NG </a:t>
            </a:r>
          </a:p>
          <a:p>
            <a:pPr indent="0" marL="1264920" marR="1194435">
              <a:lnSpc>
                <a:spcPct val="108300"/>
              </a:lnSpc>
              <a:spcBef>
                <a:spcPts val="5"/>
              </a:spcBef>
              <a:buNone/>
            </a:pPr>
            <a:r>
              <a:rPr dirty="0" lang="en-US" sz="1800">
                <a:uFillTx/>
                <a:latin typeface="Arial"/>
                <a:cs typeface="Arial"/>
              </a:rPr>
              <a:t>group-qu</a:t>
            </a:r>
            <a:r>
              <a:rPr dirty="0" lang="en-US" spc="-5" sz="1800">
                <a:uFillTx/>
                <a:latin typeface="Arial"/>
                <a:cs typeface="Arial"/>
              </a:rPr>
              <a:t>a</a:t>
            </a:r>
            <a:r>
              <a:rPr dirty="0" lang="en-US" sz="1800">
                <a:uFillTx/>
                <a:latin typeface="Arial"/>
                <a:cs typeface="Arial"/>
              </a:rPr>
              <a:t>li</a:t>
            </a:r>
            <a:r>
              <a:rPr dirty="0" lang="en-US" spc="-5" sz="1800">
                <a:uFillTx/>
                <a:latin typeface="Arial"/>
                <a:cs typeface="Arial"/>
              </a:rPr>
              <a:t>f</a:t>
            </a:r>
            <a:r>
              <a:rPr dirty="0" lang="en-US" sz="1800">
                <a:uFillTx/>
                <a:latin typeface="Arial"/>
                <a:cs typeface="Arial"/>
              </a:rPr>
              <a:t>ication</a:t>
            </a:r>
          </a:p>
          <a:p>
            <a:endParaRPr dirty="0" lang="en-C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2750" y="548680"/>
            <a:ext cx="8191698" cy="108012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CA">
                <a:uFillTx/>
              </a:rPr>
              <a:t>A Query using aggregate function AVG, and GROUP BY and Having clauses in Sailors DB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5536" y="1700808"/>
            <a:ext cx="8496944" cy="375354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indent="0" marL="0">
              <a:buNone/>
            </a:pPr>
            <a:endParaRPr dirty="0" lang="en-CA">
              <a:uFillTx/>
            </a:endParaRPr>
          </a:p>
          <a:p>
            <a:r>
              <a:rPr dirty="0" lang="en-US" sz="1800">
                <a:uFillTx/>
                <a:latin typeface="+mn-lt"/>
              </a:rPr>
              <a:t>Find the average age of sailors who are at least 18 years old, for each rating level that has at least two such sailors. </a:t>
            </a:r>
          </a:p>
          <a:p>
            <a:pPr indent="0" marL="0">
              <a:buNone/>
            </a:pPr>
            <a:endParaRPr dirty="0" lang="en-US">
              <a:uFillTx/>
            </a:endParaRPr>
          </a:p>
          <a:p>
            <a:pPr indent="0" marL="0">
              <a:buNone/>
            </a:pPr>
            <a:endParaRPr dirty="0" lang="en-CA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97355" y="2636912"/>
            <a:ext cx="4464496" cy="216024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Rectangle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8916" y="3268722"/>
            <a:ext cx="4572000" cy="2154436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endParaRPr dirty="0" lang="en-CA" sz="4400">
              <a:solidFill>
                <a:srgbClr val="000000"/>
              </a:solidFill>
              <a:uFillTx/>
              <a:latin charset="0" panose="020B0604020202020204" pitchFamily="34" typeface="Arial"/>
            </a:endParaRPr>
          </a:p>
          <a:p>
            <a:r>
              <a:rPr dirty="0" lang="en-CA" sz="1800">
                <a:solidFill>
                  <a:srgbClr val="FF0000"/>
                </a:solidFill>
                <a:uFillTx/>
                <a:latin charset="0" panose="020B0604020202020204" pitchFamily="34" typeface="Arial"/>
              </a:rPr>
              <a:t>SELECT</a:t>
            </a:r>
            <a:r>
              <a:rPr dirty="0" lang="en-CA" sz="1800">
                <a:uFillTx/>
                <a:latin charset="0" panose="020B0604020202020204" pitchFamily="34" typeface="Arial"/>
              </a:rPr>
              <a:t> * FROM Sailors S </a:t>
            </a:r>
          </a:p>
          <a:p>
            <a:r>
              <a:rPr dirty="0" lang="en-CA" sz="1800">
                <a:solidFill>
                  <a:srgbClr val="FF0000"/>
                </a:solidFill>
                <a:uFillTx/>
                <a:latin charset="0" panose="020B0604020202020204" pitchFamily="34" typeface="Arial"/>
              </a:rPr>
              <a:t>WHERE S.age </a:t>
            </a:r>
            <a:r>
              <a:rPr dirty="0" lang="en-CA" sz="1800">
                <a:uFillTx/>
                <a:latin charset="0" panose="020B0604020202020204" pitchFamily="34" typeface="Arial"/>
              </a:rPr>
              <a:t>&gt;= 18 </a:t>
            </a:r>
          </a:p>
          <a:p>
            <a:endParaRPr dirty="0" lang="en-CA" sz="1800">
              <a:uFillTx/>
            </a:endParaRPr>
          </a:p>
          <a:p>
            <a:r>
              <a:rPr b="1" dirty="0" lang="en-US" sz="1800">
                <a:uFillTx/>
              </a:rPr>
              <a:t>WHERE clause eliminates all the sailors whose age is lesser than 18.</a:t>
            </a:r>
            <a:endParaRPr b="1" dirty="0" lang="en-CA" sz="18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CA">
                <a:uFillTx/>
              </a:rPr>
              <a:t>Output of above Query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Content Placeholder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75656" y="2060848"/>
            <a:ext cx="4495346" cy="2448272"/>
          </a:xfr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2750" y="692696"/>
            <a:ext cx="8551738" cy="86409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CA">
                <a:uFillTx/>
              </a:rPr>
              <a:t>A Query using aggregate function AVG, and GROUP BY and Having clauses in Sailors DB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5536" y="1700808"/>
            <a:ext cx="7772400" cy="403244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indent="0" marL="0">
              <a:buNone/>
            </a:pPr>
            <a:endParaRPr dirty="0" lang="en-CA">
              <a:uFillTx/>
            </a:endParaRPr>
          </a:p>
          <a:p>
            <a:r>
              <a:rPr dirty="0" lang="en-US" sz="1800">
                <a:uFillTx/>
                <a:latin charset="0" panose="020B0604020202020204" pitchFamily="34" typeface="Arial"/>
                <a:cs charset="0" panose="020B0604020202020204" pitchFamily="34" typeface="Arial"/>
              </a:rPr>
              <a:t>Find the average age of sailors who are at least 18 years old, for each rating level that has at least two such sailors. </a:t>
            </a:r>
          </a:p>
          <a:p>
            <a:endParaRPr dirty="0" lang="en-CA">
              <a:uFillTx/>
            </a:endParaRPr>
          </a:p>
          <a:p>
            <a:pPr>
              <a:buFont charset="2" panose="05000000000000000000" pitchFamily="2" typeface="Wingdings"/>
              <a:buChar char="Ø"/>
            </a:pPr>
            <a:r>
              <a:rPr dirty="0" lang="en-US" sz="1800">
                <a:uFillTx/>
                <a:latin typeface="+mn-lt"/>
              </a:rPr>
              <a:t>SELECT S.rating, AVG(S.age) AS avgage, COUNT(*) numsailors FROM Sailors S WHERE S.age &gt;= 18 GROUP BY S.rating </a:t>
            </a:r>
          </a:p>
          <a:p>
            <a:pPr indent="0" marL="0">
              <a:buNone/>
            </a:pPr>
            <a:endParaRPr dirty="0" lang="en-CA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75856" y="3645024"/>
            <a:ext cx="4104456" cy="2016224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Outline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0843" y="1412776"/>
            <a:ext cx="7772400" cy="424847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indent="0" marL="0">
              <a:buNone/>
            </a:pPr>
            <a:r>
              <a:rPr dirty="0" lang="en-CA">
                <a:uFillTx/>
              </a:rPr>
              <a:t> </a:t>
            </a:r>
          </a:p>
          <a:p>
            <a:r>
              <a:rPr dirty="0" lang="en-US">
                <a:uFillTx/>
              </a:rPr>
              <a:t>Restore the database as it should be after done the queries of Lab 03 </a:t>
            </a:r>
          </a:p>
          <a:p>
            <a:r>
              <a:rPr dirty="0" lang="en-US">
                <a:uFillTx/>
              </a:rPr>
              <a:t>Review advanced queries that involve: </a:t>
            </a:r>
          </a:p>
          <a:p>
            <a:pPr>
              <a:buFont charset="2" panose="05000000000000000000" pitchFamily="2" typeface="Wingdings"/>
              <a:buChar char="Ø"/>
            </a:pPr>
            <a:r>
              <a:rPr dirty="0" lang="en-CA">
                <a:uFillTx/>
              </a:rPr>
              <a:t>Join of Multiple Tables </a:t>
            </a:r>
          </a:p>
          <a:p>
            <a:pPr>
              <a:buFont charset="2" panose="05000000000000000000" pitchFamily="2" typeface="Wingdings"/>
              <a:buChar char="Ø"/>
            </a:pPr>
            <a:r>
              <a:rPr dirty="0" lang="en-US">
                <a:uFillTx/>
              </a:rPr>
              <a:t>Group By and Having keywords </a:t>
            </a:r>
          </a:p>
          <a:p>
            <a:pPr>
              <a:buFont charset="2" panose="05000000000000000000" pitchFamily="2" typeface="Wingdings"/>
              <a:buChar char="Ø"/>
            </a:pPr>
            <a:r>
              <a:rPr dirty="0" lang="en-US">
                <a:uFillTx/>
              </a:rPr>
              <a:t>Nested queries and IN keyword </a:t>
            </a:r>
          </a:p>
          <a:p>
            <a:pPr>
              <a:buFont charset="2" panose="05000000000000000000" pitchFamily="2" typeface="Wingdings"/>
              <a:buChar char="Ø"/>
            </a:pPr>
            <a:r>
              <a:rPr dirty="0" lang="en-CA">
                <a:uFillTx/>
              </a:rPr>
              <a:t>Aggregate functions </a:t>
            </a:r>
          </a:p>
          <a:p>
            <a:pPr>
              <a:buFont charset="2" panose="05000000000000000000" pitchFamily="2" typeface="Wingdings"/>
              <a:buChar char="Ø"/>
            </a:pPr>
            <a:r>
              <a:rPr dirty="0" lang="en-US">
                <a:uFillTx/>
              </a:rPr>
              <a:t>GROUP BY and HAVING clauses</a:t>
            </a:r>
          </a:p>
          <a:p>
            <a:pPr>
              <a:buFont charset="2" panose="05000000000000000000" pitchFamily="2" typeface="Wingdings"/>
              <a:buChar char="Ø"/>
            </a:pPr>
            <a:r>
              <a:rPr dirty="0" lang="en-CA">
                <a:uFillTx/>
              </a:rPr>
              <a:t>NOT EXISTS keyword </a:t>
            </a:r>
          </a:p>
          <a:p>
            <a:pPr>
              <a:buFont charset="2" panose="05000000000000000000" pitchFamily="2" typeface="Wingdings"/>
              <a:buChar char="Ø"/>
            </a:pPr>
            <a:r>
              <a:rPr dirty="0" lang="en-US">
                <a:uFillTx/>
              </a:rPr>
              <a:t> Using temporary tables in queries </a:t>
            </a:r>
          </a:p>
          <a:p>
            <a:pPr>
              <a:lnSpc>
                <a:spcPct val="150000"/>
              </a:lnSpc>
            </a:pP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CA">
                <a:uFillTx/>
              </a:rPr>
              <a:t>Output of above query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Content Placeholder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91680" y="3840724"/>
            <a:ext cx="5760640" cy="1732125"/>
          </a:xfr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Rectangle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452" y="1557058"/>
            <a:ext cx="8952044" cy="2246769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endParaRPr dirty="0" lang="en-CA" sz="4000">
              <a:uFillTx/>
              <a:latin charset="0" panose="020B0604020202020204" pitchFamily="34" typeface="Arial"/>
            </a:endParaRPr>
          </a:p>
          <a:p>
            <a:pPr indent="-342900" marL="342900">
              <a:buFont charset="2" panose="05000000000000000000" pitchFamily="2" typeface="Wingdings"/>
              <a:buChar char="Ø"/>
            </a:pPr>
            <a:r>
              <a:rPr dirty="0" lang="en-US" sz="2000">
                <a:uFillTx/>
                <a:latin charset="0" panose="020B0604020202020204" pitchFamily="34" typeface="Arial"/>
              </a:rPr>
              <a:t>The remaining rows will be grouped by their rating using GROUP BY clause and we also obtain the average age and the number of sailors in each group.</a:t>
            </a:r>
          </a:p>
          <a:p>
            <a:r>
              <a:rPr dirty="0" lang="en-US" sz="2000">
                <a:uFillTx/>
                <a:latin charset="0" panose="020B0604020202020204" pitchFamily="34" typeface="Arial"/>
              </a:rPr>
              <a:t> </a:t>
            </a:r>
          </a:p>
          <a:p>
            <a:pPr indent="-342900" marL="342900">
              <a:buFont charset="2" panose="05000000000000000000" pitchFamily="2" typeface="Wingdings"/>
              <a:buChar char="Ø"/>
            </a:pPr>
            <a:r>
              <a:rPr dirty="0" lang="en-US" sz="2000">
                <a:uFillTx/>
                <a:latin charset="0" panose="020B0604020202020204" pitchFamily="34" typeface="Arial"/>
              </a:rPr>
              <a:t>Up to now, we have sailors who are older than 17 grouped by their rating. </a:t>
            </a: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2750" y="692696"/>
            <a:ext cx="8335714" cy="86409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CA">
                <a:uFillTx/>
              </a:rPr>
              <a:t>A Query using aggregate function AVG, and GROUP BY and Having clauses in Sailors DB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endParaRPr dirty="0" lang="en-CA">
              <a:uFillTx/>
            </a:endParaRPr>
          </a:p>
          <a:p>
            <a:endParaRPr dirty="0" lang="en-CA">
              <a:uFillTx/>
            </a:endParaRPr>
          </a:p>
          <a:p>
            <a:r>
              <a:rPr dirty="0" lang="en-US">
                <a:uFillTx/>
              </a:rPr>
              <a:t>Find the average age of sailors who are at least 18 years old, for each rating level that has at least two such sailors. </a:t>
            </a:r>
          </a:p>
          <a:p>
            <a:pPr indent="0" marL="0">
              <a:buNone/>
            </a:pPr>
            <a:endParaRPr dirty="0" lang="en-US">
              <a:uFillTx/>
            </a:endParaRPr>
          </a:p>
          <a:p>
            <a:endParaRPr dirty="0" lang="en-CA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Picture 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893837" y="3421698"/>
            <a:ext cx="3356325" cy="1296144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3541" y="548680"/>
            <a:ext cx="7774632" cy="57606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CA">
                <a:uFillTx/>
              </a:rPr>
              <a:t>Solution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211716" y="1340768"/>
            <a:ext cx="8712968" cy="460851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1" fontAlgn="base" hangingPunct="1" indent="-342900" marL="342900" rtl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uFillTx/>
                <a:latin typeface="Verdana"/>
                <a:ea charset="0" typeface="ＭＳ Ｐゴシック"/>
                <a:cs typeface="Verdana"/>
              </a:defRPr>
            </a:lvl1pPr>
            <a:lvl2pPr algn="l" eaLnBrk="1" fontAlgn="base" hangingPunct="1" indent="-285750" marL="74295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2pPr>
            <a:lvl3pPr algn="l" eaLnBrk="1" fontAlgn="base" hangingPunct="1" indent="-228600" marL="1143000" rtl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3pPr>
            <a:lvl4pPr algn="l" eaLnBrk="1" fontAlgn="base" hangingPunct="1" indent="-228600" marL="160020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4pPr>
            <a:lvl5pPr algn="l" eaLnBrk="1" fontAlgn="base" hangingPunct="1" indent="-228600" marL="20574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5pPr>
            <a:lvl6pPr algn="l" eaLnBrk="1" fontAlgn="base" hangingPunct="1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6pPr>
            <a:lvl7pPr algn="l" eaLnBrk="1" fontAlgn="base" hangingPunct="1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7pPr>
            <a:lvl8pPr algn="l" eaLnBrk="1" fontAlgn="base" hangingPunct="1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8pPr>
            <a:lvl9pPr algn="l" eaLnBrk="1" fontAlgn="base" hangingPunct="1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9pPr>
          </a:lstStyle>
          <a:p>
            <a:r>
              <a:rPr dirty="0" lang="en-US" sz="1800">
                <a:uFillTx/>
              </a:rPr>
              <a:t>SELECT S.rating, AVG(S.age) AS avgage FROM Sailors S WHERE S.age &gt;= 18 GROUP BY S.rating HAVING COUNT(*) &gt; 1 </a:t>
            </a:r>
          </a:p>
          <a:p>
            <a:endParaRPr dirty="0" lang="en-US" sz="1800">
              <a:uFillTx/>
            </a:endParaRPr>
          </a:p>
          <a:p>
            <a:r>
              <a:rPr dirty="0" lang="en-US" sz="1800">
                <a:uFillTx/>
              </a:rPr>
              <a:t>HAVING clause allows us to specify a qualification (filter) for each group. </a:t>
            </a:r>
          </a:p>
          <a:p>
            <a:r>
              <a:rPr dirty="0" lang="en-US" sz="1800">
                <a:uFillTx/>
              </a:rPr>
              <a:t> COUNT(*) &gt;1 in the HAVING clause eliminates all the rating groups which do not have at least two sailors.</a:t>
            </a:r>
          </a:p>
          <a:p>
            <a:pPr indent="0" marL="0">
              <a:buNone/>
            </a:pPr>
            <a:endParaRPr dirty="0" lang="en-US" sz="1800">
              <a:uFillTx/>
            </a:endParaRPr>
          </a:p>
          <a:p>
            <a:endParaRPr dirty="0" lang="en-US" sz="1800">
              <a:uFillTx/>
            </a:endParaRPr>
          </a:p>
          <a:p>
            <a:pPr indent="0" marL="0">
              <a:buNone/>
            </a:pPr>
            <a:endParaRPr dirty="0" lang="en-US" sz="1800">
              <a:uFillTx/>
            </a:endParaRPr>
          </a:p>
          <a:p>
            <a:pPr indent="0" marL="0">
              <a:buNone/>
            </a:pPr>
            <a:r>
              <a:rPr dirty="0" lang="en-US" sz="1800">
                <a:uFillTx/>
              </a:rPr>
              <a:t>TIP: WHERE -&gt; SELECT </a:t>
            </a:r>
          </a:p>
          <a:p>
            <a:pPr indent="0" marL="0">
              <a:buNone/>
            </a:pPr>
            <a:r>
              <a:rPr dirty="0" lang="en-US" sz="1800">
                <a:uFillTx/>
              </a:rPr>
              <a:t>       HAVING -&gt; GROUP BY</a:t>
            </a:r>
          </a:p>
          <a:p>
            <a:pPr indent="0" marL="0">
              <a:buNone/>
            </a:pPr>
            <a:endParaRPr dirty="0" lang="en-CA" sz="18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04048" y="3615207"/>
            <a:ext cx="2520280" cy="1094725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7544" y="548680"/>
            <a:ext cx="7774632" cy="57606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CA">
                <a:uFillTx/>
              </a:rPr>
              <a:t>Another Query similar to previous one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07504" y="1340768"/>
            <a:ext cx="8712968" cy="4464496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1" fontAlgn="base" hangingPunct="1" indent="-342900" marL="342900" rtl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uFillTx/>
                <a:latin typeface="Verdana"/>
                <a:ea charset="0" typeface="ＭＳ Ｐゴシック"/>
                <a:cs typeface="Verdana"/>
              </a:defRPr>
            </a:lvl1pPr>
            <a:lvl2pPr algn="l" eaLnBrk="1" fontAlgn="base" hangingPunct="1" indent="-285750" marL="74295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2pPr>
            <a:lvl3pPr algn="l" eaLnBrk="1" fontAlgn="base" hangingPunct="1" indent="-228600" marL="1143000" rtl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3pPr>
            <a:lvl4pPr algn="l" eaLnBrk="1" fontAlgn="base" hangingPunct="1" indent="-228600" marL="160020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4pPr>
            <a:lvl5pPr algn="l" eaLnBrk="1" fontAlgn="base" hangingPunct="1" indent="-228600" marL="20574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5pPr>
            <a:lvl6pPr algn="l" eaLnBrk="1" fontAlgn="base" hangingPunct="1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6pPr>
            <a:lvl7pPr algn="l" eaLnBrk="1" fontAlgn="base" hangingPunct="1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7pPr>
            <a:lvl8pPr algn="l" eaLnBrk="1" fontAlgn="base" hangingPunct="1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8pPr>
            <a:lvl9pPr algn="l" eaLnBrk="1" fontAlgn="base" hangingPunct="1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9pPr>
          </a:lstStyle>
          <a:p>
            <a:pPr indent="0" marL="0">
              <a:buNone/>
            </a:pPr>
            <a:r>
              <a:rPr dirty="0" lang="en-US" sz="1800">
                <a:uFillTx/>
              </a:rPr>
              <a:t>Find the age of the youngest sailor with age &gt; 18, for each rating level with at least 2 sailors (of any age) </a:t>
            </a:r>
          </a:p>
          <a:p>
            <a:pPr indent="0" marL="0">
              <a:buNone/>
            </a:pPr>
            <a:endParaRPr dirty="0" lang="en-US" sz="1800">
              <a:uFillTx/>
            </a:endParaRPr>
          </a:p>
          <a:p>
            <a:r>
              <a:rPr dirty="0" lang="en-US" sz="1800">
                <a:uFillTx/>
              </a:rPr>
              <a:t>SELECT S.rating, MIN(S.age) AS minage FROM Sailors S WHERE S.age &gt;= 18 GROUP BY S.rating HAVING ( SELECT COUNT (*) FROM Sailors S2 WHERE S.rating=S2.rating ) &gt;= 2 </a:t>
            </a:r>
          </a:p>
          <a:p>
            <a:endParaRPr dirty="0" lang="en-US" sz="1800">
              <a:uFillTx/>
            </a:endParaRPr>
          </a:p>
          <a:p>
            <a:pPr indent="0" marL="0">
              <a:buNone/>
            </a:pPr>
            <a:endParaRPr dirty="0" lang="en-US" sz="1800">
              <a:uFillTx/>
            </a:endParaRPr>
          </a:p>
          <a:p>
            <a:pPr indent="0" marL="0">
              <a:buNone/>
            </a:pPr>
            <a:r>
              <a:rPr dirty="0" lang="en-US" sz="1800">
                <a:uFillTx/>
              </a:rPr>
              <a:t>•  All clauses except HAVING clause are similar to the previous query</a:t>
            </a:r>
          </a:p>
          <a:p>
            <a:pPr indent="0" marL="0">
              <a:buNone/>
            </a:pPr>
            <a:endParaRPr dirty="0" lang="en-US" sz="1800">
              <a:uFillTx/>
            </a:endParaRPr>
          </a:p>
          <a:p>
            <a:pPr indent="0" marL="0">
              <a:buNone/>
            </a:pPr>
            <a:r>
              <a:rPr dirty="0" lang="en-US" sz="1800">
                <a:uFillTx/>
              </a:rPr>
              <a:t> • This time, since group qualification is having 2 sailors of any age, we get the total number of rows for that rating group with the query inside HAVING clause, and check if this number is at least 2. </a:t>
            </a:r>
            <a:endParaRPr dirty="0" kern="0" lang="en-CA" sz="19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3541" y="548680"/>
            <a:ext cx="7774632" cy="57606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Your turn</a:t>
            </a:r>
            <a:endParaRPr dirty="0" lang="en-C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215516" y="1412776"/>
            <a:ext cx="8712968" cy="4248472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1" fontAlgn="base" hangingPunct="1" indent="-342900" marL="342900" rtl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uFillTx/>
                <a:latin typeface="Verdana"/>
                <a:ea charset="0" typeface="ＭＳ Ｐゴシック"/>
                <a:cs typeface="Verdana"/>
              </a:defRPr>
            </a:lvl1pPr>
            <a:lvl2pPr algn="l" eaLnBrk="1" fontAlgn="base" hangingPunct="1" indent="-285750" marL="74295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2pPr>
            <a:lvl3pPr algn="l" eaLnBrk="1" fontAlgn="base" hangingPunct="1" indent="-228600" marL="1143000" rtl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3pPr>
            <a:lvl4pPr algn="l" eaLnBrk="1" fontAlgn="base" hangingPunct="1" indent="-228600" marL="160020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4pPr>
            <a:lvl5pPr algn="l" eaLnBrk="1" fontAlgn="base" hangingPunct="1" indent="-228600" marL="20574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5pPr>
            <a:lvl6pPr algn="l" eaLnBrk="1" fontAlgn="base" hangingPunct="1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6pPr>
            <a:lvl7pPr algn="l" eaLnBrk="1" fontAlgn="base" hangingPunct="1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7pPr>
            <a:lvl8pPr algn="l" eaLnBrk="1" fontAlgn="base" hangingPunct="1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8pPr>
            <a:lvl9pPr algn="l" eaLnBrk="1" fontAlgn="base" hangingPunct="1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9pPr>
          </a:lstStyle>
          <a:p>
            <a:r>
              <a:rPr dirty="0" lang="en-US" sz="1800">
                <a:uFillTx/>
              </a:rPr>
              <a:t>You need to insert following rows to Artwork table. </a:t>
            </a:r>
          </a:p>
          <a:p>
            <a:pPr indent="0" marL="0">
              <a:buNone/>
            </a:pPr>
            <a:endParaRPr dirty="0" lang="en-US" sz="1800">
              <a:uFillTx/>
            </a:endParaRPr>
          </a:p>
          <a:p>
            <a:r>
              <a:rPr dirty="0" lang="en-US" sz="1800">
                <a:uFillTx/>
              </a:rPr>
              <a:t>('Saints', 1470, 'Renaissance', 30000.00, 'Leonardo’) </a:t>
            </a:r>
          </a:p>
          <a:p>
            <a:r>
              <a:rPr dirty="0" lang="en-US" sz="1800">
                <a:uFillTx/>
              </a:rPr>
              <a:t>('Hand of god', 1510, 'Renaissance', 52000.00, 'Michelangelo’)</a:t>
            </a:r>
          </a:p>
          <a:p>
            <a:r>
              <a:rPr dirty="0" lang="en-US" sz="1800">
                <a:uFillTx/>
              </a:rPr>
              <a:t>  ('Murder', 1600, 'Baroque', 15000.00, 'Caravaggio’) </a:t>
            </a:r>
          </a:p>
          <a:p>
            <a:r>
              <a:rPr dirty="0" lang="en-US" sz="1800">
                <a:uFillTx/>
              </a:rPr>
              <a:t>  ('Green', 1950, 'Modern', 5000.00, 'John’) </a:t>
            </a:r>
          </a:p>
          <a:p>
            <a:pPr indent="0" marL="0">
              <a:buNone/>
            </a:pPr>
            <a:endParaRPr dirty="0" lang="en-US" sz="1800">
              <a:uFillTx/>
            </a:endParaRPr>
          </a:p>
          <a:p>
            <a:pPr indent="0" marL="0">
              <a:buFontTx/>
              <a:buNone/>
            </a:pPr>
            <a:r>
              <a:rPr dirty="0" lang="en-US" sz="1800">
                <a:uFillTx/>
              </a:rPr>
              <a:t>• Find the average price of artworks which are painted after 1490, for each artwork type that has at least two such artworks. </a:t>
            </a:r>
          </a:p>
          <a:p>
            <a:pPr indent="0" marL="0">
              <a:buFontTx/>
              <a:buNone/>
            </a:pPr>
            <a:r>
              <a:rPr dirty="0" lang="en-US" sz="1800">
                <a:uFillTx/>
              </a:rPr>
              <a:t>• And find the average price of artworks which are painted after 1490, for each artwork type that has at least two artworks (painted in any year)</a:t>
            </a:r>
          </a:p>
          <a:p>
            <a:pPr indent="0" marL="0">
              <a:buFontTx/>
              <a:buNone/>
            </a:pPr>
            <a:r>
              <a:rPr dirty="0" lang="en-US" sz="1800">
                <a:uFillTx/>
              </a:rPr>
              <a:t> • Write a query similar to what is described in previous slides to answer the question. </a:t>
            </a:r>
            <a:endParaRPr dirty="0" kern="0" lang="en-CA" sz="1800">
              <a:solidFill>
                <a:srgbClr val="0070C0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CA">
                <a:uFillTx/>
              </a:rPr>
              <a:t>A nested Query using NOT Exists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Find name of the sailors who reserved all the boats.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The intuition behind this query is:</a:t>
            </a:r>
          </a:p>
          <a:p>
            <a:r>
              <a:rPr dirty="0" lang="en-US">
                <a:uFillTx/>
              </a:rPr>
              <a:t>Find name of the sailors such that; there is no boat that he/she did not reserve.</a:t>
            </a:r>
          </a:p>
          <a:p>
            <a:r>
              <a:rPr dirty="0" lang="en-US">
                <a:uFillTx/>
              </a:rPr>
              <a:t>Logically equivalent to ‘Find name of the sailors who reserved all the boats’ . </a:t>
            </a:r>
          </a:p>
          <a:p>
            <a:endParaRPr dirty="0" lang="en-US">
              <a:uFillTx/>
            </a:endParaRPr>
          </a:p>
          <a:p>
            <a:endParaRPr dirty="0" lang="en-US">
              <a:uFillTx/>
            </a:endParaRPr>
          </a:p>
          <a:p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27584" y="3789040"/>
            <a:ext cx="7359798" cy="1665312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Your turn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5536" y="1700808"/>
            <a:ext cx="7791846" cy="375354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You need the following values inserted into </a:t>
            </a:r>
            <a:r>
              <a:rPr dirty="0" err="1" lang="en-US">
                <a:uFillTx/>
              </a:rPr>
              <a:t>LikeArtist</a:t>
            </a:r>
            <a:r>
              <a:rPr dirty="0" lang="en-US">
                <a:uFillTx/>
              </a:rPr>
              <a:t> table first.</a:t>
            </a:r>
          </a:p>
          <a:p>
            <a:r>
              <a:rPr dirty="0" lang="en-US">
                <a:uFillTx/>
              </a:rPr>
              <a:t>(2,'Caravaggio’) </a:t>
            </a:r>
          </a:p>
          <a:p>
            <a:r>
              <a:rPr dirty="0" lang="en-US">
                <a:uFillTx/>
              </a:rPr>
              <a:t>(2,'Hans Hofmann’)</a:t>
            </a:r>
          </a:p>
          <a:p>
            <a:r>
              <a:rPr dirty="0" lang="en-US">
                <a:uFillTx/>
              </a:rPr>
              <a:t>(2,'John’)</a:t>
            </a:r>
          </a:p>
          <a:p>
            <a:r>
              <a:rPr dirty="0" lang="en-US">
                <a:uFillTx/>
              </a:rPr>
              <a:t>(2,'Josefa’)</a:t>
            </a:r>
          </a:p>
          <a:p>
            <a:r>
              <a:rPr dirty="0" lang="en-US">
                <a:uFillTx/>
              </a:rPr>
              <a:t>(2,'Michelangelo’) </a:t>
            </a:r>
          </a:p>
          <a:p>
            <a:r>
              <a:rPr dirty="0" lang="en-US">
                <a:uFillTx/>
              </a:rPr>
              <a:t> Find names of customers who like all the artists. You can answer this query using what you have learned in previous slide.</a:t>
            </a:r>
            <a:endParaRPr dirty="0" lang="en-US">
              <a:solidFill>
                <a:srgbClr val="0070C0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CA">
                <a:uFillTx/>
              </a:rPr>
              <a:t>Using Temporary tables in queries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We can generate temporary tables and refer to their rows in our queries</a:t>
            </a:r>
          </a:p>
          <a:p>
            <a:r>
              <a:rPr dirty="0" lang="en-US">
                <a:uFillTx/>
              </a:rPr>
              <a:t>Find those ratings for which the average age is minimum over all ratings.</a:t>
            </a:r>
            <a:endParaRPr dirty="0" lang="en-CA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1560" y="3106412"/>
            <a:ext cx="6820491" cy="2491956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3304" y="404664"/>
            <a:ext cx="7774632" cy="86409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CA">
                <a:uFillTx/>
              </a:rPr>
              <a:t>Analysis of above Query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3528" y="1412776"/>
            <a:ext cx="8496944" cy="432960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Table Tmp and T will store average ages for all the ratings.</a:t>
            </a:r>
          </a:p>
          <a:p>
            <a:pPr indent="0" marL="0">
              <a:buNone/>
            </a:pPr>
            <a:endParaRPr dirty="0" lang="en-US">
              <a:uFillTx/>
            </a:endParaRPr>
          </a:p>
          <a:p>
            <a:pPr indent="0" marL="0">
              <a:buNone/>
            </a:pPr>
            <a:r>
              <a:rPr dirty="0" lang="en-US">
                <a:uFillTx/>
              </a:rPr>
              <a:t> • Query in WHERE clause will return a single value, which is the minimum of all the average ages. </a:t>
            </a:r>
          </a:p>
          <a:p>
            <a:pPr indent="0" marL="0">
              <a:buNone/>
            </a:pPr>
            <a:endParaRPr dirty="0" lang="en-US">
              <a:uFillTx/>
            </a:endParaRPr>
          </a:p>
          <a:p>
            <a:pPr indent="0" marL="0">
              <a:buNone/>
            </a:pPr>
            <a:r>
              <a:rPr dirty="0" lang="en-US">
                <a:uFillTx/>
              </a:rPr>
              <a:t>• WHERE clause selects the rows where avgage equals to minimum average age.</a:t>
            </a:r>
            <a:endParaRPr dirty="0" lang="en-CA">
              <a:solidFill>
                <a:schemeClr val="accent2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3304" y="404664"/>
            <a:ext cx="7774632" cy="86409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Your turn</a:t>
            </a:r>
            <a:endParaRPr dirty="0" lang="en-C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7544" y="1412776"/>
            <a:ext cx="8496944" cy="388843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algn="just" indent="0" marL="0">
              <a:buNone/>
            </a:pPr>
            <a:r>
              <a:rPr dirty="0" lang="en-US">
                <a:uFillTx/>
              </a:rPr>
              <a:t>• First, delete a row that we have inserted in previous lab</a:t>
            </a:r>
          </a:p>
          <a:p>
            <a:pPr algn="just" indent="0" marL="0">
              <a:buNone/>
            </a:pPr>
            <a:endParaRPr dirty="0" lang="en-US">
              <a:uFillTx/>
            </a:endParaRPr>
          </a:p>
          <a:p>
            <a:pPr algn="just" indent="0" marL="0">
              <a:buNone/>
            </a:pPr>
            <a:endParaRPr dirty="0" lang="en-US">
              <a:uFillTx/>
            </a:endParaRPr>
          </a:p>
          <a:p>
            <a:pPr algn="just">
              <a:buFont charset="2" panose="05000000000000000000" pitchFamily="2" typeface="Wingdings"/>
              <a:buChar char="Ø"/>
            </a:pPr>
            <a:r>
              <a:rPr dirty="0" lang="en-US">
                <a:uFillTx/>
              </a:rPr>
              <a:t>DELETE FROM Artwork WHERE price = 4000.00; </a:t>
            </a:r>
          </a:p>
          <a:p>
            <a:pPr algn="just" indent="0" marL="0">
              <a:buNone/>
            </a:pPr>
            <a:r>
              <a:rPr dirty="0" lang="en-US">
                <a:uFillTx/>
              </a:rPr>
              <a:t> </a:t>
            </a:r>
          </a:p>
          <a:p>
            <a:pPr algn="just" indent="0" marL="0">
              <a:buNone/>
            </a:pPr>
            <a:endParaRPr dirty="0" lang="en-US">
              <a:uFillTx/>
            </a:endParaRPr>
          </a:p>
          <a:p>
            <a:pPr algn="just"/>
            <a:r>
              <a:rPr dirty="0" lang="en-US">
                <a:uFillTx/>
              </a:rPr>
              <a:t>Find those painting types for which the average price is the minimum over all types.</a:t>
            </a:r>
            <a:endParaRPr dirty="0" lang="en-CA">
              <a:solidFill>
                <a:schemeClr val="accent2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5536" y="692696"/>
            <a:ext cx="7774632" cy="86409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Restore the Database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0404" y="1700808"/>
            <a:ext cx="8064896" cy="403244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indent="0" marL="0">
              <a:buNone/>
            </a:pPr>
            <a:endParaRPr dirty="0" lang="en-CA">
              <a:uFillTx/>
            </a:endParaRPr>
          </a:p>
          <a:p>
            <a:r>
              <a:rPr dirty="0" lang="en-US">
                <a:uFillTx/>
              </a:rPr>
              <a:t>Delete all the tables within “laboratories” schema</a:t>
            </a:r>
          </a:p>
          <a:p>
            <a:r>
              <a:rPr dirty="0" lang="en-US">
                <a:uFillTx/>
              </a:rPr>
              <a:t>Download from the course website the following file: </a:t>
            </a:r>
          </a:p>
          <a:p>
            <a:pPr indent="0" marL="0">
              <a:buNone/>
            </a:pPr>
            <a:endParaRPr dirty="0" lang="en-US">
              <a:uFillTx/>
            </a:endParaRPr>
          </a:p>
          <a:p>
            <a:pPr>
              <a:buFont charset="2" panose="05000000000000000000" pitchFamily="2" typeface="Wingdings"/>
              <a:buChar char="Ø"/>
            </a:pPr>
            <a:r>
              <a:rPr dirty="0" lang="en-CA">
                <a:uFillTx/>
              </a:rPr>
              <a:t>  EndLab03.backup </a:t>
            </a:r>
          </a:p>
          <a:p>
            <a:pPr indent="0" marL="0">
              <a:buNone/>
            </a:pPr>
            <a:r>
              <a:rPr dirty="0" lang="en-CA">
                <a:uFillTx/>
              </a:rPr>
              <a:t>       </a:t>
            </a:r>
            <a:r>
              <a:rPr dirty="0" lang="en-US">
                <a:uFillTx/>
              </a:rPr>
              <a:t>This file contains the backup of the database as it should be after done all the queries presented in Lab 03 </a:t>
            </a:r>
          </a:p>
          <a:p>
            <a:pPr indent="0" marL="0">
              <a:buNone/>
            </a:pPr>
            <a:endParaRPr dirty="0" lang="en-US">
              <a:uFillTx/>
            </a:endParaRPr>
          </a:p>
          <a:p>
            <a:r>
              <a:rPr dirty="0" lang="en-US">
                <a:uFillTx/>
              </a:rPr>
              <a:t>Restore the database (explained during previous lab). </a:t>
            </a:r>
          </a:p>
          <a:p>
            <a:pPr indent="0" marL="0">
              <a:lnSpc>
                <a:spcPct val="150000"/>
              </a:lnSpc>
              <a:buNone/>
            </a:pP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3304" y="404664"/>
            <a:ext cx="7774632" cy="86409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Write the SQL Queries for the following</a:t>
            </a:r>
            <a:endParaRPr dirty="0" lang="en-C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3304" y="1272742"/>
            <a:ext cx="7772400" cy="410047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indent="0" marL="0">
              <a:buNone/>
            </a:pPr>
            <a:endParaRPr dirty="0" lang="en-CA">
              <a:uFillTx/>
            </a:endParaRPr>
          </a:p>
          <a:p>
            <a:r>
              <a:rPr dirty="0" lang="en-US">
                <a:uFillTx/>
              </a:rPr>
              <a:t>Note that these queries involve more than one table</a:t>
            </a:r>
          </a:p>
          <a:p>
            <a:pPr indent="0" marL="0">
              <a:buNone/>
            </a:pPr>
            <a:endParaRPr dirty="0" lang="en-US">
              <a:uFillTx/>
            </a:endParaRPr>
          </a:p>
          <a:p>
            <a:pPr indent="0" marL="0">
              <a:buNone/>
            </a:pPr>
            <a:r>
              <a:rPr dirty="0" lang="en-US">
                <a:uFillTx/>
              </a:rPr>
              <a:t>1. List the names and customer ids of all customers who like Picasso</a:t>
            </a:r>
          </a:p>
          <a:p>
            <a:endParaRPr dirty="0" lang="en-US">
              <a:uFillTx/>
            </a:endParaRPr>
          </a:p>
          <a:p>
            <a:pPr indent="0" marL="0">
              <a:buNone/>
            </a:pPr>
            <a:r>
              <a:rPr dirty="0" lang="en-US">
                <a:uFillTx/>
              </a:rPr>
              <a:t> </a:t>
            </a:r>
          </a:p>
          <a:p>
            <a:pPr indent="0" marL="0">
              <a:buNone/>
            </a:pPr>
            <a:r>
              <a:rPr dirty="0" lang="en-US">
                <a:uFillTx/>
              </a:rPr>
              <a:t>2. List the names of all customers who like Artists from the Cubism style and having an amount larger than 30000. </a:t>
            </a:r>
          </a:p>
          <a:p>
            <a:endParaRPr dirty="0" lang="en-C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1520" y="476672"/>
            <a:ext cx="7774632" cy="64807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SAILORS Database PART A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547664" y="1268760"/>
            <a:ext cx="5688632" cy="4320480"/>
          </a:xfrm>
          <a:prstGeom prst="rect">
            <a:avLst/>
          </a:prstGeom>
          <a:noFill/>
          <a:ln>
            <a:noFill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l" eaLnBrk="1" fontAlgn="base" hangingPunct="1" indent="-342900" marL="342900" rtl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uFillTx/>
                <a:latin typeface="Verdana"/>
                <a:ea charset="0" typeface="ＭＳ Ｐゴシック"/>
                <a:cs typeface="Verdana"/>
              </a:defRPr>
            </a:lvl1pPr>
            <a:lvl2pPr algn="l" eaLnBrk="1" fontAlgn="base" hangingPunct="1" indent="-285750" marL="74295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2pPr>
            <a:lvl3pPr algn="l" eaLnBrk="1" fontAlgn="base" hangingPunct="1" indent="-228600" marL="1143000" rtl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3pPr>
            <a:lvl4pPr algn="l" eaLnBrk="1" fontAlgn="base" hangingPunct="1" indent="-228600" marL="1600200" rtl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4pPr>
            <a:lvl5pPr algn="l" eaLnBrk="1" fontAlgn="base" hangingPunct="1" indent="-228600" marL="20574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Verdana"/>
                <a:ea charset="-128" pitchFamily="-110" typeface="ＭＳ Ｐゴシック"/>
                <a:cs typeface="Verdana"/>
              </a:defRPr>
            </a:lvl5pPr>
            <a:lvl6pPr algn="l" eaLnBrk="1" fontAlgn="base" hangingPunct="1" indent="-228600" marL="25146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6pPr>
            <a:lvl7pPr algn="l" eaLnBrk="1" fontAlgn="base" hangingPunct="1" indent="-228600" marL="29718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7pPr>
            <a:lvl8pPr algn="l" eaLnBrk="1" fontAlgn="base" hangingPunct="1" indent="-228600" marL="34290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8pPr>
            <a:lvl9pPr algn="l" eaLnBrk="1" fontAlgn="base" hangingPunct="1" indent="-228600" marL="3886200" rtl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+mn-lt"/>
                <a:ea charset="-128" pitchFamily="-110" typeface="ＭＳ Ｐゴシック"/>
              </a:defRPr>
            </a:lvl9pPr>
          </a:lstStyle>
          <a:p>
            <a:endParaRPr dirty="0" kern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Content Placeholder 11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67744" y="1556792"/>
            <a:ext cx="3816424" cy="1112412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Picture 1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67744" y="2875450"/>
            <a:ext cx="3816424" cy="1057606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Picture 1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67744" y="4139302"/>
            <a:ext cx="3816423" cy="1161906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2750" y="692696"/>
            <a:ext cx="7774632" cy="86409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  <a:latin typeface="Tahoma"/>
                <a:cs typeface="Tahoma"/>
              </a:rPr>
              <a:t>A nested Query using IN keyword in SAILORS DB</a:t>
            </a:r>
            <a:br>
              <a:rPr dirty="0" lang="en-US">
                <a:uFillTx/>
                <a:latin typeface="Tahoma"/>
                <a:cs typeface="Tahoma"/>
              </a:rPr>
            </a:br>
            <a:endParaRPr dirty="0" lang="en-C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117" y="1700808"/>
            <a:ext cx="7772400" cy="375354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indent="-171450" marL="184150">
              <a:lnSpc>
                <a:spcPts val="1015"/>
              </a:lnSpc>
            </a:pPr>
            <a:r>
              <a:rPr dirty="0" lang="en-US" spc="-5">
                <a:uFillTx/>
                <a:latin typeface="Arial"/>
                <a:cs typeface="Arial"/>
              </a:rPr>
              <a:t>Find </a:t>
            </a:r>
            <a:r>
              <a:rPr dirty="0" lang="en-US">
                <a:uFillTx/>
                <a:latin typeface="Arial"/>
                <a:cs typeface="Arial"/>
              </a:rPr>
              <a:t>the </a:t>
            </a:r>
            <a:r>
              <a:rPr dirty="0" lang="en-US" spc="-5">
                <a:uFillTx/>
                <a:latin typeface="Arial"/>
                <a:cs typeface="Arial"/>
              </a:rPr>
              <a:t>names </a:t>
            </a:r>
            <a:r>
              <a:rPr dirty="0" lang="en-US">
                <a:uFillTx/>
                <a:latin typeface="Arial"/>
                <a:cs typeface="Arial"/>
              </a:rPr>
              <a:t>of </a:t>
            </a:r>
            <a:r>
              <a:rPr dirty="0" lang="en-US" spc="-5">
                <a:uFillTx/>
                <a:latin typeface="Arial"/>
                <a:cs typeface="Arial"/>
              </a:rPr>
              <a:t>sailors </a:t>
            </a:r>
            <a:r>
              <a:rPr dirty="0" lang="en-US" spc="-10">
                <a:uFillTx/>
                <a:latin typeface="Arial"/>
                <a:cs typeface="Arial"/>
              </a:rPr>
              <a:t>who </a:t>
            </a:r>
            <a:r>
              <a:rPr dirty="0" lang="en-US" spc="-5">
                <a:uFillTx/>
                <a:latin typeface="Arial"/>
                <a:cs typeface="Arial"/>
              </a:rPr>
              <a:t>have reserved both a red and</a:t>
            </a:r>
            <a:r>
              <a:rPr dirty="0" lang="en-US" spc="114">
                <a:uFillTx/>
                <a:latin typeface="Arial"/>
                <a:cs typeface="Arial"/>
              </a:rPr>
              <a:t> </a:t>
            </a:r>
            <a:r>
              <a:rPr dirty="0" lang="en-US" spc="-5">
                <a:uFillTx/>
                <a:latin typeface="Arial"/>
                <a:cs typeface="Arial"/>
              </a:rPr>
              <a:t>a</a:t>
            </a:r>
            <a:endParaRPr dirty="0" lang="en-US">
              <a:uFillTx/>
              <a:latin typeface="Arial"/>
              <a:cs typeface="Arial"/>
            </a:endParaRPr>
          </a:p>
          <a:p>
            <a:pPr indent="0" marL="0">
              <a:lnSpc>
                <a:spcPct val="100000"/>
              </a:lnSpc>
              <a:buNone/>
            </a:pPr>
            <a:r>
              <a:rPr dirty="0" lang="en-US" spc="-5">
                <a:uFillTx/>
                <a:latin typeface="Arial"/>
                <a:cs typeface="Arial"/>
              </a:rPr>
              <a:t>green</a:t>
            </a:r>
            <a:r>
              <a:rPr dirty="0" lang="en-US" spc="-10">
                <a:uFillTx/>
                <a:latin typeface="Arial"/>
                <a:cs typeface="Arial"/>
              </a:rPr>
              <a:t> </a:t>
            </a:r>
            <a:r>
              <a:rPr dirty="0" lang="en-US" spc="-5">
                <a:uFillTx/>
                <a:latin typeface="Arial"/>
                <a:cs typeface="Arial"/>
              </a:rPr>
              <a:t>boat</a:t>
            </a:r>
          </a:p>
          <a:p>
            <a:pPr indent="0" marL="0">
              <a:lnSpc>
                <a:spcPct val="100000"/>
              </a:lnSpc>
              <a:buNone/>
            </a:pPr>
            <a:endParaRPr dirty="0" lang="en-CA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43608" y="2348880"/>
            <a:ext cx="2088232" cy="1152128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79331" y="2348880"/>
            <a:ext cx="1512749" cy="1152128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939571" y="2348880"/>
            <a:ext cx="1152709" cy="1152128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Rectang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76496" y="3933056"/>
            <a:ext cx="6156468" cy="369332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lang="en-US" spc="-5" sz="1800">
                <a:solidFill>
                  <a:srgbClr val="FF0000"/>
                </a:solidFill>
                <a:uFillTx/>
                <a:latin typeface="Arial"/>
                <a:cs typeface="Arial"/>
              </a:rPr>
              <a:t>SELECT </a:t>
            </a:r>
            <a:r>
              <a:rPr dirty="0" lang="en-US" spc="-5" sz="1800">
                <a:uFillTx/>
                <a:latin typeface="Arial"/>
                <a:cs typeface="Arial"/>
              </a:rPr>
              <a:t>* </a:t>
            </a:r>
            <a:r>
              <a:rPr dirty="0" lang="en-US" spc="-5" sz="1800">
                <a:solidFill>
                  <a:srgbClr val="FF0000"/>
                </a:solidFill>
                <a:uFillTx/>
                <a:latin typeface="Arial"/>
                <a:cs typeface="Arial"/>
              </a:rPr>
              <a:t>FROM </a:t>
            </a:r>
            <a:r>
              <a:rPr dirty="0" lang="en-US" spc="-5" sz="1800">
                <a:uFillTx/>
                <a:latin typeface="Arial"/>
                <a:cs typeface="Arial"/>
              </a:rPr>
              <a:t>Sailors S, Reserves R, Boats</a:t>
            </a:r>
            <a:r>
              <a:rPr dirty="0" lang="en-US" spc="130" sz="1800">
                <a:uFillTx/>
                <a:latin typeface="Arial"/>
                <a:cs typeface="Arial"/>
              </a:rPr>
              <a:t> </a:t>
            </a:r>
            <a:r>
              <a:rPr dirty="0" lang="en-US" spc="-5" sz="1800">
                <a:uFillTx/>
                <a:latin typeface="Arial"/>
                <a:cs typeface="Arial"/>
              </a:rPr>
              <a:t>B</a:t>
            </a:r>
            <a:endParaRPr dirty="0" lang="en-US" sz="1800">
              <a:uFillTx/>
              <a:latin typeface="Arial"/>
              <a:cs typeface="Arial"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CA">
                <a:uFillTx/>
              </a:rPr>
              <a:t>Output of above Query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Content Placeholder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33308" y="1916832"/>
            <a:ext cx="5296359" cy="3456384"/>
          </a:xfr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5536" y="404664"/>
            <a:ext cx="7774632" cy="504056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Using IN keyword in SAILORS DB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51520" y="1196752"/>
            <a:ext cx="8712968" cy="42576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indent="0" marL="922020">
              <a:lnSpc>
                <a:spcPts val="1015"/>
              </a:lnSpc>
              <a:buNone/>
            </a:pPr>
            <a:endParaRPr dirty="0" lang="en-US" spc="-5" sz="1800">
              <a:uFillTx/>
              <a:latin typeface="Arial"/>
              <a:cs typeface="Arial"/>
            </a:endParaRPr>
          </a:p>
          <a:p>
            <a:pPr indent="-285750" marL="1207770">
              <a:lnSpc>
                <a:spcPts val="1015"/>
              </a:lnSpc>
              <a:buFont charset="0" panose="020B0604020202020204" pitchFamily="34" typeface="Arial"/>
              <a:buChar char="•"/>
            </a:pPr>
            <a:r>
              <a:rPr dirty="0" lang="en-US" spc="-5" sz="1800">
                <a:uFillTx/>
                <a:latin typeface="Arial"/>
                <a:cs typeface="Arial"/>
              </a:rPr>
              <a:t>Find </a:t>
            </a:r>
            <a:r>
              <a:rPr dirty="0" lang="en-US" sz="1800">
                <a:uFillTx/>
                <a:latin typeface="Arial"/>
                <a:cs typeface="Arial"/>
              </a:rPr>
              <a:t>the </a:t>
            </a:r>
            <a:r>
              <a:rPr dirty="0" lang="en-US" spc="-5" sz="1800">
                <a:uFillTx/>
                <a:latin typeface="Arial"/>
                <a:cs typeface="Arial"/>
              </a:rPr>
              <a:t>names </a:t>
            </a:r>
            <a:r>
              <a:rPr dirty="0" lang="en-US" sz="1800">
                <a:uFillTx/>
                <a:latin typeface="Arial"/>
                <a:cs typeface="Arial"/>
              </a:rPr>
              <a:t>of </a:t>
            </a:r>
            <a:r>
              <a:rPr dirty="0" lang="en-US" spc="-5" sz="1800">
                <a:uFillTx/>
                <a:latin typeface="Arial"/>
                <a:cs typeface="Arial"/>
              </a:rPr>
              <a:t>sailors </a:t>
            </a:r>
            <a:r>
              <a:rPr dirty="0" lang="en-US" spc="-10" sz="1800">
                <a:uFillTx/>
                <a:latin typeface="Arial"/>
                <a:cs typeface="Arial"/>
              </a:rPr>
              <a:t>who </a:t>
            </a:r>
            <a:r>
              <a:rPr dirty="0" lang="en-US" spc="-5" sz="1800">
                <a:uFillTx/>
                <a:latin typeface="Arial"/>
                <a:cs typeface="Arial"/>
              </a:rPr>
              <a:t>have reserved both a red and</a:t>
            </a:r>
            <a:r>
              <a:rPr dirty="0" lang="en-US" spc="85" sz="1800">
                <a:uFillTx/>
                <a:latin typeface="Arial"/>
                <a:cs typeface="Arial"/>
              </a:rPr>
              <a:t> </a:t>
            </a:r>
            <a:r>
              <a:rPr dirty="0" lang="en-US" spc="-5" sz="1800">
                <a:uFillTx/>
                <a:latin typeface="Arial"/>
                <a:cs typeface="Arial"/>
              </a:rPr>
              <a:t>a</a:t>
            </a:r>
            <a:endParaRPr dirty="0" lang="en-US" sz="1800">
              <a:uFillTx/>
              <a:latin typeface="Arial"/>
              <a:cs typeface="Arial"/>
            </a:endParaRPr>
          </a:p>
          <a:p>
            <a:pPr indent="0" marL="750570">
              <a:lnSpc>
                <a:spcPct val="100000"/>
              </a:lnSpc>
              <a:buNone/>
            </a:pPr>
            <a:r>
              <a:rPr dirty="0" lang="en-US" spc="-5" sz="1800">
                <a:uFillTx/>
                <a:latin typeface="Arial"/>
                <a:cs typeface="Arial"/>
              </a:rPr>
              <a:t>green</a:t>
            </a:r>
            <a:r>
              <a:rPr dirty="0" lang="en-US" spc="-10" sz="1800">
                <a:uFillTx/>
                <a:latin typeface="Arial"/>
                <a:cs typeface="Arial"/>
              </a:rPr>
              <a:t> </a:t>
            </a:r>
            <a:r>
              <a:rPr dirty="0" lang="en-US" spc="-5" sz="1800">
                <a:uFillTx/>
                <a:latin typeface="Arial"/>
                <a:cs typeface="Arial"/>
              </a:rPr>
              <a:t>boat.</a:t>
            </a:r>
          </a:p>
          <a:p>
            <a:pPr indent="0" marL="750570">
              <a:lnSpc>
                <a:spcPct val="100000"/>
              </a:lnSpc>
              <a:buNone/>
            </a:pPr>
            <a:endParaRPr dirty="0" lang="en-US" spc="-5" sz="1800">
              <a:uFillTx/>
              <a:latin typeface="Arial"/>
              <a:cs typeface="Arial"/>
            </a:endParaRPr>
          </a:p>
          <a:p>
            <a:pPr indent="0" marL="750570">
              <a:lnSpc>
                <a:spcPct val="100000"/>
              </a:lnSpc>
              <a:buNone/>
            </a:pPr>
            <a:endParaRPr dirty="0" lang="en-US" sz="1800">
              <a:uFillTx/>
              <a:latin typeface="Arial"/>
              <a:cs typeface="Arial"/>
            </a:endParaRPr>
          </a:p>
          <a:p>
            <a:pPr indent="0" marL="0">
              <a:buNone/>
            </a:pPr>
            <a:endParaRPr dirty="0" lang="en-CA" sz="1800">
              <a:uFillTx/>
            </a:endParaRPr>
          </a:p>
          <a:p>
            <a:pPr indent="0" marL="0">
              <a:buNone/>
            </a:pPr>
            <a:endParaRPr dirty="0" lang="en-CA" sz="1800">
              <a:uFillTx/>
            </a:endParaRPr>
          </a:p>
          <a:p>
            <a:pPr indent="0" marL="0">
              <a:buNone/>
            </a:pPr>
            <a:endParaRPr dirty="0" lang="en-CA" sz="1800">
              <a:uFillTx/>
            </a:endParaRPr>
          </a:p>
          <a:p>
            <a:pPr indent="0" marL="0">
              <a:buNone/>
            </a:pPr>
            <a:endParaRPr dirty="0" lang="en-CA" sz="1800">
              <a:uFillTx/>
            </a:endParaRPr>
          </a:p>
          <a:p>
            <a:pPr indent="0" marL="0">
              <a:buNone/>
            </a:pPr>
            <a:r>
              <a:rPr dirty="0" lang="en-US" spc="-5" sz="1800">
                <a:solidFill>
                  <a:srgbClr val="FF0000"/>
                </a:solidFill>
                <a:uFillTx/>
                <a:latin typeface="Arial"/>
                <a:cs typeface="Arial"/>
              </a:rPr>
              <a:t>SELECT </a:t>
            </a:r>
            <a:r>
              <a:rPr dirty="0" lang="en-US" spc="-5" sz="1800">
                <a:uFillTx/>
                <a:latin typeface="Arial"/>
                <a:cs typeface="Arial"/>
              </a:rPr>
              <a:t>* </a:t>
            </a:r>
            <a:r>
              <a:rPr dirty="0" lang="en-US" spc="-5" sz="1800">
                <a:solidFill>
                  <a:srgbClr val="FF0000"/>
                </a:solidFill>
                <a:uFillTx/>
                <a:latin typeface="Arial"/>
                <a:cs typeface="Arial"/>
              </a:rPr>
              <a:t>FROM </a:t>
            </a:r>
            <a:r>
              <a:rPr dirty="0" lang="en-US" spc="-5" sz="1800">
                <a:uFillTx/>
                <a:latin typeface="Arial"/>
                <a:cs typeface="Arial"/>
              </a:rPr>
              <a:t>Sailors S, Reserves R, Boats B  </a:t>
            </a:r>
            <a:r>
              <a:rPr dirty="0" lang="en-US" spc="-5" sz="1800">
                <a:solidFill>
                  <a:srgbClr val="FF0000"/>
                </a:solidFill>
                <a:uFillTx/>
                <a:latin typeface="Arial"/>
                <a:cs typeface="Arial"/>
              </a:rPr>
              <a:t>WHERE </a:t>
            </a:r>
            <a:r>
              <a:rPr dirty="0" lang="en-US" spc="-5" sz="1800">
                <a:uFillTx/>
                <a:latin typeface="Arial"/>
                <a:cs typeface="Arial"/>
              </a:rPr>
              <a:t>S.sid = R.sid </a:t>
            </a:r>
            <a:r>
              <a:rPr dirty="0" lang="en-US" spc="-5" sz="1800">
                <a:solidFill>
                  <a:srgbClr val="FF0000"/>
                </a:solidFill>
                <a:uFillTx/>
                <a:latin typeface="Arial"/>
                <a:cs typeface="Arial"/>
              </a:rPr>
              <a:t>AND </a:t>
            </a:r>
            <a:r>
              <a:rPr dirty="0" lang="en-US" spc="-5" sz="1800">
                <a:uFillTx/>
                <a:latin typeface="Arial"/>
                <a:cs typeface="Arial"/>
              </a:rPr>
              <a:t>R.bid =</a:t>
            </a:r>
            <a:r>
              <a:rPr dirty="0" lang="en-US" spc="35" sz="1800">
                <a:uFillTx/>
                <a:latin typeface="Arial"/>
                <a:cs typeface="Arial"/>
              </a:rPr>
              <a:t> </a:t>
            </a:r>
            <a:r>
              <a:rPr dirty="0" err="1" lang="en-US" spc="-5" sz="1800">
                <a:uFillTx/>
                <a:latin typeface="Arial"/>
                <a:cs typeface="Arial"/>
              </a:rPr>
              <a:t>B.bid</a:t>
            </a:r>
            <a:r>
              <a:rPr lang="en-US" spc="-5" sz="1800">
                <a:uFillTx/>
                <a:latin typeface="Arial"/>
                <a:cs typeface="Arial"/>
              </a:rPr>
              <a:t>;</a:t>
            </a:r>
            <a:endParaRPr dirty="0" lang="en-US" sz="1800">
              <a:uFillTx/>
              <a:latin typeface="Arial"/>
              <a:cs typeface="Arial"/>
            </a:endParaRPr>
          </a:p>
          <a:p>
            <a:pPr indent="0" marL="0">
              <a:buNone/>
            </a:pPr>
            <a:endParaRPr dirty="0" lang="en-CA" sz="18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99593" y="2122058"/>
            <a:ext cx="2232248" cy="1186456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47864" y="2131882"/>
            <a:ext cx="2664297" cy="1115665"/>
          </a:xfrm>
          <a:prstGeom prst="rect">
            <a:avLst/>
          </a:prstGeom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5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56173" y="2122057"/>
            <a:ext cx="2664298" cy="1164437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OUTPUT OF above Query</a:t>
            </a:r>
            <a:endParaRPr dirty="0" lang="en-CA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Content Placeholder 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40929" y="1916832"/>
            <a:ext cx="5281118" cy="3168352"/>
          </a:xfr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chemeClr val="accent1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square">
        <a:prstTxWarp prst="textNoShape">
          <a:avLst/>
        </a:prstTxWarp>
      </a:bodyPr>
      <a:lstStyle>
        <a:defPPr algn="r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b="0" baseline="0" cap="none" i="0" kumimoji="0" lang="en-US" normalizeH="0" strike="noStrike" sz="2400" u="none">
            <a:ln>
              <a:noFill/>
            </a:ln>
            <a:solidFill>
              <a:schemeClr val="tx1"/>
            </a:solidFill>
            <a:effectLst/>
            <a:uFillTx/>
            <a:latin charset="0" pitchFamily="-110" typeface="Times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b="0" l="0" r="0" t="0"/>
          <a:pathLst/>
        </a:custGeom>
        <a:solidFill>
          <a:schemeClr val="accent1"/>
        </a:solidFill>
        <a:ln algn="ctr" cap="flat" cmpd="sng" w="9525">
          <a:solidFill>
            <a:schemeClr val="tx1"/>
          </a:solidFill>
          <a:prstDash val="solid"/>
          <a:round/>
          <a:headEnd len="med" type="none" w="med"/>
          <a:tailEnd len="med" type="none" w="med"/>
        </a:ln>
        <a:effectLst/>
      </a:spPr>
      <a:bodyPr anchor="t" anchorCtr="0" bIns="45720" compatLnSpc="1" lIns="91440" numCol="1" rIns="91440" tIns="45720" vert="horz" wrap="square">
        <a:prstTxWarp prst="textNoShape">
          <a:avLst/>
        </a:prstTxWarp>
      </a:bodyPr>
      <a:lstStyle>
        <a:defPPr algn="r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b="0" baseline="0" cap="none" i="0" kumimoji="0" lang="en-US" normalizeH="0" strike="noStrike" sz="2400" u="none">
            <a:ln>
              <a:noFill/>
            </a:ln>
            <a:solidFill>
              <a:schemeClr val="tx1"/>
            </a:solidFill>
            <a:effectLst/>
            <a:uFillTx/>
            <a:latin charset="0" pitchFamily="-110" typeface="Times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6868</TotalTime>
  <Words>1461</Words>
  <Application>Microsoft Office PowerPoint</Application>
  <PresentationFormat>On-screen Show (4:3)</PresentationFormat>
  <Paragraphs>196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Tahoma</vt:lpstr>
      <vt:lpstr>Times</vt:lpstr>
      <vt:lpstr>Times New Roman</vt:lpstr>
      <vt:lpstr>Verdana</vt:lpstr>
      <vt:lpstr>Wingdings</vt:lpstr>
      <vt:lpstr>uOttawa-powerpoint-template</vt:lpstr>
      <vt:lpstr>PowerPoint Presentation</vt:lpstr>
      <vt:lpstr>Outline</vt:lpstr>
      <vt:lpstr>Restore the Database</vt:lpstr>
      <vt:lpstr>Write the SQL Queries for the following</vt:lpstr>
      <vt:lpstr>SAILORS Database PART A</vt:lpstr>
      <vt:lpstr>A nested Query using IN keyword in SAILORS DB </vt:lpstr>
      <vt:lpstr>Output of above Query</vt:lpstr>
      <vt:lpstr>Using IN keyword in SAILORS DB</vt:lpstr>
      <vt:lpstr>OUTPUT OF above Query</vt:lpstr>
      <vt:lpstr>A nested Query using IN keyword in SAILORS Database</vt:lpstr>
      <vt:lpstr>Output of above Query</vt:lpstr>
      <vt:lpstr>Query using IN keyword in SAILORS DB</vt:lpstr>
      <vt:lpstr>Analysis of above Query</vt:lpstr>
      <vt:lpstr>Your turn</vt:lpstr>
      <vt:lpstr>SAILORS Database PART-B</vt:lpstr>
      <vt:lpstr>More on Select statements</vt:lpstr>
      <vt:lpstr>A Query using aggregate function AVG, and GROUP BY and Having clauses in Sailors DB</vt:lpstr>
      <vt:lpstr>Output of above Query</vt:lpstr>
      <vt:lpstr>A Query using aggregate function AVG, and GROUP BY and Having clauses in Sailors DB</vt:lpstr>
      <vt:lpstr>Output of above query</vt:lpstr>
      <vt:lpstr>A Query using aggregate function AVG, and GROUP BY and Having clauses in Sailors DB</vt:lpstr>
      <vt:lpstr>Solution </vt:lpstr>
      <vt:lpstr>Another Query similar to previous one</vt:lpstr>
      <vt:lpstr>Your turn</vt:lpstr>
      <vt:lpstr>A nested Query using NOT Exists</vt:lpstr>
      <vt:lpstr>Your turn</vt:lpstr>
      <vt:lpstr>Using Temporary tables in queries</vt:lpstr>
      <vt:lpstr>Analysis of above Query</vt:lpstr>
      <vt:lpstr>Your turn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Zhijun Hou</cp:lastModifiedBy>
  <cp:revision>183</cp:revision>
  <cp:lastPrinted>2013-11-28T21:12:25Z</cp:lastPrinted>
  <dcterms:created xsi:type="dcterms:W3CDTF">2010-02-26T18:49:55Z</dcterms:created>
  <dcterms:modified xsi:type="dcterms:W3CDTF">2020-02-08T18:05:47Z</dcterms:modified>
</cp:coreProperties>
</file>