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C9F3-142E-4BC1-A0D6-AFC54C5B4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8ADE2-9CC9-4A90-B046-DF47577A2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DA8B-CAE7-4857-9A6D-8D29EBE8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5501-6895-47C7-83F4-AD8DBF02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FE54-B833-4E3B-B9E9-FC42879C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1933-75D9-4AF5-84DB-8528E7BD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D1224-9647-451D-8446-AC3FCFAAF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35CD-3D00-4045-8881-FF1743E3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857E-E89F-4A27-882E-2D078F1F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6DCE-D885-4B5C-BFC4-96887E47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A3D9F-4616-4488-84C9-1AB66F164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7707C-311D-4C9F-B9D0-4DB81B8C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7BFE-5AE4-43AC-96E0-765B751F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F6FA-5627-4222-9F0C-29F66D1F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264D3-EAD7-43B7-8132-38098C2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91DE-1C87-4997-8200-32959E79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14A-3092-44BC-ACB1-C1A8F5E9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8A9E-5DB6-4268-8F01-E7FC4FB3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BA15-D0C8-4C96-8BA5-017BEF0D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9A3C4-2DA0-4997-A105-202A68B6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7B75-2CF8-401F-B257-37FB5B97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9A9A-8EF8-4428-987E-55A255C34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091A-C7F5-4C05-AC13-841D832E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D50E-824B-434D-AD03-BD996B08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5EF8-756C-4BA1-8E80-FDBE02AF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F071-C777-4023-B7D4-40E17CBD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FF4F-8FA8-4F55-8482-6378A795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59FB-21E7-496D-9439-A24640DD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9F00-22DA-43D8-BB47-3A6F8142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F2BB6-99E3-4E24-9584-98636CBD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F992-94F6-4B9A-B08E-0B0E062E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1E85-47C7-4BF2-B294-37EFDA43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531A-64F2-4302-9BBD-977849A6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85681-8BA3-4546-8CDE-C11F2AD8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C6208-65B9-4D8E-A51E-EC72798A6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E73A9-8671-4756-AAF4-0DF8DECF6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6C5B3-56E5-41E9-81C4-2762D5C3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70597-8731-4583-BE0F-072F998F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17F3D-92DB-4C74-8641-565E271A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0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A2D1-C523-463B-8CE0-DEBB295C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B14EE-DF42-48D0-8D90-7611BF36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72796-AA03-4C19-B806-01CBC338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9BBC-781A-48D0-ABEB-006EAE63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91847-1A4E-48F8-A385-942091D7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D0843-8CDC-4126-B660-2910A06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BB54A-63D7-4EB9-AE08-42A0F70E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56C4-3340-4DCC-BE2B-FA8CDF2D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A267-89E8-4630-9240-00B5D4D8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DCCBF-72A5-49DC-B11A-61AAD8851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ED9A3-2B2E-4C98-B583-D837A88B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372E7-14E4-4E55-A9F7-C02A4262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AF3AD-8F76-49C3-8D21-A2BC0457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2138-C771-4FFB-9FAF-26ED85DE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4F48F-E376-420C-B0D0-B0D9228E6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5FCB4-2E28-49D5-88E8-9A8264BBD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4D6D7-47AD-4CD1-8DE3-020F10E9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CA1ED-BFC7-4566-B56F-8A78D377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6BE39-81B6-408C-8C63-406A07C6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6886F-90C8-49B0-BF3E-FE85A070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2E2B-569E-428F-94B8-ED9B3872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BFD5-6144-404D-B16D-F32BC2424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6292-268A-49E5-B3E7-BB16BC422A6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EAC7-8A42-4317-8151-2E262E49C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0379-6782-484D-96D9-88F8CE685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8CB9-7F32-48D5-B456-C02AFCA0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213E-C6A3-4BFB-9890-A9B53A4E9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Lab – CSI 3130</a:t>
            </a:r>
          </a:p>
        </p:txBody>
      </p:sp>
    </p:spTree>
    <p:extLst>
      <p:ext uri="{BB962C8B-B14F-4D97-AF65-F5344CB8AC3E}">
        <p14:creationId xmlns:p14="http://schemas.microsoft.com/office/powerpoint/2010/main" val="4865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2CEA-9B93-4EB9-BA4A-ECF2CD8E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focused in 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3CE6-196F-46EE-8F41-8DAE3B94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PostgreSQL Installation (session1 )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Getting familiar with PostgreSQL development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up the programming environment in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PostgreSQL from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Modifying the backend server</a:t>
            </a:r>
          </a:p>
        </p:txBody>
      </p:sp>
    </p:spTree>
    <p:extLst>
      <p:ext uri="{BB962C8B-B14F-4D97-AF65-F5344CB8AC3E}">
        <p14:creationId xmlns:p14="http://schemas.microsoft.com/office/powerpoint/2010/main" val="375252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2010-62AF-4C63-8082-E58C91B3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A79B-A614-43A5-A38F-EDEBD4BC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is an object-relational database management system (ORDBMS).</a:t>
            </a:r>
          </a:p>
          <a:p>
            <a:r>
              <a:rPr lang="en-US" dirty="0"/>
              <a:t>It was developed at the University of California at Berkeley Computer Science Department.</a:t>
            </a:r>
          </a:p>
          <a:p>
            <a:r>
              <a:rPr lang="en-US" dirty="0"/>
              <a:t>PostgreSQL is an open-source DBMS supporting large part of the SQL standard and offers many modern features.</a:t>
            </a:r>
          </a:p>
          <a:p>
            <a:r>
              <a:rPr lang="en-US" dirty="0"/>
              <a:t>PostgreSQL can also be extended by the user in many ways such as: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Functions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8096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182B-A8A0-4934-982A-770177AE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7979-3620-46F8-A363-A94DDFCB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has two different types of installation: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Pre-packaged distribution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Source code distribution (for Developers)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this lab you will learn how to install PostgreSQL from source code.</a:t>
            </a:r>
          </a:p>
          <a:p>
            <a:r>
              <a:rPr lang="en-US" dirty="0"/>
              <a:t>By installing the source code, you will be able to perform DBMS </a:t>
            </a:r>
            <a:r>
              <a:rPr lang="en-US" b="1" dirty="0"/>
              <a:t>development activities</a:t>
            </a:r>
            <a:r>
              <a:rPr lang="en-US" dirty="0"/>
              <a:t>, i.e. involving with DBMS codes and how you can modify them.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AE5F2-1DB9-4F05-83AB-9D2D69FE52E9}"/>
              </a:ext>
            </a:extLst>
          </p:cNvPr>
          <p:cNvSpPr/>
          <p:nvPr/>
        </p:nvSpPr>
        <p:spPr>
          <a:xfrm>
            <a:off x="1238250" y="2657475"/>
            <a:ext cx="5629910" cy="4381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7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7FF2-C1EE-4E75-AFF9-E10199B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56A0-8C93-46C5-9415-7F13F37A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is developed mostly in the C programming language</a:t>
            </a:r>
          </a:p>
          <a:p>
            <a:r>
              <a:rPr lang="en-US" dirty="0"/>
              <a:t>In lab sessions 3,4,5 you will learn how to write code in C</a:t>
            </a:r>
          </a:p>
          <a:p>
            <a:r>
              <a:rPr lang="en-US" dirty="0"/>
              <a:t>After getting familiar with C, you will be able to modify the PostgreSQL source code as a developer</a:t>
            </a:r>
          </a:p>
        </p:txBody>
      </p:sp>
    </p:spTree>
    <p:extLst>
      <p:ext uri="{BB962C8B-B14F-4D97-AF65-F5344CB8AC3E}">
        <p14:creationId xmlns:p14="http://schemas.microsoft.com/office/powerpoint/2010/main" val="311291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212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Database Lab – CSI 3130</vt:lpstr>
      <vt:lpstr>Topics to be focused in this lab</vt:lpstr>
      <vt:lpstr>PostgreSQL Introduction</vt:lpstr>
      <vt:lpstr>PostgreSQL Installation</vt:lpstr>
      <vt:lpstr>PostgreSQL for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Parvaresh</dc:creator>
  <cp:lastModifiedBy>Nahid Parvaresh</cp:lastModifiedBy>
  <cp:revision>11</cp:revision>
  <dcterms:created xsi:type="dcterms:W3CDTF">2020-09-23T16:48:17Z</dcterms:created>
  <dcterms:modified xsi:type="dcterms:W3CDTF">2020-09-24T14:41:52Z</dcterms:modified>
</cp:coreProperties>
</file>