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1602-4572-45DB-8477-DDC83F0C98C3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CB4DD-FCA1-4FB5-8916-13240DE1C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7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7CDA-69BC-4747-ABD4-645C6D4C0480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9CC5-4008-4440-B17B-124BF90CC6C0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8CE5-1D18-45ED-AD6D-2A13EE36792C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arlow Solid Italic" panose="04030604020F02020D02" pitchFamily="8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2212-78EA-45C6-BF76-33E2F27DB0BE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1410-078D-433F-9153-6C9074231FE2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989-D040-4737-8079-B5B931889979}" type="datetime1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18F9-4A84-4B63-98CD-DDE97074F404}" type="datetime1">
              <a:rPr lang="en-US" smtClean="0"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CDF6-1F42-4169-8615-22A51FC84C99}" type="datetime1">
              <a:rPr lang="en-US" smtClean="0"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77B-12BD-4DAE-ADA0-42F796817960}" type="datetime1">
              <a:rPr lang="en-US" smtClean="0"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BC55-4FC8-41F2-8E95-2885E9105CEF}" type="datetime1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6089-2948-4E6A-849E-7494A6EAF45F}" type="datetime1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E84C-D5A1-4C72-A5EC-E22950238D2B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B0F0"/>
          </a:solidFill>
          <a:latin typeface="Harlow Solid Italic" panose="04030604020F02020D02" pitchFamily="8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u="none" kern="1200" cap="small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dou.com/programs/view/L4ZP9l2_Sac/" TargetMode="External"/><Relationship Id="rId2" Type="http://schemas.openxmlformats.org/officeDocument/2006/relationships/hyperlink" Target="http://www.yinwang.org/blog-cn/2014/04/18/gola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icool.com/articles/E7nyAb" TargetMode="External"/><Relationship Id="rId5" Type="http://schemas.openxmlformats.org/officeDocument/2006/relationships/hyperlink" Target="http://mikespook.com/2012/05/golang-funny-play-with-channel/" TargetMode="External"/><Relationship Id="rId4" Type="http://schemas.openxmlformats.org/officeDocument/2006/relationships/hyperlink" Target="http://blog.sina.com.cn/s/blog_9be3b8f10101dsr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Something of </a:t>
            </a:r>
            <a:r>
              <a:rPr lang="en-US" dirty="0" err="1" smtClean="0"/>
              <a:t>Golang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Rui</a:t>
            </a:r>
            <a:r>
              <a:rPr lang="en-US" altLang="zh-CN" dirty="0" smtClean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72863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zh-CN" altLang="en-US" dirty="0" smtClean="0"/>
              <a:t>王垠 </a:t>
            </a:r>
            <a:r>
              <a:rPr lang="en-US" altLang="zh-CN" dirty="0" smtClean="0"/>
              <a:t>《</a:t>
            </a:r>
            <a:r>
              <a:rPr lang="zh-CN" altLang="en-US" dirty="0">
                <a:hlinkClick r:id="rId2"/>
              </a:rPr>
              <a:t>对 </a:t>
            </a:r>
            <a:r>
              <a:rPr lang="en-US" altLang="zh-CN" dirty="0">
                <a:hlinkClick r:id="rId2"/>
              </a:rPr>
              <a:t>Go </a:t>
            </a:r>
            <a:r>
              <a:rPr lang="zh-CN" altLang="en-US" dirty="0">
                <a:hlinkClick r:id="rId2"/>
              </a:rPr>
              <a:t>语言的综合评价</a:t>
            </a:r>
            <a:r>
              <a:rPr lang="en-US" altLang="zh-CN" dirty="0" smtClean="0"/>
              <a:t>》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Rob </a:t>
            </a:r>
            <a:r>
              <a:rPr lang="en-US" dirty="0"/>
              <a:t>Pike 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Concurrency </a:t>
            </a:r>
            <a:r>
              <a:rPr lang="en-US" dirty="0">
                <a:hlinkClick r:id="rId3"/>
              </a:rPr>
              <a:t>Is Not </a:t>
            </a:r>
            <a:r>
              <a:rPr lang="en-US" dirty="0" smtClean="0">
                <a:hlinkClick r:id="rId3"/>
              </a:rPr>
              <a:t>Parallelism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stevewang</a:t>
            </a:r>
            <a:r>
              <a:rPr lang="en-US" dirty="0" smtClean="0"/>
              <a:t> </a:t>
            </a:r>
            <a:r>
              <a:rPr lang="en-US" altLang="zh-CN" dirty="0" smtClean="0"/>
              <a:t>《</a:t>
            </a:r>
            <a:r>
              <a:rPr lang="zh-CN" altLang="en-US" dirty="0" smtClean="0">
                <a:hlinkClick r:id="rId4"/>
              </a:rPr>
              <a:t>无</a:t>
            </a:r>
            <a:r>
              <a:rPr lang="zh-CN" altLang="en-US" dirty="0">
                <a:hlinkClick r:id="rId4"/>
              </a:rPr>
              <a:t>辜的</a:t>
            </a:r>
            <a:r>
              <a:rPr lang="en-US" dirty="0" err="1" smtClean="0">
                <a:hlinkClick r:id="rId4"/>
              </a:rPr>
              <a:t>goroutine</a:t>
            </a:r>
            <a:r>
              <a:rPr lang="en-US" dirty="0" smtClean="0">
                <a:hlinkClick r:id="rId4"/>
              </a:rPr>
              <a:t> </a:t>
            </a:r>
            <a:r>
              <a:rPr lang="en-US" altLang="zh-CN" dirty="0" smtClean="0"/>
              <a:t>》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Advanced Go Concurrency Patterns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What exactly does </a:t>
            </a:r>
            <a:r>
              <a:rPr lang="en-US" dirty="0" err="1" smtClean="0"/>
              <a:t>runtime.Gosched</a:t>
            </a:r>
            <a:r>
              <a:rPr lang="en-US" dirty="0" smtClean="0"/>
              <a:t> do?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mikespook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GOLANG </a:t>
            </a:r>
            <a:r>
              <a:rPr lang="en-US" dirty="0">
                <a:hlinkClick r:id="rId5"/>
              </a:rPr>
              <a:t>FUNNY: PLAY WITH </a:t>
            </a:r>
            <a:r>
              <a:rPr lang="en-US" dirty="0" smtClean="0">
                <a:hlinkClick r:id="rId5"/>
              </a:rPr>
              <a:t>CHANNEL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http://blog.golang.org/pipelines </a:t>
            </a:r>
            <a:r>
              <a:rPr lang="en-US" dirty="0" smtClean="0">
                <a:hlinkClick r:id="rId6"/>
              </a:rPr>
              <a:t>Go </a:t>
            </a:r>
            <a:r>
              <a:rPr lang="en-US" dirty="0">
                <a:hlinkClick r:id="rId6"/>
              </a:rPr>
              <a:t>Concurrency Patterns: Pipelines and </a:t>
            </a:r>
            <a:r>
              <a:rPr lang="en-US" dirty="0" smtClean="0">
                <a:hlinkClick r:id="rId6"/>
              </a:rPr>
              <a:t>cancellation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D93C-CC99-410D-89E9-DDB2846976BF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5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/>
              <a:t>What is 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/>
              <a:t>What is our focus?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/>
              <a:t>What to do next?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6F8-CF70-42E8-A0BA-F53C3296002C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7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What is 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Who uses it?</a:t>
            </a:r>
          </a:p>
          <a:p>
            <a:pPr lvl="1"/>
            <a:r>
              <a:rPr lang="en-US" altLang="zh-CN" dirty="0" smtClean="0"/>
              <a:t>Insane</a:t>
            </a:r>
          </a:p>
          <a:p>
            <a:pPr lvl="1"/>
            <a:r>
              <a:rPr lang="en-US" altLang="zh-CN" dirty="0" smtClean="0"/>
              <a:t>Rational</a:t>
            </a:r>
          </a:p>
          <a:p>
            <a:pPr lvl="1"/>
            <a:r>
              <a:rPr lang="en-US" altLang="zh-CN" dirty="0" smtClean="0"/>
              <a:t>Opponent</a:t>
            </a:r>
          </a:p>
          <a:p>
            <a:r>
              <a:rPr lang="en-US" altLang="zh-CN" dirty="0" smtClean="0"/>
              <a:t>Where is it among millions of </a:t>
            </a:r>
            <a:r>
              <a:rPr lang="en-US" altLang="zh-CN" dirty="0" err="1" smtClean="0"/>
              <a:t>langs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More than C or C++: ‘simplicity’ and garbage coll.</a:t>
            </a:r>
          </a:p>
          <a:p>
            <a:pPr lvl="1"/>
            <a:r>
              <a:rPr lang="en-US" altLang="zh-CN" dirty="0" smtClean="0"/>
              <a:t>A bit less than Java: not tidy entirely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E2CE-D435-4B0A-9E1C-2E9E377E0F4F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85" y="1752600"/>
            <a:ext cx="25241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7666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 What does it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Memory management</a:t>
            </a:r>
          </a:p>
          <a:p>
            <a:pPr lvl="1"/>
            <a:r>
              <a:rPr lang="en-US" altLang="zh-CN" dirty="0" smtClean="0"/>
              <a:t>Mark &amp; sweep: elementary</a:t>
            </a:r>
          </a:p>
          <a:p>
            <a:r>
              <a:rPr lang="en-US" altLang="zh-CN" dirty="0" smtClean="0"/>
              <a:t>No ‘generics’</a:t>
            </a:r>
          </a:p>
          <a:p>
            <a:r>
              <a:rPr lang="en-US" altLang="zh-CN" dirty="0" smtClean="0"/>
              <a:t>Multi-output (multi return values)</a:t>
            </a:r>
          </a:p>
          <a:p>
            <a:r>
              <a:rPr lang="en-US" altLang="zh-CN" dirty="0" smtClean="0"/>
              <a:t>Interface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goroutine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Defer</a:t>
            </a:r>
          </a:p>
          <a:p>
            <a:pPr lvl="1"/>
            <a:r>
              <a:rPr lang="en-US" altLang="zh-CN" dirty="0" smtClean="0"/>
              <a:t>Cleanup on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failure</a:t>
            </a:r>
          </a:p>
          <a:p>
            <a:r>
              <a:rPr lang="en-US" altLang="zh-CN" dirty="0" smtClean="0"/>
              <a:t>Library &amp; Template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8563-7B71-42C2-8832-750BE84F2101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299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What is our focus?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goroutine</a:t>
            </a:r>
            <a:r>
              <a:rPr lang="en-US" dirty="0" smtClean="0"/>
              <a:t>: a super thread pool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 smtClean="0"/>
              <a:t>small and swift</a:t>
            </a:r>
          </a:p>
          <a:p>
            <a:pPr lvl="1"/>
            <a:r>
              <a:rPr lang="en-US" dirty="0" smtClean="0"/>
              <a:t>mark and sweep</a:t>
            </a:r>
          </a:p>
          <a:p>
            <a:pPr lvl="1"/>
            <a:r>
              <a:rPr lang="en-US" i="1" dirty="0" smtClean="0"/>
              <a:t>Concurrency Is Not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 smtClean="0"/>
              <a:t>Parallelism</a:t>
            </a:r>
          </a:p>
          <a:p>
            <a:pPr marL="514350" indent="-457200"/>
            <a:endParaRPr lang="en-US" dirty="0" smtClean="0"/>
          </a:p>
          <a:p>
            <a:r>
              <a:rPr lang="en-US" dirty="0" smtClean="0"/>
              <a:t>Example ‘goroutineTest0.go’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C400-AE24-474B-ACA4-31350B4C3D98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3851275" cy="25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067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Bridge of </a:t>
            </a:r>
            <a:r>
              <a:rPr lang="en-US" altLang="zh-CN" dirty="0" err="1" smtClean="0"/>
              <a:t>gorountine</a:t>
            </a:r>
            <a:r>
              <a:rPr lang="en-US" altLang="zh-CN" dirty="0" smtClean="0"/>
              <a:t> communication</a:t>
            </a:r>
          </a:p>
          <a:p>
            <a:pPr lvl="1"/>
            <a:r>
              <a:rPr lang="en-US" dirty="0"/>
              <a:t>Blocking </a:t>
            </a:r>
            <a:r>
              <a:rPr lang="en-US" dirty="0" smtClean="0"/>
              <a:t>synchronization</a:t>
            </a:r>
          </a:p>
          <a:p>
            <a:r>
              <a:rPr lang="en-US" dirty="0" smtClean="0"/>
              <a:t>Make &amp; close</a:t>
            </a:r>
          </a:p>
          <a:p>
            <a:r>
              <a:rPr lang="en-US" dirty="0" smtClean="0"/>
              <a:t>Reference type</a:t>
            </a:r>
          </a:p>
          <a:p>
            <a:pPr lvl="1"/>
            <a:r>
              <a:rPr lang="en-US" dirty="0" smtClean="0"/>
              <a:t>For range iteration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o</a:t>
            </a:r>
            <a:r>
              <a:rPr lang="en-US" dirty="0" smtClean="0"/>
              <a:t>, </a:t>
            </a:r>
            <a:r>
              <a:rPr lang="en-US" dirty="0" err="1" smtClean="0"/>
              <a:t>wo</a:t>
            </a:r>
            <a:r>
              <a:rPr lang="en-US" dirty="0" smtClean="0"/>
              <a:t>, </a:t>
            </a:r>
            <a:r>
              <a:rPr lang="en-US" dirty="0" err="1" smtClean="0"/>
              <a:t>rw</a:t>
            </a:r>
            <a:endParaRPr lang="en-US" dirty="0" smtClean="0"/>
          </a:p>
          <a:p>
            <a:r>
              <a:rPr lang="en-US" dirty="0" smtClean="0"/>
              <a:t>Cacheable</a:t>
            </a:r>
          </a:p>
          <a:p>
            <a:pPr lvl="1"/>
            <a:r>
              <a:rPr lang="en-US" dirty="0" smtClean="0"/>
              <a:t>Example ‘goroutineTest2.go’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F8C9-BE38-4860-A970-44E12A296816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580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Multi-channel: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Multi-channel </a:t>
            </a:r>
            <a:r>
              <a:rPr lang="en-US" dirty="0" err="1" smtClean="0"/>
              <a:t>send&amp;receive</a:t>
            </a:r>
            <a:endParaRPr lang="en-US" dirty="0" smtClean="0"/>
          </a:p>
          <a:p>
            <a:pPr lvl="1"/>
            <a:r>
              <a:rPr lang="en-US" dirty="0" smtClean="0"/>
              <a:t>Works like ‘switch’</a:t>
            </a:r>
          </a:p>
          <a:p>
            <a:pPr lvl="1"/>
            <a:r>
              <a:rPr lang="en-US" dirty="0" smtClean="0"/>
              <a:t>Example ‘goroutineTest3.go’</a:t>
            </a:r>
          </a:p>
          <a:p>
            <a:pPr lvl="1"/>
            <a:endParaRPr lang="en-US" dirty="0"/>
          </a:p>
          <a:p>
            <a:r>
              <a:rPr lang="en-US" dirty="0" smtClean="0"/>
              <a:t>So when is it used?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0B63-89D9-46D9-86F4-8B5D1A8EDAB0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106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2.3. When is it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2"/>
            <a:r>
              <a:rPr lang="en-US" dirty="0" smtClean="0"/>
              <a:t>Q&amp;A</a:t>
            </a:r>
          </a:p>
          <a:p>
            <a:pPr lvl="1"/>
            <a:r>
              <a:rPr lang="en-US" dirty="0" smtClean="0"/>
              <a:t>Performance concern</a:t>
            </a:r>
          </a:p>
          <a:p>
            <a:pPr lvl="2"/>
            <a:r>
              <a:rPr lang="en-US" dirty="0" smtClean="0"/>
              <a:t>Huge amount of objects</a:t>
            </a:r>
            <a:r>
              <a:rPr lang="en-US" smtClean="0"/>
              <a:t>, </a:t>
            </a:r>
            <a:r>
              <a:rPr lang="en-US" smtClean="0"/>
              <a:t>cores…</a:t>
            </a:r>
            <a:endParaRPr lang="en-US" dirty="0" smtClean="0"/>
          </a:p>
          <a:p>
            <a:r>
              <a:rPr lang="en-US" dirty="0" smtClean="0"/>
              <a:t>Conservative</a:t>
            </a:r>
          </a:p>
          <a:p>
            <a:pPr lvl="1"/>
            <a:r>
              <a:rPr lang="en-US" dirty="0" smtClean="0"/>
              <a:t>Norms</a:t>
            </a:r>
          </a:p>
          <a:p>
            <a:pPr lvl="2"/>
            <a:r>
              <a:rPr lang="en-US" dirty="0" smtClean="0"/>
              <a:t>Signature</a:t>
            </a:r>
          </a:p>
          <a:p>
            <a:pPr lvl="2"/>
            <a:r>
              <a:rPr lang="en-US" dirty="0" smtClean="0"/>
              <a:t>Semantics</a:t>
            </a:r>
          </a:p>
          <a:p>
            <a:pPr lvl="2"/>
            <a:r>
              <a:rPr lang="en-US" dirty="0" smtClean="0"/>
              <a:t>Data access rights (R&amp;W, threading safety…)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C084-62A7-4862-94D5-9B721EA415ED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503" y="3486150"/>
            <a:ext cx="25812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182" y="1828800"/>
            <a:ext cx="1285218" cy="133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828800"/>
            <a:ext cx="1317224" cy="133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803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 What to do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Golang</a:t>
            </a:r>
            <a:endParaRPr lang="en-US" dirty="0" smtClean="0"/>
          </a:p>
          <a:p>
            <a:pPr lvl="1"/>
            <a:r>
              <a:rPr lang="en-US" dirty="0" smtClean="0"/>
              <a:t>Reading: standard libraries</a:t>
            </a:r>
          </a:p>
          <a:p>
            <a:pPr lvl="1"/>
            <a:r>
              <a:rPr lang="en-US" dirty="0" smtClean="0"/>
              <a:t>Coding: experiments </a:t>
            </a:r>
          </a:p>
          <a:p>
            <a:r>
              <a:rPr lang="en-US" dirty="0" smtClean="0"/>
              <a:t>More other concurrent </a:t>
            </a:r>
            <a:r>
              <a:rPr lang="en-US" dirty="0" err="1" smtClean="0"/>
              <a:t>langs</a:t>
            </a:r>
            <a:endParaRPr lang="en-US" dirty="0" smtClean="0"/>
          </a:p>
          <a:p>
            <a:pPr lvl="1"/>
            <a:r>
              <a:rPr lang="en-US" dirty="0" smtClean="0"/>
              <a:t>GCD for objective-c</a:t>
            </a:r>
          </a:p>
          <a:p>
            <a:pPr lvl="1"/>
            <a:r>
              <a:rPr lang="en-US" dirty="0" smtClean="0"/>
              <a:t>TBB</a:t>
            </a:r>
          </a:p>
          <a:p>
            <a:pPr lvl="1"/>
            <a:r>
              <a:rPr lang="en-US" dirty="0" smtClean="0"/>
              <a:t>CILK</a:t>
            </a:r>
          </a:p>
          <a:p>
            <a:r>
              <a:rPr lang="en-US" dirty="0" smtClean="0"/>
              <a:t>Legacy code from Huawei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7299-905F-4DED-99B4-33A8B806F6F9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Something of Golang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85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332</Words>
  <Application>Microsoft Office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Harlow Solid Italic</vt:lpstr>
      <vt:lpstr>Office Theme</vt:lpstr>
      <vt:lpstr>Something of Golang</vt:lpstr>
      <vt:lpstr>Contents </vt:lpstr>
      <vt:lpstr>1. What is Golang?</vt:lpstr>
      <vt:lpstr>1.1. What does it look like?</vt:lpstr>
      <vt:lpstr>2. What is our focus?</vt:lpstr>
      <vt:lpstr>2.1. Channel</vt:lpstr>
      <vt:lpstr>2.2. Multi-channel: select</vt:lpstr>
      <vt:lpstr>2.3. When is it used?</vt:lpstr>
      <vt:lpstr>3. What to do next?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GO语言二三事儿</dc:title>
  <dc:creator/>
  <cp:lastModifiedBy>rui</cp:lastModifiedBy>
  <cp:revision>34</cp:revision>
  <dcterms:created xsi:type="dcterms:W3CDTF">2006-08-16T00:00:00Z</dcterms:created>
  <dcterms:modified xsi:type="dcterms:W3CDTF">2014-07-10T00:09:04Z</dcterms:modified>
</cp:coreProperties>
</file>