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39"/>
  </p:notesMasterIdLst>
  <p:handoutMasterIdLst>
    <p:handoutMasterId r:id="rId40"/>
  </p:handoutMasterIdLst>
  <p:sldIdLst>
    <p:sldId id="264" r:id="rId6"/>
    <p:sldId id="265" r:id="rId7"/>
    <p:sldId id="266" r:id="rId8"/>
    <p:sldId id="267" r:id="rId9"/>
    <p:sldId id="268" r:id="rId10"/>
    <p:sldId id="269" r:id="rId11"/>
    <p:sldId id="270" r:id="rId12"/>
    <p:sldId id="296" r:id="rId13"/>
    <p:sldId id="297" r:id="rId14"/>
    <p:sldId id="298" r:id="rId15"/>
    <p:sldId id="271" r:id="rId16"/>
    <p:sldId id="272" r:id="rId17"/>
    <p:sldId id="273" r:id="rId18"/>
    <p:sldId id="290" r:id="rId19"/>
    <p:sldId id="291" r:id="rId20"/>
    <p:sldId id="27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5" r:id="rId34"/>
    <p:sldId id="292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SP PPT Template" id="{6703FE22-6443-4064-B8A9-2FFFD156E0F9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96"/>
            <p14:sldId id="297"/>
            <p14:sldId id="298"/>
            <p14:sldId id="271"/>
            <p14:sldId id="272"/>
            <p14:sldId id="273"/>
            <p14:sldId id="290"/>
            <p14:sldId id="291"/>
            <p14:sldId id="274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75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851D1-D576-4B72-B524-18E88C11B66D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201C9-4D35-4FF1-A13A-7CF23FA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77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1DEE7-29E1-4376-A7FB-4463F617B4D4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46EE5-437F-4787-99CC-7E89DA83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9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46EE5-437F-4787-99CC-7E89DA8350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lang="en-US" sz="5400" kern="1200" spc="-1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7764" y="6418185"/>
            <a:ext cx="27778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Matt Pasco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163" y="-6927"/>
            <a:ext cx="3193837" cy="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385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 Color 1 Layout">
    <p:bg>
      <p:bgPr>
        <a:solidFill>
          <a:srgbClr val="9B4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2437590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988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Color 1 Layout"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2437590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5101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 Color 1 Layout">
    <p:bg>
      <p:bgPr>
        <a:solidFill>
          <a:srgbClr val="F47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2437590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493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3121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Layout 5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00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3 Layout">
    <p:bg>
      <p:bgPr>
        <a:solidFill>
          <a:srgbClr val="9B4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093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2 Layout"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1327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Layout 4">
    <p:bg>
      <p:bgPr>
        <a:solidFill>
          <a:srgbClr val="F47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5429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Color Layout 4">
    <p:bg>
      <p:bgPr>
        <a:solidFill>
          <a:srgbClr val="E81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940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381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0864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7764" y="6418185"/>
            <a:ext cx="27778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Matt Pasco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163" y="-6927"/>
            <a:ext cx="3193837" cy="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6867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17" y="3213326"/>
            <a:ext cx="4792767" cy="43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30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108645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7764" y="6418185"/>
            <a:ext cx="27778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Matt Pasco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163" y="-6927"/>
            <a:ext cx="3193837" cy="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035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17764" y="6418185"/>
            <a:ext cx="27778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Matt Pasco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163" y="-6927"/>
            <a:ext cx="3193837" cy="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455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7764" y="6418185"/>
            <a:ext cx="27778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Matt Pasco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163" y="-6927"/>
            <a:ext cx="3193837" cy="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20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08645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 sz="180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 sz="180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950230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08645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2400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2437590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17764" y="6418185"/>
            <a:ext cx="27778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Matt Pasco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163" y="-6927"/>
            <a:ext cx="3193837" cy="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343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2437590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291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6" cy="7477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5" name="Picture 12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0" y="6441654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3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kern="1200" spc="-100" dirty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Segoe UI Light" pitchFamily="34" charset="0"/>
          <a:ea typeface="+mn-ea"/>
          <a:cs typeface="+mn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9pPr>
    </p:titleStyle>
    <p:bodyStyle>
      <a:lvl1pPr marL="346075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j-lt"/>
          <a:ea typeface="+mn-ea"/>
          <a:cs typeface="+mn-cs"/>
        </a:defRPr>
      </a:lvl1pPr>
      <a:lvl2pPr marL="630238" indent="-284163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tabLst>
          <a:tab pos="630238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48272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6" cy="7477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7764" y="6418185"/>
            <a:ext cx="27778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rPr>
              <a:t>Matt Pasco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163" y="-6927"/>
            <a:ext cx="3193837" cy="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63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kern="1200" spc="-100" dirty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latin typeface="Segoe UI Light" pitchFamily="34" charset="0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9pPr>
    </p:titleStyle>
    <p:bodyStyle>
      <a:lvl1pPr marL="346075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630238" indent="-284163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tabLst>
          <a:tab pos="630238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400" indent="-284163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725" indent="-22383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tabLst>
          <a:tab pos="914400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913" indent="-2301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msdn.microsoft.com/windowsapp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ew.Pasco@studentpartn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2437590"/>
          </a:xfrm>
        </p:spPr>
        <p:txBody>
          <a:bodyPr/>
          <a:lstStyle/>
          <a:p>
            <a:r>
              <a:rPr lang="en-US" dirty="0" smtClean="0"/>
              <a:t>Making </a:t>
            </a:r>
            <a:r>
              <a:rPr lang="en-US" dirty="0"/>
              <a:t>Y</a:t>
            </a:r>
            <a:r>
              <a:rPr lang="en-US" dirty="0" smtClean="0"/>
              <a:t>our First Windows 10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2897" y="4549201"/>
            <a:ext cx="7515594" cy="4431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January 28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17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98" y="4219575"/>
            <a:ext cx="9248775" cy="1619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98" y="1035627"/>
            <a:ext cx="676275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316" y="3637312"/>
            <a:ext cx="8686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Property editor generates this </a:t>
            </a:r>
            <a:r>
              <a:rPr lang="en-US" sz="40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xaml</a:t>
            </a:r>
            <a:endParaRPr lang="en-US" sz="4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899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" y="886258"/>
            <a:ext cx="8589075" cy="52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58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add in the cafeterias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203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Using: </a:t>
            </a:r>
          </a:p>
          <a:p>
            <a:r>
              <a:rPr lang="en-US" dirty="0" err="1" smtClean="0"/>
              <a:t>StackPanels</a:t>
            </a:r>
            <a:endParaRPr lang="en-US" dirty="0" smtClean="0"/>
          </a:p>
          <a:p>
            <a:pPr lvl="1"/>
            <a:r>
              <a:rPr lang="en-US" dirty="0" smtClean="0"/>
              <a:t>This helps to keep items from stacking on each other</a:t>
            </a:r>
          </a:p>
          <a:p>
            <a:r>
              <a:rPr lang="en-US" dirty="0" err="1" smtClean="0"/>
              <a:t>TextBoxs</a:t>
            </a:r>
            <a:endParaRPr lang="en-US" dirty="0" smtClean="0"/>
          </a:p>
          <a:p>
            <a:pPr lvl="1"/>
            <a:r>
              <a:rPr lang="en-US" dirty="0" smtClean="0"/>
              <a:t>This will hold our 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490" y="2818967"/>
            <a:ext cx="7723043" cy="35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80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4" y="1104034"/>
            <a:ext cx="92487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88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to a new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865126"/>
          </a:xfrm>
        </p:spPr>
        <p:txBody>
          <a:bodyPr/>
          <a:lstStyle/>
          <a:p>
            <a:r>
              <a:rPr lang="en-US" dirty="0" smtClean="0"/>
              <a:t>We will navigate to a new </a:t>
            </a:r>
            <a:r>
              <a:rPr lang="en-US" dirty="0" err="1" smtClean="0"/>
              <a:t>MenuHub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We will send the name of the cafeteria with it</a:t>
            </a:r>
          </a:p>
          <a:p>
            <a:r>
              <a:rPr lang="en-US" dirty="0" smtClean="0"/>
              <a:t>Happens when we tap on a </a:t>
            </a:r>
            <a:r>
              <a:rPr lang="en-US" dirty="0" err="1" smtClean="0"/>
              <a:t>TextBox</a:t>
            </a:r>
            <a:r>
              <a:rPr lang="en-US" dirty="0" smtClean="0"/>
              <a:t> on the main screen]</a:t>
            </a:r>
          </a:p>
          <a:p>
            <a:pPr lvl="1"/>
            <a:r>
              <a:rPr lang="en-US" dirty="0" smtClean="0"/>
              <a:t>In this example we send the value “Case”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4458590"/>
            <a:ext cx="5812848" cy="124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3803505"/>
            <a:ext cx="85915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606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data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323439"/>
          </a:xfrm>
        </p:spPr>
        <p:txBody>
          <a:bodyPr/>
          <a:lstStyle/>
          <a:p>
            <a:r>
              <a:rPr lang="en-US" dirty="0" smtClean="0"/>
              <a:t>Once we navigate we will pull the value</a:t>
            </a:r>
          </a:p>
          <a:p>
            <a:r>
              <a:rPr lang="en-US" dirty="0" smtClean="0"/>
              <a:t>Store it in a global called </a:t>
            </a:r>
            <a:r>
              <a:rPr lang="en-US" dirty="0" err="1" smtClean="0"/>
              <a:t>cafName</a:t>
            </a:r>
            <a:endParaRPr lang="en-US" dirty="0" smtClean="0"/>
          </a:p>
          <a:p>
            <a:pPr lvl="1"/>
            <a:r>
              <a:rPr lang="en-US" dirty="0" err="1" smtClean="0"/>
              <a:t>e.Parameter</a:t>
            </a:r>
            <a:r>
              <a:rPr lang="en-US" dirty="0"/>
              <a:t> </a:t>
            </a:r>
            <a:r>
              <a:rPr lang="en-US" dirty="0" smtClean="0"/>
              <a:t>should be “Case”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3007896"/>
            <a:ext cx="65913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069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Menu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1059440"/>
            <a:ext cx="7215460" cy="4392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7473" y="1364673"/>
            <a:ext cx="3338945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All content will be generated upon loading</a:t>
            </a:r>
            <a:endParaRPr lang="en-US" sz="4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61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pull the Menu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r>
              <a:rPr lang="en-US" dirty="0" smtClean="0"/>
              <a:t>Data formatted in RSS</a:t>
            </a:r>
          </a:p>
          <a:p>
            <a:r>
              <a:rPr lang="en-US" dirty="0" smtClean="0"/>
              <a:t>MSU puts HTML code inside the RSS</a:t>
            </a:r>
          </a:p>
          <a:p>
            <a:pPr lvl="1"/>
            <a:r>
              <a:rPr lang="en-US" dirty="0" smtClean="0"/>
              <a:t>Not recommend</a:t>
            </a:r>
          </a:p>
          <a:p>
            <a:pPr lvl="1"/>
            <a:r>
              <a:rPr lang="en-US" dirty="0" smtClean="0"/>
              <a:t>Barely readable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69" y="2880014"/>
            <a:ext cx="6596052" cy="345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6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store the content?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526572"/>
          </a:xfrm>
        </p:spPr>
        <p:txBody>
          <a:bodyPr/>
          <a:lstStyle/>
          <a:p>
            <a:r>
              <a:rPr lang="en-US" dirty="0" smtClean="0"/>
              <a:t>Well create two classes:</a:t>
            </a:r>
          </a:p>
          <a:p>
            <a:r>
              <a:rPr lang="en-US" dirty="0" err="1" smtClean="0"/>
              <a:t>CafStation</a:t>
            </a:r>
            <a:r>
              <a:rPr lang="en-US" dirty="0"/>
              <a:t> </a:t>
            </a:r>
          </a:p>
          <a:p>
            <a:r>
              <a:rPr lang="en-US" dirty="0" smtClean="0"/>
              <a:t>Cafeteria</a:t>
            </a:r>
          </a:p>
        </p:txBody>
      </p:sp>
    </p:spTree>
    <p:extLst>
      <p:ext uri="{BB962C8B-B14F-4D97-AF65-F5344CB8AC3E}">
        <p14:creationId xmlns:p14="http://schemas.microsoft.com/office/powerpoint/2010/main" val="1717428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CafStation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661993"/>
          </a:xfrm>
        </p:spPr>
        <p:txBody>
          <a:bodyPr/>
          <a:lstStyle/>
          <a:p>
            <a:r>
              <a:rPr lang="en-US" dirty="0" smtClean="0"/>
              <a:t>Holds all of the menu data and the name for each station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Name, string, Name of the station</a:t>
            </a:r>
          </a:p>
          <a:p>
            <a:pPr lvl="1"/>
            <a:r>
              <a:rPr lang="en-US" dirty="0" smtClean="0"/>
              <a:t>Menu, List of strings, actual menu contents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40" y="2160878"/>
            <a:ext cx="4302627" cy="41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90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3559949"/>
          </a:xfrm>
        </p:spPr>
        <p:txBody>
          <a:bodyPr/>
          <a:lstStyle/>
          <a:p>
            <a:r>
              <a:rPr lang="en-US" dirty="0" smtClean="0"/>
              <a:t>What we will be working with: Visual Studio</a:t>
            </a:r>
          </a:p>
          <a:p>
            <a:endParaRPr lang="en-US" dirty="0" smtClean="0"/>
          </a:p>
          <a:p>
            <a:r>
              <a:rPr lang="en-US" dirty="0" smtClean="0"/>
              <a:t>What we will be coding in: C# and XAML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(You can program in C++ or HTML with JavaScript if you are more comfortable)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Cafeteria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4133439"/>
          </a:xfrm>
        </p:spPr>
        <p:txBody>
          <a:bodyPr/>
          <a:lstStyle/>
          <a:p>
            <a:r>
              <a:rPr lang="en-US" dirty="0" smtClean="0"/>
              <a:t>Responsible for:</a:t>
            </a:r>
          </a:p>
          <a:p>
            <a:pPr lvl="1"/>
            <a:r>
              <a:rPr lang="en-US" dirty="0" smtClean="0"/>
              <a:t>Pulling data</a:t>
            </a:r>
          </a:p>
          <a:p>
            <a:pPr lvl="1"/>
            <a:r>
              <a:rPr lang="en-US" dirty="0" smtClean="0"/>
              <a:t>Storing data into a collection of </a:t>
            </a:r>
            <a:r>
              <a:rPr lang="en-US" dirty="0" err="1" smtClean="0"/>
              <a:t>CafStations</a:t>
            </a:r>
            <a:endParaRPr lang="en-US" dirty="0" smtClean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Name, name of the cafeteria</a:t>
            </a:r>
          </a:p>
          <a:p>
            <a:pPr lvl="1"/>
            <a:r>
              <a:rPr lang="en-US" dirty="0" err="1" smtClean="0"/>
              <a:t>CafStations</a:t>
            </a:r>
            <a:r>
              <a:rPr lang="en-US" dirty="0" smtClean="0"/>
              <a:t>, list of </a:t>
            </a:r>
            <a:r>
              <a:rPr lang="en-US" dirty="0" err="1" smtClean="0"/>
              <a:t>CafStations</a:t>
            </a:r>
            <a:endParaRPr lang="en-US" dirty="0" smtClean="0"/>
          </a:p>
          <a:p>
            <a:r>
              <a:rPr lang="en-US" dirty="0" smtClean="0"/>
              <a:t>Methods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etMenu</a:t>
            </a:r>
            <a:r>
              <a:rPr lang="en-US" dirty="0" smtClean="0"/>
              <a:t>();</a:t>
            </a:r>
          </a:p>
          <a:p>
            <a:pPr lvl="2"/>
            <a:r>
              <a:rPr lang="en-US" dirty="0" smtClean="0"/>
              <a:t>Pulls data asynchronously, (does not stop the UI)</a:t>
            </a:r>
          </a:p>
          <a:p>
            <a:pPr lvl="2"/>
            <a:r>
              <a:rPr lang="en-US" dirty="0" smtClean="0"/>
              <a:t>Returns list of </a:t>
            </a:r>
            <a:r>
              <a:rPr lang="en-US" dirty="0" err="1" smtClean="0"/>
              <a:t>CafStations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34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dirty="0" smtClean="0"/>
              <a:t>Cafeteria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8" y="1167325"/>
            <a:ext cx="8188469" cy="42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8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getMenu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1" y="1096673"/>
            <a:ext cx="9116588" cy="36602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181" y="5098472"/>
            <a:ext cx="955270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String data is all of the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</a:t>
            </a:r>
            <a:r>
              <a:rPr lang="en-US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e conver</a:t>
            </a:r>
            <a:r>
              <a:rPr lang="en-US" sz="32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t that into the actual xml document</a:t>
            </a:r>
            <a:endParaRPr lang="en-US" sz="32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23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getMenu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4" y="1322243"/>
            <a:ext cx="8201025" cy="3105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873" y="4682836"/>
            <a:ext cx="856903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We will store the data into a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CafStation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We clean out HTML tags and unnecessary text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Using regex and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string.replace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Regex is smarter that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string.replace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()</a:t>
            </a:r>
            <a:endParaRPr lang="en-US" sz="28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40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connect this to our UI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799" y="3809999"/>
            <a:ext cx="8541328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Code starts when the Hub control is generated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Well create our cafeteria object 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Well add 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a title to this page here too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4" y="1374630"/>
            <a:ext cx="8258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30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adding content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9" y="1107930"/>
            <a:ext cx="7313830" cy="3166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248" y="4343400"/>
            <a:ext cx="10924608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Well get our list of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CafStations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by calling our object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caf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, and its method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getMenu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We use await because it is an asynchronous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We set the Hub Section header to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cafStation’s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name</a:t>
            </a:r>
            <a:endParaRPr lang="en-US" sz="28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96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 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1287173"/>
            <a:ext cx="9364373" cy="2365657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3816927"/>
            <a:ext cx="11151917" cy="775597"/>
          </a:xfrm>
        </p:spPr>
        <p:txBody>
          <a:bodyPr/>
          <a:lstStyle/>
          <a:p>
            <a:r>
              <a:rPr lang="en-US" sz="2800" dirty="0" err="1" smtClean="0"/>
              <a:t>HubSection’s</a:t>
            </a:r>
            <a:r>
              <a:rPr lang="en-US" sz="2800" dirty="0" smtClean="0"/>
              <a:t> content is pulled from the </a:t>
            </a:r>
            <a:r>
              <a:rPr lang="en-US" sz="2800" dirty="0" err="1" smtClean="0"/>
              <a:t>MenuTemplate</a:t>
            </a:r>
            <a:r>
              <a:rPr lang="en-US" sz="2800" dirty="0" smtClean="0"/>
              <a:t> we created in </a:t>
            </a:r>
            <a:r>
              <a:rPr lang="en-US" sz="2800" dirty="0" err="1" smtClean="0"/>
              <a:t>xaml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3" y="4641271"/>
            <a:ext cx="10420242" cy="16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29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548"/>
          </a:xfrm>
        </p:spPr>
        <p:txBody>
          <a:bodyPr/>
          <a:lstStyle/>
          <a:p>
            <a:r>
              <a:rPr lang="en-US" dirty="0" smtClean="0"/>
              <a:t>Setting a UI property to an objects property.</a:t>
            </a:r>
          </a:p>
          <a:p>
            <a:pPr lvl="1"/>
            <a:r>
              <a:rPr lang="en-US" dirty="0" smtClean="0"/>
              <a:t>Such as a text property to a name property</a:t>
            </a:r>
          </a:p>
          <a:p>
            <a:pPr lvl="1"/>
            <a:r>
              <a:rPr lang="en-US" dirty="0" smtClean="0"/>
              <a:t>If we change the name later in code, the text property will change too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0" y="3165608"/>
            <a:ext cx="420052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37" y="3045984"/>
            <a:ext cx="6596928" cy="1458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182" y="4710545"/>
            <a:ext cx="6975763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We bind the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HubSection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to our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CafStation</a:t>
            </a:r>
            <a:endParaRPr lang="en-US" sz="28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We also bind the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HubSections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ListView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collection to the </a:t>
            </a:r>
            <a:r>
              <a:rPr lang="en-US" sz="28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CafStations</a:t>
            </a:r>
            <a:r>
              <a:rPr lang="en-US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 menu property</a:t>
            </a:r>
          </a:p>
        </p:txBody>
      </p:sp>
    </p:spTree>
    <p:extLst>
      <p:ext uri="{BB962C8B-B14F-4D97-AF65-F5344CB8AC3E}">
        <p14:creationId xmlns:p14="http://schemas.microsoft.com/office/powerpoint/2010/main" val="3566869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781752"/>
          </a:xfrm>
        </p:spPr>
        <p:txBody>
          <a:bodyPr/>
          <a:lstStyle/>
          <a:p>
            <a:r>
              <a:rPr lang="en-US" dirty="0" smtClean="0"/>
              <a:t>In the end we add the new </a:t>
            </a:r>
            <a:r>
              <a:rPr lang="en-US" dirty="0" err="1" smtClean="0"/>
              <a:t>HubSection</a:t>
            </a:r>
            <a:r>
              <a:rPr lang="en-US" dirty="0" smtClean="0"/>
              <a:t> to our main Hub</a:t>
            </a:r>
          </a:p>
          <a:p>
            <a:pPr lvl="1"/>
            <a:r>
              <a:rPr lang="en-US" dirty="0" smtClean="0"/>
              <a:t>This is done for all </a:t>
            </a:r>
            <a:r>
              <a:rPr lang="en-US" dirty="0" err="1" smtClean="0"/>
              <a:t>CafStations</a:t>
            </a:r>
            <a:r>
              <a:rPr lang="en-US" dirty="0" smtClean="0"/>
              <a:t> inside of the Cafeteria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80" y="2844511"/>
            <a:ext cx="9832378" cy="133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generation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48" y="1101436"/>
            <a:ext cx="7710352" cy="5140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2273" y="1302327"/>
            <a:ext cx="3144982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Since each cafeteria has different stations, hub sections must be generated dynamically</a:t>
            </a:r>
            <a:endParaRPr lang="en-US" sz="4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92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542234"/>
          </a:xfrm>
        </p:spPr>
        <p:txBody>
          <a:bodyPr/>
          <a:lstStyle/>
          <a:p>
            <a:r>
              <a:rPr lang="en-US" dirty="0" smtClean="0"/>
              <a:t>Extensible Application Markup Language</a:t>
            </a:r>
          </a:p>
          <a:p>
            <a:pPr lvl="1"/>
            <a:r>
              <a:rPr lang="en-US" dirty="0" smtClean="0"/>
              <a:t>A lot like HTML or XML</a:t>
            </a:r>
          </a:p>
          <a:p>
            <a:r>
              <a:rPr lang="en-US" dirty="0" smtClean="0"/>
              <a:t>Powerful controls</a:t>
            </a:r>
          </a:p>
          <a:p>
            <a:pPr lvl="1"/>
            <a:r>
              <a:rPr lang="en-US" dirty="0" smtClean="0"/>
              <a:t>Custom controls</a:t>
            </a:r>
          </a:p>
          <a:p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Directly link object properties to UI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20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969770"/>
          </a:xfrm>
        </p:spPr>
        <p:txBody>
          <a:bodyPr/>
          <a:lstStyle/>
          <a:p>
            <a:r>
              <a:rPr lang="en-US" dirty="0" smtClean="0"/>
              <a:t>You could store the data locally if you lost internet connection</a:t>
            </a:r>
          </a:p>
          <a:p>
            <a:r>
              <a:rPr lang="en-US" dirty="0" smtClean="0"/>
              <a:t>You could setup location based services to show you the menu when you are by a cafeteria</a:t>
            </a:r>
          </a:p>
          <a:p>
            <a:r>
              <a:rPr lang="en-US" dirty="0" smtClean="0"/>
              <a:t>Send a notification when a cafeteria has your favorite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2771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develop your own?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3896451"/>
          </a:xfrm>
        </p:spPr>
        <p:txBody>
          <a:bodyPr/>
          <a:lstStyle/>
          <a:p>
            <a:r>
              <a:rPr lang="en-US" dirty="0" smtClean="0"/>
              <a:t>Do you need Visual Studio?</a:t>
            </a:r>
          </a:p>
          <a:p>
            <a:pPr lvl="1"/>
            <a:r>
              <a:rPr lang="en-US" dirty="0" smtClean="0"/>
              <a:t>Check out Microsoft </a:t>
            </a:r>
            <a:r>
              <a:rPr lang="en-US" dirty="0" err="1" smtClean="0"/>
              <a:t>Dreamspark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www.dreamspark.com/</a:t>
            </a:r>
          </a:p>
          <a:p>
            <a:pPr lvl="1"/>
            <a:r>
              <a:rPr lang="en-US" dirty="0" smtClean="0"/>
              <a:t>All students get a free copy</a:t>
            </a:r>
          </a:p>
          <a:p>
            <a:r>
              <a:rPr lang="en-US" dirty="0" smtClean="0"/>
              <a:t>I have Visual Studio where do I go to learn?</a:t>
            </a:r>
          </a:p>
          <a:p>
            <a:pPr lvl="1"/>
            <a:r>
              <a:rPr lang="en-US" dirty="0" smtClean="0"/>
              <a:t>MSDN, Microsoft Developer Network has loads of samples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code.msdn.microsoft.com/windowsapps</a:t>
            </a:r>
            <a:endParaRPr lang="en-US" dirty="0" smtClean="0"/>
          </a:p>
          <a:p>
            <a:pPr lvl="1"/>
            <a:r>
              <a:rPr lang="en-US" dirty="0" smtClean="0"/>
              <a:t>Look for examples on YouTube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174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00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797415"/>
          </a:xfrm>
        </p:spPr>
        <p:txBody>
          <a:bodyPr/>
          <a:lstStyle/>
          <a:p>
            <a:r>
              <a:rPr lang="en-US" dirty="0" smtClean="0"/>
              <a:t>Matt Pasco, Microsoft Student Partner</a:t>
            </a:r>
          </a:p>
          <a:p>
            <a:pPr lvl="1"/>
            <a:r>
              <a:rPr lang="en-US" dirty="0" smtClean="0">
                <a:hlinkClick r:id="rId2"/>
              </a:rPr>
              <a:t>Matthew.Pasco@studentpartner.com</a:t>
            </a:r>
            <a:endParaRPr lang="en-US" dirty="0" smtClean="0"/>
          </a:p>
          <a:p>
            <a:pPr lvl="1"/>
            <a:r>
              <a:rPr lang="en-US" dirty="0" smtClean="0"/>
              <a:t>(248) 842-4095</a:t>
            </a:r>
          </a:p>
          <a:p>
            <a:pPr lvl="1"/>
            <a:r>
              <a:rPr lang="en-US" dirty="0" smtClean="0"/>
              <a:t>Facebook: Microsoft @ Michigan </a:t>
            </a:r>
            <a:r>
              <a:rPr lang="en-US" dirty="0"/>
              <a:t>State University, </a:t>
            </a:r>
            <a:endParaRPr lang="en-US" dirty="0" smtClean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://www.facebook.com/groups/MSFTatMSU/</a:t>
            </a:r>
          </a:p>
        </p:txBody>
      </p:sp>
    </p:spTree>
    <p:extLst>
      <p:ext uri="{BB962C8B-B14F-4D97-AF65-F5344CB8AC3E}">
        <p14:creationId xmlns:p14="http://schemas.microsoft.com/office/powerpoint/2010/main" val="34733320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s.msdn.com/cfs-file.ashx/__key/communityserver-blogs-components-weblogfiles/00-00-01-50-23/3022.Button-Xa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02" y="1064465"/>
            <a:ext cx="9735996" cy="518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dirty="0" smtClean="0"/>
              <a:t>XAML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42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766637"/>
          </a:xfrm>
        </p:spPr>
        <p:txBody>
          <a:bodyPr/>
          <a:lstStyle/>
          <a:p>
            <a:r>
              <a:rPr lang="en-US" dirty="0" smtClean="0"/>
              <a:t>Well make an app that pulls data from Michigan State’s Cafeteria’s Menu</a:t>
            </a:r>
          </a:p>
          <a:p>
            <a:r>
              <a:rPr lang="en-US" dirty="0" smtClean="0"/>
              <a:t>Were going to be interacting with a RSS Feed </a:t>
            </a:r>
          </a:p>
          <a:p>
            <a:pPr lvl="1"/>
            <a:r>
              <a:rPr lang="en-US" dirty="0" smtClean="0"/>
              <a:t>RSS= Really Simple Syndication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67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443198"/>
          </a:xfrm>
        </p:spPr>
        <p:txBody>
          <a:bodyPr/>
          <a:lstStyle/>
          <a:p>
            <a:r>
              <a:rPr lang="en-US" dirty="0" smtClean="0"/>
              <a:t>We start with template for a Universal Hub App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15" y="1946131"/>
            <a:ext cx="8175371" cy="453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4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setup the 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526572"/>
          </a:xfrm>
        </p:spPr>
        <p:txBody>
          <a:bodyPr/>
          <a:lstStyle/>
          <a:p>
            <a:r>
              <a:rPr lang="en-US" dirty="0" smtClean="0"/>
              <a:t>Give it a Name</a:t>
            </a:r>
          </a:p>
          <a:p>
            <a:r>
              <a:rPr lang="en-US" dirty="0" smtClean="0"/>
              <a:t>Give a nice background</a:t>
            </a:r>
          </a:p>
          <a:p>
            <a:r>
              <a:rPr lang="en-US" dirty="0" smtClean="0"/>
              <a:t>Remove default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867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16" y="1130877"/>
            <a:ext cx="6924675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6" y="4687599"/>
            <a:ext cx="8296275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316" y="3637312"/>
            <a:ext cx="8686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Property editor generates this </a:t>
            </a:r>
            <a:r>
              <a:rPr lang="en-US" sz="40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xaml</a:t>
            </a:r>
            <a:endParaRPr lang="en-US" sz="4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951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4" y="4503160"/>
            <a:ext cx="8477250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84" y="1226793"/>
            <a:ext cx="7000875" cy="194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316" y="3637312"/>
            <a:ext cx="86868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Property editor generates this </a:t>
            </a:r>
            <a:r>
              <a:rPr lang="en-US" sz="4000" dirty="0" err="1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xaml</a:t>
            </a:r>
            <a:endParaRPr lang="en-US" sz="400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696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3366FC6-1CFA-4538-BD72-A4ED8EE8F736}" vid="{60A8A2D9-A7C9-4DCE-A6AA-847AA0664E18}"/>
    </a:ext>
  </a:extLst>
</a:theme>
</file>

<file path=ppt/theme/theme2.xml><?xml version="1.0" encoding="utf-8"?>
<a:theme xmlns:a="http://schemas.openxmlformats.org/drawingml/2006/main" name="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3366FC6-1CFA-4538-BD72-A4ED8EE8F736}" vid="{ADC84918-7DFE-4B3D-80DD-FBC8595E892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721F2E9C60A4B8AD3B86329B0E3F5" ma:contentTypeVersion="2" ma:contentTypeDescription="Create a new document." ma:contentTypeScope="" ma:versionID="79132b32eb4632457d14bff025302247">
  <xsd:schema xmlns:xsd="http://www.w3.org/2001/XMLSchema" xmlns:xs="http://www.w3.org/2001/XMLSchema" xmlns:p="http://schemas.microsoft.com/office/2006/metadata/properties" xmlns:ns2="48f14601-b8fa-46a2-9324-877c94f0d0bb" targetNamespace="http://schemas.microsoft.com/office/2006/metadata/properties" ma:root="true" ma:fieldsID="6d68b865a6d0bee91a1318a91180bca7" ns2:_="">
    <xsd:import namespace="48f14601-b8fa-46a2-9324-877c94f0d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14601-b8fa-46a2-9324-877c94f0d0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211C9-D522-4037-986C-6D5855D4D8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0E6466-DD7B-4A1C-8962-4E412E6C97F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8f14601-b8fa-46a2-9324-877c94f0d0bb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799D1C4-BD46-4862-B47D-240F39D073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f14601-b8fa-46a2-9324-877c94f0d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2014_2015 MSP PPT Template</Template>
  <TotalTime>422</TotalTime>
  <Words>712</Words>
  <Application>Microsoft Office PowerPoint</Application>
  <PresentationFormat>Widescreen</PresentationFormat>
  <Paragraphs>125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Segoe UI</vt:lpstr>
      <vt:lpstr>Segoe UI Light</vt:lpstr>
      <vt:lpstr>Wingdings</vt:lpstr>
      <vt:lpstr>Theme1</vt:lpstr>
      <vt:lpstr>Metro Template Colored Titles Segoe UI 16x9</vt:lpstr>
      <vt:lpstr>PowerPoint Presentation</vt:lpstr>
      <vt:lpstr>Getting Started</vt:lpstr>
      <vt:lpstr>XAML</vt:lpstr>
      <vt:lpstr>XAML (cont.)</vt:lpstr>
      <vt:lpstr>Making the Project</vt:lpstr>
      <vt:lpstr>Starting out</vt:lpstr>
      <vt:lpstr>Lets setup the UI</vt:lpstr>
      <vt:lpstr>Background Image</vt:lpstr>
      <vt:lpstr>Cover Image</vt:lpstr>
      <vt:lpstr>Title</vt:lpstr>
      <vt:lpstr>PowerPoint Presentation</vt:lpstr>
      <vt:lpstr>Lets add in the cafeterias</vt:lpstr>
      <vt:lpstr>New UI</vt:lpstr>
      <vt:lpstr>Navigating to a new page</vt:lpstr>
      <vt:lpstr>Retrieving data </vt:lpstr>
      <vt:lpstr>Making the Menu Page</vt:lpstr>
      <vt:lpstr>Lets pull the Menu content</vt:lpstr>
      <vt:lpstr>How will we store the content?</vt:lpstr>
      <vt:lpstr>CafStation</vt:lpstr>
      <vt:lpstr>Cafeteria</vt:lpstr>
      <vt:lpstr>Cafeteria</vt:lpstr>
      <vt:lpstr>getMenu()</vt:lpstr>
      <vt:lpstr>getMenu()</vt:lpstr>
      <vt:lpstr>Lets connect this to our UI</vt:lpstr>
      <vt:lpstr>Dynamically adding content</vt:lpstr>
      <vt:lpstr>Applying a template</vt:lpstr>
      <vt:lpstr>Data Binding</vt:lpstr>
      <vt:lpstr>Adding the content</vt:lpstr>
      <vt:lpstr>After generation</vt:lpstr>
      <vt:lpstr>What’s Next</vt:lpstr>
      <vt:lpstr>Want to develop your own?</vt:lpstr>
      <vt:lpstr>Questions?</vt:lpstr>
      <vt:lpstr>Contact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Secord (Ally Inc)</dc:creator>
  <cp:lastModifiedBy>Matt Pasco</cp:lastModifiedBy>
  <cp:revision>21</cp:revision>
  <dcterms:created xsi:type="dcterms:W3CDTF">2014-11-07T22:38:46Z</dcterms:created>
  <dcterms:modified xsi:type="dcterms:W3CDTF">2015-01-27T03:41:58Z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0x010100B6F721F2E9C60A4B8AD3B86329B0E3F5</vt:lpwstr>
  </property>
</Properties>
</file>