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317" r:id="rId6"/>
    <p:sldId id="320" r:id="rId7"/>
    <p:sldId id="321" r:id="rId8"/>
    <p:sldId id="319" r:id="rId9"/>
    <p:sldId id="322" r:id="rId10"/>
    <p:sldId id="323" r:id="rId11"/>
    <p:sldId id="324" r:id="rId12"/>
    <p:sldId id="365" r:id="rId13"/>
    <p:sldId id="325" r:id="rId14"/>
    <p:sldId id="326" r:id="rId15"/>
    <p:sldId id="327" r:id="rId16"/>
    <p:sldId id="328" r:id="rId17"/>
    <p:sldId id="329" r:id="rId18"/>
    <p:sldId id="337" r:id="rId19"/>
    <p:sldId id="330" r:id="rId20"/>
    <p:sldId id="331" r:id="rId21"/>
    <p:sldId id="334" r:id="rId22"/>
    <p:sldId id="333" r:id="rId23"/>
    <p:sldId id="335" r:id="rId24"/>
    <p:sldId id="336" r:id="rId25"/>
    <p:sldId id="338" r:id="rId26"/>
    <p:sldId id="353" r:id="rId27"/>
    <p:sldId id="339" r:id="rId28"/>
    <p:sldId id="340" r:id="rId29"/>
    <p:sldId id="369" r:id="rId30"/>
    <p:sldId id="342" r:id="rId31"/>
    <p:sldId id="344" r:id="rId32"/>
    <p:sldId id="346" r:id="rId33"/>
    <p:sldId id="349" r:id="rId34"/>
    <p:sldId id="366" r:id="rId35"/>
    <p:sldId id="348" r:id="rId36"/>
    <p:sldId id="351" r:id="rId37"/>
    <p:sldId id="352" r:id="rId38"/>
    <p:sldId id="357" r:id="rId39"/>
    <p:sldId id="355" r:id="rId40"/>
    <p:sldId id="356" r:id="rId41"/>
    <p:sldId id="367" r:id="rId42"/>
    <p:sldId id="368" r:id="rId43"/>
    <p:sldId id="370" r:id="rId44"/>
    <p:sldId id="318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E9698"/>
    <a:srgbClr val="FF8C00"/>
    <a:srgbClr val="0072C6"/>
    <a:srgbClr val="FFB900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7" autoAdjust="0"/>
    <p:restoredTop sz="94328" autoAdjust="0"/>
  </p:normalViewPr>
  <p:slideViewPr>
    <p:cSldViewPr snapToGrid="0" snapToObjects="1">
      <p:cViewPr>
        <p:scale>
          <a:sx n="114" d="100"/>
          <a:sy n="114" d="100"/>
        </p:scale>
        <p:origin x="152" y="144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4/9/17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Xamarin Mobile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Pasco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to have to go to Eat At </a:t>
            </a:r>
            <a:r>
              <a:rPr lang="en-US" dirty="0" smtClean="0"/>
              <a:t>State’s </a:t>
            </a:r>
            <a:r>
              <a:rPr lang="en-US" dirty="0"/>
              <a:t>website anymore</a:t>
            </a:r>
          </a:p>
          <a:p>
            <a:r>
              <a:rPr lang="en-US" dirty="0"/>
              <a:t>I want it to be native on my phone, table, and computer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Cafeteria App</a:t>
            </a:r>
          </a:p>
        </p:txBody>
      </p:sp>
    </p:spTree>
    <p:extLst>
      <p:ext uri="{BB962C8B-B14F-4D97-AF65-F5344CB8AC3E}">
        <p14:creationId xmlns:p14="http://schemas.microsoft.com/office/powerpoint/2010/main" val="2679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available here:</a:t>
            </a:r>
          </a:p>
          <a:p>
            <a:r>
              <a:rPr lang="en-US" dirty="0"/>
              <a:t>Available in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3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063256"/>
            <a:ext cx="3689875" cy="267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7" y="1063256"/>
            <a:ext cx="3735307" cy="26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logic </a:t>
            </a:r>
            <a:r>
              <a:rPr lang="en-US" dirty="0" smtClean="0"/>
              <a:t>libraries | </a:t>
            </a:r>
            <a:r>
              <a:rPr lang="en-US" dirty="0" err="1" smtClean="0"/>
              <a:t>CafeteriaLibraries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850604"/>
            <a:ext cx="3149944" cy="278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92" y="856027"/>
            <a:ext cx="2909482" cy="278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4040372"/>
            <a:ext cx="91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the solution -&gt; Add -&gt; Existing Project -&gt; Navigate to </a:t>
            </a:r>
            <a:r>
              <a:rPr lang="en-US" dirty="0" err="1"/>
              <a:t>CafeteriaLibraries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8500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reference to our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451610"/>
            <a:ext cx="8835147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3103155"/>
            <a:ext cx="38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Select core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Right click on references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is a set of libraries that allow us to run queries on our objects inside .NET </a:t>
            </a:r>
          </a:p>
          <a:p>
            <a:r>
              <a:rPr lang="en-US" dirty="0"/>
              <a:t>It follows a </a:t>
            </a:r>
            <a:r>
              <a:rPr lang="en-US" dirty="0" smtClean="0"/>
              <a:t>SQL </a:t>
            </a:r>
            <a:r>
              <a:rPr lang="en-US" dirty="0"/>
              <a:t>style query but can be formatted as Method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LINQ</a:t>
            </a:r>
          </a:p>
        </p:txBody>
      </p:sp>
    </p:spTree>
    <p:extLst>
      <p:ext uri="{BB962C8B-B14F-4D97-AF65-F5344CB8AC3E}">
        <p14:creationId xmlns:p14="http://schemas.microsoft.com/office/powerpoint/2010/main" val="18774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Cafeteria</a:t>
            </a:r>
          </a:p>
          <a:p>
            <a:pPr lvl="1"/>
            <a:r>
              <a:rPr lang="en-US" sz="2000" dirty="0"/>
              <a:t>Name, string</a:t>
            </a:r>
          </a:p>
          <a:p>
            <a:pPr lvl="2"/>
            <a:r>
              <a:rPr lang="en-US" sz="1800" dirty="0"/>
              <a:t>The name of the cafeteria</a:t>
            </a:r>
          </a:p>
          <a:p>
            <a:pPr lvl="1"/>
            <a:r>
              <a:rPr lang="en-US" sz="2000" dirty="0"/>
              <a:t>Key, string</a:t>
            </a:r>
          </a:p>
          <a:p>
            <a:pPr lvl="2"/>
            <a:r>
              <a:rPr lang="en-US" sz="1800" dirty="0"/>
              <a:t>Used for calling webpage</a:t>
            </a:r>
          </a:p>
          <a:p>
            <a:pPr lvl="1"/>
            <a:r>
              <a:rPr lang="en-US" sz="2000" dirty="0"/>
              <a:t>Stations, </a:t>
            </a:r>
            <a:r>
              <a:rPr lang="en-US" sz="2000" dirty="0" err="1" smtClean="0"/>
              <a:t>ObservableCollection</a:t>
            </a:r>
            <a:r>
              <a:rPr lang="en-US" sz="2000" dirty="0" smtClean="0"/>
              <a:t> </a:t>
            </a:r>
            <a:r>
              <a:rPr lang="en-US" sz="2000" dirty="0"/>
              <a:t>of type </a:t>
            </a:r>
            <a:r>
              <a:rPr lang="en-US" sz="2000" dirty="0" err="1" smtClean="0"/>
              <a:t>StationGroup</a:t>
            </a:r>
            <a:endParaRPr lang="en-US" sz="2000" dirty="0"/>
          </a:p>
          <a:p>
            <a:pPr lvl="2"/>
            <a:r>
              <a:rPr lang="en-US" sz="1800" dirty="0"/>
              <a:t>Will hold all of the cafeteria </a:t>
            </a:r>
            <a:r>
              <a:rPr lang="en-US" sz="1800" dirty="0" smtClean="0"/>
              <a:t>Stations</a:t>
            </a:r>
          </a:p>
          <a:p>
            <a:pPr lvl="2"/>
            <a:r>
              <a:rPr lang="en-US" sz="1800" dirty="0" smtClean="0"/>
              <a:t>This is a list that will notify our UI upon change to the list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CafeteriaViewModel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&lt;Cafeteria&gt; Cafeterias</a:t>
            </a:r>
          </a:p>
          <a:p>
            <a:r>
              <a:rPr lang="en-US" dirty="0" err="1" smtClean="0"/>
              <a:t>CafeteriaService</a:t>
            </a:r>
            <a:endParaRPr lang="en-US" dirty="0"/>
          </a:p>
          <a:p>
            <a:pPr lvl="1"/>
            <a:r>
              <a:rPr lang="en-US" dirty="0" err="1" smtClean="0"/>
              <a:t>GetCafeteria</a:t>
            </a:r>
            <a:r>
              <a:rPr lang="en-US" dirty="0" smtClean="0"/>
              <a:t>(Cafeteria</a:t>
            </a:r>
            <a:r>
              <a:rPr lang="en-US" dirty="0"/>
              <a:t>), return Cafeteria</a:t>
            </a:r>
          </a:p>
          <a:p>
            <a:pPr lvl="2"/>
            <a:r>
              <a:rPr lang="en-US" dirty="0"/>
              <a:t>Get the Menu for the inputted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MealType</a:t>
            </a:r>
            <a:endParaRPr lang="en-US" dirty="0"/>
          </a:p>
          <a:p>
            <a:pPr lvl="1"/>
            <a:r>
              <a:rPr lang="en-US" dirty="0"/>
              <a:t> Enumerable</a:t>
            </a:r>
          </a:p>
          <a:p>
            <a:pPr lvl="2"/>
            <a:r>
              <a:rPr lang="en-US" dirty="0"/>
              <a:t>Breakfast</a:t>
            </a:r>
          </a:p>
          <a:p>
            <a:pPr lvl="2"/>
            <a:r>
              <a:rPr lang="en-US" dirty="0"/>
              <a:t>Lunch</a:t>
            </a:r>
          </a:p>
          <a:p>
            <a:pPr lvl="2"/>
            <a:r>
              <a:rPr lang="en-US" dirty="0"/>
              <a:t>Dinner</a:t>
            </a:r>
          </a:p>
          <a:p>
            <a:pPr lvl="2"/>
            <a:r>
              <a:rPr lang="en-US" dirty="0"/>
              <a:t>Late (Late night)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MenuItem</a:t>
            </a:r>
            <a:endParaRPr lang="en-US" dirty="0"/>
          </a:p>
          <a:p>
            <a:pPr lvl="1"/>
            <a:r>
              <a:rPr lang="en-US" dirty="0"/>
              <a:t>Name, string</a:t>
            </a:r>
          </a:p>
          <a:p>
            <a:pPr lvl="2"/>
            <a:r>
              <a:rPr lang="en-US" dirty="0"/>
              <a:t>The name of the menu item</a:t>
            </a:r>
          </a:p>
          <a:p>
            <a:pPr lvl="1"/>
            <a:r>
              <a:rPr lang="en-US" dirty="0"/>
              <a:t>Meal, </a:t>
            </a:r>
            <a:r>
              <a:rPr lang="en-US" dirty="0" err="1" smtClean="0"/>
              <a:t>MealType</a:t>
            </a:r>
            <a:endParaRPr lang="en-US" dirty="0"/>
          </a:p>
          <a:p>
            <a:pPr lvl="2"/>
            <a:r>
              <a:rPr lang="en-US" dirty="0"/>
              <a:t>The meal of the menu item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Language (C#)</a:t>
            </a:r>
          </a:p>
          <a:p>
            <a:r>
              <a:rPr lang="en-US" dirty="0"/>
              <a:t>One Runtime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MonoTouch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Became Xamarin</a:t>
            </a:r>
          </a:p>
          <a:p>
            <a:pPr lvl="1"/>
            <a:r>
              <a:rPr lang="en-US" dirty="0"/>
              <a:t>Acquired by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MenuItemGroup</a:t>
            </a:r>
            <a:endParaRPr lang="en-US" sz="1800" dirty="0"/>
          </a:p>
          <a:p>
            <a:pPr lvl="1"/>
            <a:r>
              <a:rPr lang="en-US" sz="1800" dirty="0"/>
              <a:t>Meal, </a:t>
            </a:r>
            <a:r>
              <a:rPr lang="en-US" sz="1800" dirty="0" err="1" smtClean="0"/>
              <a:t>MealType</a:t>
            </a:r>
            <a:endParaRPr lang="en-US" sz="1800" dirty="0"/>
          </a:p>
          <a:p>
            <a:pPr lvl="2"/>
            <a:r>
              <a:rPr lang="en-US" sz="1600" dirty="0" smtClean="0"/>
              <a:t>All menu items will be this</a:t>
            </a:r>
            <a:endParaRPr lang="en-US" sz="1600" dirty="0"/>
          </a:p>
          <a:p>
            <a:pPr lvl="1"/>
            <a:r>
              <a:rPr lang="en-US" sz="1800" dirty="0" err="1"/>
              <a:t>MenuItems</a:t>
            </a:r>
            <a:r>
              <a:rPr lang="en-US" sz="1800" dirty="0"/>
              <a:t>, list of </a:t>
            </a:r>
            <a:r>
              <a:rPr lang="en-US" sz="1800" dirty="0" err="1"/>
              <a:t>MenuItem</a:t>
            </a:r>
            <a:endParaRPr lang="en-US" sz="1800" dirty="0"/>
          </a:p>
          <a:p>
            <a:pPr lvl="2"/>
            <a:r>
              <a:rPr lang="en-US" sz="1600" dirty="0"/>
              <a:t>List to hold all of the menu items</a:t>
            </a:r>
          </a:p>
          <a:p>
            <a:pPr lvl="1"/>
            <a:r>
              <a:rPr lang="en-US" sz="1800" dirty="0" err="1"/>
              <a:t>MenuString</a:t>
            </a:r>
            <a:r>
              <a:rPr lang="en-US" sz="1800" dirty="0"/>
              <a:t>, string</a:t>
            </a:r>
          </a:p>
          <a:p>
            <a:pPr lvl="2"/>
            <a:r>
              <a:rPr lang="en-US" sz="1600" dirty="0"/>
              <a:t>LINQ Query to aggregate all Menu Items of a station for a given meal into a string</a:t>
            </a:r>
          </a:p>
          <a:p>
            <a:pPr lvl="2"/>
            <a:r>
              <a:rPr lang="en-US" sz="1600" dirty="0"/>
              <a:t>Each menu item is separated by a newline</a:t>
            </a:r>
          </a:p>
          <a:p>
            <a:pPr lvl="1"/>
            <a:r>
              <a:rPr lang="en-US" sz="2000" dirty="0"/>
              <a:t>This is used to hold all of the items for a given meal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StationGroup</a:t>
            </a:r>
            <a:endParaRPr lang="en-US" dirty="0" smtClean="0"/>
          </a:p>
          <a:p>
            <a:pPr lvl="1"/>
            <a:r>
              <a:rPr lang="en-US" sz="2400" dirty="0" smtClean="0"/>
              <a:t>Inherits from </a:t>
            </a:r>
            <a:r>
              <a:rPr lang="en-US" sz="2400" dirty="0" err="1" smtClean="0"/>
              <a:t>ObservableCollection</a:t>
            </a:r>
            <a:r>
              <a:rPr lang="en-US" sz="2400" dirty="0" smtClean="0"/>
              <a:t>&lt;</a:t>
            </a:r>
            <a:r>
              <a:rPr lang="en-US" sz="2400" dirty="0" err="1" smtClean="0"/>
              <a:t>MenuItemGroup</a:t>
            </a:r>
            <a:r>
              <a:rPr lang="en-US" sz="2400" dirty="0" smtClean="0"/>
              <a:t>&gt;</a:t>
            </a:r>
            <a:endParaRPr lang="en-US" sz="3200" dirty="0"/>
          </a:p>
          <a:p>
            <a:pPr lvl="1"/>
            <a:r>
              <a:rPr lang="en-US" sz="2400" dirty="0" err="1"/>
              <a:t>StationName</a:t>
            </a:r>
            <a:r>
              <a:rPr lang="en-US" sz="2400" dirty="0"/>
              <a:t>, </a:t>
            </a:r>
            <a:r>
              <a:rPr lang="en-US" sz="2400" dirty="0" smtClean="0"/>
              <a:t>string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building out our app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A main page that will show a list of Cafeterias</a:t>
            </a:r>
          </a:p>
          <a:p>
            <a:pPr lvl="1"/>
            <a:r>
              <a:rPr lang="en-US" dirty="0"/>
              <a:t>A page that will show all of the stations menus for a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 yet?</a:t>
            </a:r>
          </a:p>
        </p:txBody>
      </p:sp>
    </p:spTree>
    <p:extLst>
      <p:ext uri="{BB962C8B-B14F-4D97-AF65-F5344CB8AC3E}">
        <p14:creationId xmlns:p14="http://schemas.microsoft.com/office/powerpoint/2010/main" val="19339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5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navigation built in so we can swap between pages</a:t>
            </a:r>
          </a:p>
          <a:p>
            <a:r>
              <a:rPr lang="en-US" dirty="0"/>
              <a:t>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75" y="1764569"/>
            <a:ext cx="6341225" cy="2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list that will hold all of our Cafeterias</a:t>
            </a:r>
          </a:p>
          <a:p>
            <a:r>
              <a:rPr lang="en-US" dirty="0"/>
              <a:t>This object is called a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/>
              <a:t>We will use databinding</a:t>
            </a:r>
          </a:p>
          <a:p>
            <a:pPr lvl="1"/>
            <a:r>
              <a:rPr lang="en-US" dirty="0"/>
              <a:t>Databinding is a type of MVC (called MVVM)</a:t>
            </a:r>
          </a:p>
          <a:p>
            <a:pPr lvl="1"/>
            <a:r>
              <a:rPr lang="en-US" dirty="0"/>
              <a:t>It will connect a property of an object to a UI object property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Name of cafeteria to Text of </a:t>
            </a:r>
            <a:r>
              <a:rPr lang="en-US" dirty="0" err="1"/>
              <a:t>TextCell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MVVM we will have a </a:t>
            </a:r>
            <a:r>
              <a:rPr lang="en-US" dirty="0" err="1" smtClean="0"/>
              <a:t>CafeteriaViewModel</a:t>
            </a:r>
            <a:r>
              <a:rPr lang="en-US" dirty="0" smtClean="0"/>
              <a:t> that will bind to our view</a:t>
            </a:r>
          </a:p>
          <a:p>
            <a:r>
              <a:rPr lang="en-US" dirty="0" err="1" smtClean="0"/>
              <a:t>CafeteriaViewModel</a:t>
            </a:r>
            <a:r>
              <a:rPr lang="en-US" dirty="0" smtClean="0"/>
              <a:t> has an </a:t>
            </a:r>
            <a:r>
              <a:rPr lang="en-US" dirty="0" err="1" smtClean="0"/>
              <a:t>ObservableCollection</a:t>
            </a:r>
            <a:r>
              <a:rPr lang="en-US" dirty="0" smtClean="0"/>
              <a:t> (list) of cafeterias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" y="3103446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our </a:t>
            </a:r>
            <a:r>
              <a:rPr lang="en-US" dirty="0" err="1"/>
              <a:t>Listview</a:t>
            </a:r>
            <a:r>
              <a:rPr lang="en-US" dirty="0"/>
              <a:t> to bind to our List</a:t>
            </a:r>
          </a:p>
          <a:p>
            <a:r>
              <a:rPr lang="en-US" dirty="0" err="1"/>
              <a:t>ItemsSource</a:t>
            </a:r>
            <a:r>
              <a:rPr lang="en-US" dirty="0"/>
              <a:t> to our </a:t>
            </a:r>
            <a:r>
              <a:rPr lang="en-US" dirty="0" smtClean="0"/>
              <a:t>Cafeterias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702721"/>
            <a:ext cx="8115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bind our Cafeteria object to an item (</a:t>
            </a:r>
            <a:r>
              <a:rPr lang="en-US" dirty="0" err="1"/>
              <a:t>TextCell</a:t>
            </a:r>
            <a:r>
              <a:rPr lang="en-US" dirty="0"/>
              <a:t>) in our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Cafeteria.Name</a:t>
            </a:r>
            <a:r>
              <a:rPr lang="en-US" dirty="0"/>
              <a:t>-&gt;Text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697481"/>
            <a:ext cx="8571845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1382913"/>
            <a:ext cx="5040041" cy="2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YES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native?</a:t>
            </a:r>
          </a:p>
        </p:txBody>
      </p:sp>
    </p:spTree>
    <p:extLst>
      <p:ext uri="{BB962C8B-B14F-4D97-AF65-F5344CB8AC3E}">
        <p14:creationId xmlns:p14="http://schemas.microsoft.com/office/powerpoint/2010/main" val="153825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844593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it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7" y="844593"/>
            <a:ext cx="1998733" cy="3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Constructor, handling user selection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" y="1508921"/>
            <a:ext cx="6604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that will hold our Cafeteria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This will contain a </a:t>
            </a:r>
            <a:r>
              <a:rPr lang="en-US" dirty="0"/>
              <a:t>List of Stations </a:t>
            </a:r>
          </a:p>
          <a:p>
            <a:r>
              <a:rPr lang="en-US" dirty="0"/>
              <a:t>A variable to make our </a:t>
            </a:r>
            <a:r>
              <a:rPr lang="en-US" dirty="0" err="1"/>
              <a:t>CafeteriaService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3" y="2643519"/>
            <a:ext cx="5156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Constructor</a:t>
            </a:r>
          </a:p>
          <a:p>
            <a:pPr lvl="1"/>
            <a:r>
              <a:rPr lang="en-US" sz="1800" dirty="0"/>
              <a:t>Will take in a Cafeteria object from root </a:t>
            </a:r>
            <a:r>
              <a:rPr lang="en-US" sz="1800" dirty="0" smtClean="0"/>
              <a:t>page, Assign it to our Cafeteria Property</a:t>
            </a:r>
          </a:p>
          <a:p>
            <a:pPr lvl="1"/>
            <a:r>
              <a:rPr lang="en-US" sz="1800" dirty="0" smtClean="0"/>
              <a:t>Load our Data</a:t>
            </a:r>
          </a:p>
          <a:p>
            <a:pPr lvl="1"/>
            <a:r>
              <a:rPr lang="en-US" sz="1800" dirty="0" smtClean="0"/>
              <a:t>We will connect our View to our Cafeteria property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7" y="2564067"/>
            <a:ext cx="4371277" cy="23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Cafeteria Data</a:t>
            </a:r>
          </a:p>
          <a:p>
            <a:r>
              <a:rPr lang="en-US" sz="2000" dirty="0" smtClean="0"/>
              <a:t>Use our service to call the feed with our cafeteria object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2384413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the page Title to our Cafeteria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1" y="2150327"/>
            <a:ext cx="6070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ListView</a:t>
            </a:r>
            <a:r>
              <a:rPr lang="en-US" dirty="0" smtClean="0"/>
              <a:t> will be bound to our cafeteria’s stations</a:t>
            </a:r>
          </a:p>
          <a:p>
            <a:r>
              <a:rPr lang="en-US" dirty="0" smtClean="0"/>
              <a:t>Our Rows will contain all items for a given mean</a:t>
            </a:r>
          </a:p>
          <a:p>
            <a:r>
              <a:rPr lang="en-US" dirty="0" smtClean="0"/>
              <a:t>We want grouping, our group headers will be our station names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1" y="2702721"/>
            <a:ext cx="5092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547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row in the list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250637"/>
            <a:ext cx="4717403" cy="177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26" y="2395953"/>
            <a:ext cx="3363723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2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168" y="925513"/>
            <a:ext cx="4424802" cy="3443287"/>
          </a:xfrm>
        </p:spPr>
        <p:txBody>
          <a:bodyPr/>
          <a:lstStyle/>
          <a:p>
            <a:r>
              <a:rPr lang="en-US" dirty="0"/>
              <a:t>All languages are C based</a:t>
            </a:r>
          </a:p>
          <a:p>
            <a:r>
              <a:rPr lang="en-US" dirty="0"/>
              <a:t>C# directly interacts with native types</a:t>
            </a:r>
          </a:p>
          <a:p>
            <a:r>
              <a:rPr lang="en-US" dirty="0"/>
              <a:t>Uses native tools to do build and compilation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if its not </a:t>
            </a:r>
            <a:r>
              <a:rPr lang="en-US" dirty="0" err="1"/>
              <a:t>ObjC</a:t>
            </a:r>
            <a:r>
              <a:rPr lang="en-US" dirty="0"/>
              <a:t> or Java how is it native?</a:t>
            </a:r>
          </a:p>
        </p:txBody>
      </p:sp>
      <p:pic>
        <p:nvPicPr>
          <p:cNvPr id="2052" name="Picture 4" descr="Image result for xamarin native compi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3" y="925513"/>
            <a:ext cx="4178257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sp>
        <p:nvSpPr>
          <p:cNvPr id="5" name="Right Brace 4"/>
          <p:cNvSpPr/>
          <p:nvPr/>
        </p:nvSpPr>
        <p:spPr>
          <a:xfrm>
            <a:off x="5014173" y="1304693"/>
            <a:ext cx="193447" cy="267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6775" y="125384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Header</a:t>
            </a:r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014173" y="2486722"/>
            <a:ext cx="252602" cy="16928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6144" y="2386696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Text: Meal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014173" y="2656003"/>
            <a:ext cx="252602" cy="75627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3136" y="2849472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Text: </a:t>
            </a:r>
            <a:r>
              <a:rPr lang="en-US" dirty="0" err="1" smtClean="0"/>
              <a:t>MenuString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1339288" y="1304693"/>
            <a:ext cx="1707753" cy="3097141"/>
          </a:xfrm>
          <a:prstGeom prst="leftBrace">
            <a:avLst>
              <a:gd name="adj1" fmla="val 8333"/>
              <a:gd name="adj2" fmla="val 8594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190" y="1421030"/>
            <a:ext cx="21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ItemSource</a:t>
            </a:r>
            <a:r>
              <a:rPr lang="en-US" dirty="0" smtClean="0"/>
              <a:t>: Stations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2007220" y="2486722"/>
            <a:ext cx="1039821" cy="925551"/>
          </a:xfrm>
          <a:prstGeom prst="leftBrace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7634" y="2823784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ViewCell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168" y="925513"/>
            <a:ext cx="7941724" cy="3654302"/>
          </a:xfrm>
        </p:spPr>
        <p:txBody>
          <a:bodyPr/>
          <a:lstStyle/>
          <a:p>
            <a:r>
              <a:rPr lang="en-US" sz="2000" dirty="0"/>
              <a:t>Write your app logic once</a:t>
            </a:r>
          </a:p>
          <a:p>
            <a:r>
              <a:rPr lang="en-US" sz="2000" dirty="0"/>
              <a:t>No need to rewrite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Classes</a:t>
            </a:r>
          </a:p>
          <a:p>
            <a:r>
              <a:rPr lang="en-US" sz="2000" dirty="0"/>
              <a:t>Native</a:t>
            </a:r>
          </a:p>
          <a:p>
            <a:pPr lvl="1"/>
            <a:r>
              <a:rPr lang="en-US" sz="2000" dirty="0"/>
              <a:t>UI</a:t>
            </a:r>
          </a:p>
          <a:p>
            <a:pPr lvl="1"/>
            <a:r>
              <a:rPr lang="en-US" sz="2000" dirty="0"/>
              <a:t>API Access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endParaRPr lang="en-US" dirty="0"/>
          </a:p>
        </p:txBody>
      </p:sp>
      <p:pic>
        <p:nvPicPr>
          <p:cNvPr id="7" name="Picture 2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07" y="833648"/>
            <a:ext cx="5065468" cy="1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UI</a:t>
            </a:r>
          </a:p>
          <a:p>
            <a:pPr lvl="1"/>
            <a:r>
              <a:rPr lang="en-US" dirty="0"/>
              <a:t>Utilizes XAML</a:t>
            </a:r>
          </a:p>
          <a:p>
            <a:pPr lvl="1"/>
            <a:r>
              <a:rPr lang="en-US" dirty="0"/>
              <a:t>Uses shared subset of UI components</a:t>
            </a:r>
          </a:p>
          <a:p>
            <a:pPr lvl="2"/>
            <a:r>
              <a:rPr lang="en-US" dirty="0"/>
              <a:t>Button, Textbox, Labels, etc.</a:t>
            </a:r>
          </a:p>
          <a:p>
            <a:pPr lvl="1"/>
            <a:r>
              <a:rPr lang="en-US" dirty="0"/>
              <a:t>Platform specifics</a:t>
            </a:r>
          </a:p>
          <a:p>
            <a:pPr lvl="2"/>
            <a:r>
              <a:rPr lang="en-US" dirty="0"/>
              <a:t>Write native renders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Xamarin Forms?</a:t>
            </a:r>
          </a:p>
        </p:txBody>
      </p:sp>
    </p:spTree>
    <p:extLst>
      <p:ext uri="{BB962C8B-B14F-4D97-AF65-F5344CB8AC3E}">
        <p14:creationId xmlns:p14="http://schemas.microsoft.com/office/powerpoint/2010/main" val="3413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</a:t>
            </a:r>
            <a:r>
              <a:rPr lang="en-US" sz="2400" dirty="0" smtClean="0"/>
              <a:t>Studio Community </a:t>
            </a:r>
            <a:r>
              <a:rPr lang="en-US" sz="2400" dirty="0"/>
              <a:t>or Visual Studio for Mac (Preview)</a:t>
            </a:r>
          </a:p>
          <a:p>
            <a:r>
              <a:rPr lang="en-US" sz="2400" dirty="0"/>
              <a:t>Both allow you to install tools for </a:t>
            </a:r>
          </a:p>
          <a:p>
            <a:pPr lvl="1"/>
            <a:r>
              <a:rPr lang="en-US" sz="2400" dirty="0"/>
              <a:t>Android</a:t>
            </a:r>
          </a:p>
          <a:p>
            <a:pPr lvl="1"/>
            <a:r>
              <a:rPr lang="en-US" sz="2400" dirty="0"/>
              <a:t>iOS</a:t>
            </a:r>
          </a:p>
          <a:p>
            <a:pPr lvl="2"/>
            <a:r>
              <a:rPr lang="en-US" sz="2000" dirty="0"/>
              <a:t>For Windows you can specify a remote Mac to</a:t>
            </a:r>
          </a:p>
          <a:p>
            <a:pPr lvl="3"/>
            <a:r>
              <a:rPr lang="en-US" sz="1600" dirty="0"/>
              <a:t>Compile your App</a:t>
            </a:r>
          </a:p>
          <a:p>
            <a:pPr lvl="3"/>
            <a:r>
              <a:rPr lang="en-US" sz="1600" dirty="0"/>
              <a:t>Run iOS emulator on </a:t>
            </a:r>
            <a:r>
              <a:rPr lang="en-US" sz="1600" dirty="0" smtClean="0"/>
              <a:t>Windows</a:t>
            </a:r>
          </a:p>
          <a:p>
            <a:r>
              <a:rPr lang="en-US" dirty="0" smtClean="0"/>
              <a:t>All tools are free for students!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needed?</a:t>
            </a:r>
          </a:p>
        </p:txBody>
      </p:sp>
    </p:spTree>
    <p:extLst>
      <p:ext uri="{BB962C8B-B14F-4D97-AF65-F5344CB8AC3E}">
        <p14:creationId xmlns:p14="http://schemas.microsoft.com/office/powerpoint/2010/main" val="2207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MSU Cafeteria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" y="696399"/>
            <a:ext cx="2197572" cy="39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696399"/>
            <a:ext cx="2197572" cy="3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6275e0291d39db036c02bb876545f788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c5b99d44f0172939460b048212fe52de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2ADFF3-BB77-4DDD-8A59-A8C586901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868</Words>
  <Application>Microsoft Macintosh PowerPoint</Application>
  <PresentationFormat>On-screen Show (16:9)</PresentationFormat>
  <Paragraphs>186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Segoe UI</vt:lpstr>
      <vt:lpstr>Segoe UI Light</vt:lpstr>
      <vt:lpstr>Office Theme</vt:lpstr>
      <vt:lpstr>Xamarin Mobile Development</vt:lpstr>
      <vt:lpstr>What is Xamarin?</vt:lpstr>
      <vt:lpstr>Is it really native?</vt:lpstr>
      <vt:lpstr>Wait if its not ObjC or Java how is it native?</vt:lpstr>
      <vt:lpstr>Why Xamarin?</vt:lpstr>
      <vt:lpstr>What about Xamarin Forms?</vt:lpstr>
      <vt:lpstr>What tools are needed?</vt:lpstr>
      <vt:lpstr>MSU Cafeteria Application</vt:lpstr>
      <vt:lpstr>What we are building</vt:lpstr>
      <vt:lpstr>MSU Cafeteria App</vt:lpstr>
      <vt:lpstr>GitHub</vt:lpstr>
      <vt:lpstr>Create the Project</vt:lpstr>
      <vt:lpstr>Add the logic libraries | CafeteriaLibraries</vt:lpstr>
      <vt:lpstr>Add the reference to our Forms project</vt:lpstr>
      <vt:lpstr>Side Note LINQ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Are you bored yet?</vt:lpstr>
      <vt:lpstr>UI BreakDown</vt:lpstr>
      <vt:lpstr>NavigationPage</vt:lpstr>
      <vt:lpstr>Main page | CafeteriaPage</vt:lpstr>
      <vt:lpstr>Main page | CafeteriaPage</vt:lpstr>
      <vt:lpstr>Main page | CafeteriaPage</vt:lpstr>
      <vt:lpstr>Main page | CafeteriaPage</vt:lpstr>
      <vt:lpstr>Main page | CafeteriaPage</vt:lpstr>
      <vt:lpstr>Lets test it out</vt:lpstr>
      <vt:lpstr>UI BreakDown</vt:lpstr>
      <vt:lpstr>Main page | CafeteriaPage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UI Breakdown</vt:lpstr>
      <vt:lpstr>PowerPoint Presentation</vt:lpstr>
    </vt:vector>
  </TitlesOfParts>
  <Company>Prentice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339</cp:revision>
  <dcterms:created xsi:type="dcterms:W3CDTF">2016-07-11T14:56:12Z</dcterms:created>
  <dcterms:modified xsi:type="dcterms:W3CDTF">2017-04-09T21:09:35Z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