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102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08.04.2020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696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08.04.2020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426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08.04.2020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78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08.04.2020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009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08.04.2020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284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08.04.2020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025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08.04.2020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3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08.04.2020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671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08.04.2020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64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08.04.2020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53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08.04.2020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518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FC2C-06AA-4CA1-9EDF-0E3D25B84E21}" type="datetimeFigureOut">
              <a:rPr lang="de-CH" smtClean="0"/>
              <a:t>08.04.2020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51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/>
          <p:nvPr/>
        </p:nvGrpSpPr>
        <p:grpSpPr>
          <a:xfrm>
            <a:off x="644781" y="345412"/>
            <a:ext cx="1103870" cy="1501234"/>
            <a:chOff x="756465" y="407516"/>
            <a:chExt cx="1103870" cy="1501234"/>
          </a:xfrm>
        </p:grpSpPr>
        <p:sp>
          <p:nvSpPr>
            <p:cNvPr id="4" name="Rechteck 3"/>
            <p:cNvSpPr/>
            <p:nvPr/>
          </p:nvSpPr>
          <p:spPr>
            <a:xfrm>
              <a:off x="756465" y="427072"/>
              <a:ext cx="1103870" cy="1481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756466" y="407516"/>
              <a:ext cx="1103869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/>
                <a:t>Motor-thread</a:t>
              </a:r>
              <a:endParaRPr lang="en-GB" sz="1000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756466" y="653737"/>
              <a:ext cx="1103869" cy="33855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Calculates the </a:t>
              </a:r>
              <a:r>
                <a:rPr lang="en-GB" sz="800" dirty="0" err="1" smtClean="0"/>
                <a:t>x,y</a:t>
              </a:r>
              <a:r>
                <a:rPr lang="en-GB" sz="800" dirty="0" smtClean="0"/>
                <a:t>-Position of the robot</a:t>
              </a:r>
              <a:endParaRPr lang="en-GB" sz="8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56466" y="992291"/>
              <a:ext cx="1103869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 smtClean="0"/>
                <a:t>Calculates bearing (angle phi)</a:t>
              </a:r>
              <a:endParaRPr lang="en-GB" sz="800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56466" y="1323975"/>
              <a:ext cx="1103869" cy="584775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Drives Robot in a given direction at given Speed</a:t>
              </a:r>
            </a:p>
            <a:p>
              <a:r>
                <a:rPr lang="en-GB" sz="800" dirty="0" smtClean="0"/>
                <a:t>(and a given distance)</a:t>
              </a:r>
              <a:endParaRPr lang="en-GB" sz="8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3160710" y="227709"/>
            <a:ext cx="1103871" cy="953595"/>
            <a:chOff x="3135310" y="531341"/>
            <a:chExt cx="1103871" cy="953595"/>
          </a:xfrm>
        </p:grpSpPr>
        <p:sp>
          <p:nvSpPr>
            <p:cNvPr id="9" name="Rechteck 8"/>
            <p:cNvSpPr/>
            <p:nvPr/>
          </p:nvSpPr>
          <p:spPr>
            <a:xfrm>
              <a:off x="3135313" y="531341"/>
              <a:ext cx="1103868" cy="95359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135313" y="531341"/>
              <a:ext cx="1103867" cy="4001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/>
                <a:t>IR-</a:t>
              </a:r>
              <a:r>
                <a:rPr lang="en-GB" sz="1000" b="1" dirty="0" err="1" smtClean="0"/>
                <a:t>Proxysensor</a:t>
              </a:r>
              <a:r>
                <a:rPr lang="en-GB" sz="1000" b="1" dirty="0" smtClean="0"/>
                <a:t>-thread</a:t>
              </a:r>
              <a:endParaRPr lang="en-GB" sz="1000" b="1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135311" y="931451"/>
              <a:ext cx="1103869" cy="21544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Measures Distances</a:t>
              </a:r>
              <a:endParaRPr lang="en-GB" sz="8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135310" y="1146382"/>
              <a:ext cx="1103869" cy="33855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Indicates direction of near Object</a:t>
              </a:r>
              <a:endParaRPr lang="en-GB" sz="800" dirty="0"/>
            </a:p>
          </p:txBody>
        </p:sp>
      </p:grpSp>
      <p:cxnSp>
        <p:nvCxnSpPr>
          <p:cNvPr id="21" name="Gewinkelte Verbindung 20"/>
          <p:cNvCxnSpPr>
            <a:stCxn id="13" idx="1"/>
            <a:endCxn id="7" idx="3"/>
          </p:cNvCxnSpPr>
          <p:nvPr/>
        </p:nvCxnSpPr>
        <p:spPr>
          <a:xfrm rot="10800000" flipV="1">
            <a:off x="1748651" y="735540"/>
            <a:ext cx="1412060" cy="363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608045" y="612173"/>
            <a:ext cx="3492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" dirty="0" err="1" smtClean="0"/>
              <a:t>Stop</a:t>
            </a:r>
            <a:endParaRPr lang="de-CH" sz="60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644780" y="2178330"/>
            <a:ext cx="1103871" cy="1200329"/>
            <a:chOff x="3160707" y="1470034"/>
            <a:chExt cx="1103871" cy="1200329"/>
          </a:xfrm>
        </p:grpSpPr>
        <p:sp>
          <p:nvSpPr>
            <p:cNvPr id="34" name="Textfeld 33"/>
            <p:cNvSpPr txBox="1"/>
            <p:nvPr/>
          </p:nvSpPr>
          <p:spPr>
            <a:xfrm>
              <a:off x="3160709" y="1470034"/>
              <a:ext cx="1103869" cy="4001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Sound direction detection</a:t>
              </a:r>
              <a:endParaRPr lang="en-GB" sz="1000" b="1" dirty="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3160708" y="1470034"/>
              <a:ext cx="1103869" cy="120032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160708" y="1870144"/>
              <a:ext cx="1103869" cy="33855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Detects direction of searched for Sound</a:t>
              </a:r>
              <a:endParaRPr lang="en-GB" sz="8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160707" y="2208698"/>
              <a:ext cx="1103869" cy="461665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Gives the relative direction of the Sound</a:t>
              </a:r>
              <a:endParaRPr lang="en-GB" sz="800" dirty="0"/>
            </a:p>
          </p:txBody>
        </p:sp>
      </p:grpSp>
      <p:sp>
        <p:nvSpPr>
          <p:cNvPr id="40" name="Textfeld 39"/>
          <p:cNvSpPr txBox="1"/>
          <p:nvPr/>
        </p:nvSpPr>
        <p:spPr>
          <a:xfrm>
            <a:off x="2540257" y="2178329"/>
            <a:ext cx="1103869" cy="40011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00" b="1" dirty="0" smtClean="0"/>
              <a:t>Free direction detection</a:t>
            </a:r>
            <a:endParaRPr lang="en-GB" sz="1000" b="1" dirty="0"/>
          </a:p>
        </p:txBody>
      </p:sp>
      <p:sp>
        <p:nvSpPr>
          <p:cNvPr id="41" name="Rechteck 40"/>
          <p:cNvSpPr/>
          <p:nvPr/>
        </p:nvSpPr>
        <p:spPr>
          <a:xfrm>
            <a:off x="2540256" y="2178329"/>
            <a:ext cx="1103869" cy="120032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Textfeld 41"/>
          <p:cNvSpPr txBox="1"/>
          <p:nvPr/>
        </p:nvSpPr>
        <p:spPr>
          <a:xfrm>
            <a:off x="2540256" y="2578439"/>
            <a:ext cx="1103869" cy="21544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43" name="Textfeld 42"/>
          <p:cNvSpPr txBox="1"/>
          <p:nvPr/>
        </p:nvSpPr>
        <p:spPr>
          <a:xfrm>
            <a:off x="2540255" y="2916993"/>
            <a:ext cx="1103869" cy="46166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Gives the relative direction of the Sound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28741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michel</dc:creator>
  <cp:lastModifiedBy>tobias michel</cp:lastModifiedBy>
  <cp:revision>8</cp:revision>
  <dcterms:created xsi:type="dcterms:W3CDTF">2020-04-08T17:01:22Z</dcterms:created>
  <dcterms:modified xsi:type="dcterms:W3CDTF">2020-04-08T19:05:21Z</dcterms:modified>
</cp:coreProperties>
</file>