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C2C-06AA-4CA1-9EDF-0E3D25B84E21}" type="datetimeFigureOut">
              <a:rPr lang="de-CH" smtClean="0"/>
              <a:t>23.04.2020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696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C2C-06AA-4CA1-9EDF-0E3D25B84E21}" type="datetimeFigureOut">
              <a:rPr lang="de-CH" smtClean="0"/>
              <a:t>23.04.2020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426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C2C-06AA-4CA1-9EDF-0E3D25B84E21}" type="datetimeFigureOut">
              <a:rPr lang="de-CH" smtClean="0"/>
              <a:t>23.04.2020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785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C2C-06AA-4CA1-9EDF-0E3D25B84E21}" type="datetimeFigureOut">
              <a:rPr lang="de-CH" smtClean="0"/>
              <a:t>23.04.2020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009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C2C-06AA-4CA1-9EDF-0E3D25B84E21}" type="datetimeFigureOut">
              <a:rPr lang="de-CH" smtClean="0"/>
              <a:t>23.04.2020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284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C2C-06AA-4CA1-9EDF-0E3D25B84E21}" type="datetimeFigureOut">
              <a:rPr lang="de-CH" smtClean="0"/>
              <a:t>23.04.2020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025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C2C-06AA-4CA1-9EDF-0E3D25B84E21}" type="datetimeFigureOut">
              <a:rPr lang="de-CH" smtClean="0"/>
              <a:t>23.04.2020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39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C2C-06AA-4CA1-9EDF-0E3D25B84E21}" type="datetimeFigureOut">
              <a:rPr lang="de-CH" smtClean="0"/>
              <a:t>23.04.2020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671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C2C-06AA-4CA1-9EDF-0E3D25B84E21}" type="datetimeFigureOut">
              <a:rPr lang="de-CH" smtClean="0"/>
              <a:t>23.04.2020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644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C2C-06AA-4CA1-9EDF-0E3D25B84E21}" type="datetimeFigureOut">
              <a:rPr lang="de-CH" smtClean="0"/>
              <a:t>23.04.2020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53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C2C-06AA-4CA1-9EDF-0E3D25B84E21}" type="datetimeFigureOut">
              <a:rPr lang="de-CH" smtClean="0"/>
              <a:t>23.04.2020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518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1FC2C-06AA-4CA1-9EDF-0E3D25B84E21}" type="datetimeFigureOut">
              <a:rPr lang="de-CH" smtClean="0"/>
              <a:t>23.04.2020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51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/>
          <p:cNvGrpSpPr/>
          <p:nvPr/>
        </p:nvGrpSpPr>
        <p:grpSpPr>
          <a:xfrm>
            <a:off x="1155319" y="748408"/>
            <a:ext cx="1103871" cy="1501234"/>
            <a:chOff x="756464" y="407516"/>
            <a:chExt cx="1103871" cy="1501234"/>
          </a:xfrm>
        </p:grpSpPr>
        <p:sp>
          <p:nvSpPr>
            <p:cNvPr id="4" name="Rechteck 3"/>
            <p:cNvSpPr/>
            <p:nvPr/>
          </p:nvSpPr>
          <p:spPr>
            <a:xfrm>
              <a:off x="756465" y="427072"/>
              <a:ext cx="1103870" cy="1481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756466" y="407516"/>
              <a:ext cx="1103869" cy="2462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 smtClean="0"/>
                <a:t>Motor-thread</a:t>
              </a:r>
              <a:endParaRPr lang="en-GB" sz="1000" b="1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756466" y="653737"/>
              <a:ext cx="1103869" cy="33855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800" dirty="0" smtClean="0"/>
                <a:t>Calculates the </a:t>
              </a:r>
              <a:r>
                <a:rPr lang="en-GB" sz="800" dirty="0" err="1" smtClean="0"/>
                <a:t>x,y</a:t>
              </a:r>
              <a:r>
                <a:rPr lang="en-GB" sz="800" dirty="0" smtClean="0"/>
                <a:t>-Position of the robot</a:t>
              </a:r>
              <a:endParaRPr lang="en-GB" sz="800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756466" y="992291"/>
              <a:ext cx="1103869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 smtClean="0"/>
                <a:t>Calculates bearing (angle phi)</a:t>
              </a:r>
              <a:endParaRPr lang="en-GB" sz="800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56464" y="1319210"/>
              <a:ext cx="1103869" cy="584775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800" dirty="0" smtClean="0"/>
                <a:t>Drives Robot in a given direction at given Speed</a:t>
              </a:r>
            </a:p>
            <a:p>
              <a:r>
                <a:rPr lang="en-GB" sz="800" dirty="0" smtClean="0"/>
                <a:t>(and a given distance)</a:t>
              </a:r>
              <a:endParaRPr lang="en-GB" sz="8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5506400" y="475278"/>
            <a:ext cx="1103871" cy="953595"/>
            <a:chOff x="3135310" y="531341"/>
            <a:chExt cx="1103871" cy="953595"/>
          </a:xfrm>
        </p:grpSpPr>
        <p:sp>
          <p:nvSpPr>
            <p:cNvPr id="9" name="Rechteck 8"/>
            <p:cNvSpPr/>
            <p:nvPr/>
          </p:nvSpPr>
          <p:spPr>
            <a:xfrm>
              <a:off x="3135313" y="531341"/>
              <a:ext cx="1103868" cy="953595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135313" y="531341"/>
              <a:ext cx="1103867" cy="40011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 smtClean="0"/>
                <a:t>IR-</a:t>
              </a:r>
              <a:r>
                <a:rPr lang="en-GB" sz="1000" b="1" dirty="0" err="1" smtClean="0"/>
                <a:t>Proxysensor</a:t>
              </a:r>
              <a:r>
                <a:rPr lang="en-GB" sz="1000" b="1" dirty="0" smtClean="0"/>
                <a:t>-thread</a:t>
              </a:r>
              <a:endParaRPr lang="en-GB" sz="1000" b="1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3135311" y="931451"/>
              <a:ext cx="1103869" cy="21544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800" dirty="0" smtClean="0"/>
                <a:t>Measures Distances</a:t>
              </a:r>
              <a:endParaRPr lang="en-GB" sz="800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135310" y="1146382"/>
              <a:ext cx="1103869" cy="33855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800" dirty="0" smtClean="0"/>
                <a:t>Indicates direction of near Object</a:t>
              </a:r>
              <a:endParaRPr lang="en-GB" sz="800" dirty="0"/>
            </a:p>
          </p:txBody>
        </p:sp>
      </p:grpSp>
      <p:cxnSp>
        <p:nvCxnSpPr>
          <p:cNvPr id="21" name="Gewinkelte Verbindung 20"/>
          <p:cNvCxnSpPr>
            <a:stCxn id="14" idx="1"/>
          </p:cNvCxnSpPr>
          <p:nvPr/>
        </p:nvCxnSpPr>
        <p:spPr>
          <a:xfrm rot="10800000">
            <a:off x="2259188" y="882050"/>
            <a:ext cx="3247212" cy="3775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3902094" y="1090317"/>
            <a:ext cx="12439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/>
              <a:t>Stop robot if object is detected</a:t>
            </a:r>
            <a:endParaRPr lang="en-GB" sz="600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2045229" y="2744378"/>
            <a:ext cx="1103871" cy="1200329"/>
            <a:chOff x="3160707" y="1470034"/>
            <a:chExt cx="1103871" cy="1200329"/>
          </a:xfrm>
        </p:grpSpPr>
        <p:sp>
          <p:nvSpPr>
            <p:cNvPr id="34" name="Textfeld 33"/>
            <p:cNvSpPr txBox="1"/>
            <p:nvPr/>
          </p:nvSpPr>
          <p:spPr>
            <a:xfrm>
              <a:off x="3160709" y="1470034"/>
              <a:ext cx="1103869" cy="40011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000" b="1" dirty="0" smtClean="0"/>
                <a:t>Sound direction detection-thread</a:t>
              </a:r>
              <a:endParaRPr lang="en-GB" sz="1000" b="1" dirty="0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3160708" y="1470034"/>
              <a:ext cx="1103869" cy="120032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3160708" y="1870144"/>
              <a:ext cx="1103869" cy="33855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800" dirty="0" smtClean="0"/>
                <a:t>Detects direction of searched for Sound</a:t>
              </a:r>
              <a:endParaRPr lang="en-GB" sz="800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160707" y="2208698"/>
              <a:ext cx="1103869" cy="461665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800" dirty="0" smtClean="0"/>
                <a:t>Gives the relative direction of the Sound</a:t>
              </a:r>
              <a:endParaRPr lang="en-GB" sz="800" dirty="0"/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4252982" y="4611007"/>
            <a:ext cx="1103871" cy="1200329"/>
            <a:chOff x="3160708" y="3118130"/>
            <a:chExt cx="1103871" cy="1200329"/>
          </a:xfrm>
        </p:grpSpPr>
        <p:sp>
          <p:nvSpPr>
            <p:cNvPr id="40" name="Textfeld 39"/>
            <p:cNvSpPr txBox="1"/>
            <p:nvPr/>
          </p:nvSpPr>
          <p:spPr>
            <a:xfrm>
              <a:off x="3160710" y="3118130"/>
              <a:ext cx="1103869" cy="40011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000" b="1" dirty="0" smtClean="0"/>
                <a:t>Free direction detection-thread</a:t>
              </a:r>
              <a:endParaRPr lang="en-GB" sz="1000" b="1" dirty="0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3160709" y="3118130"/>
              <a:ext cx="1103869" cy="120032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3160709" y="3518240"/>
              <a:ext cx="1103869" cy="21544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800" dirty="0" smtClean="0"/>
                <a:t>Uses </a:t>
              </a:r>
              <a:r>
                <a:rPr lang="en-GB" sz="800" dirty="0" err="1" smtClean="0"/>
                <a:t>ToF</a:t>
              </a:r>
              <a:r>
                <a:rPr lang="en-GB" sz="800" dirty="0" smtClean="0"/>
                <a:t>-sensor</a:t>
              </a:r>
              <a:endParaRPr lang="en-GB" sz="800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160708" y="3732180"/>
              <a:ext cx="1103869" cy="584775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800" dirty="0" smtClean="0"/>
                <a:t>When object is encountered rotates robot to search for free space(180)</a:t>
              </a:r>
              <a:endParaRPr lang="en-GB" sz="800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6742652" y="5653636"/>
            <a:ext cx="1103871" cy="615555"/>
            <a:chOff x="4572767" y="2755863"/>
            <a:chExt cx="1103871" cy="615555"/>
          </a:xfrm>
        </p:grpSpPr>
        <p:sp>
          <p:nvSpPr>
            <p:cNvPr id="25" name="Textfeld 24"/>
            <p:cNvSpPr txBox="1"/>
            <p:nvPr/>
          </p:nvSpPr>
          <p:spPr>
            <a:xfrm>
              <a:off x="4572769" y="2755863"/>
              <a:ext cx="1103869" cy="40011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000" b="1" dirty="0" err="1" smtClean="0"/>
                <a:t>ToF</a:t>
              </a:r>
              <a:r>
                <a:rPr lang="en-GB" sz="1000" b="1" dirty="0" smtClean="0"/>
                <a:t>-Sensor-thread</a:t>
              </a:r>
              <a:endParaRPr lang="en-GB" sz="1000" b="1" dirty="0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4572768" y="2755864"/>
              <a:ext cx="1103869" cy="615554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72767" y="3155973"/>
              <a:ext cx="1103869" cy="21544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800" dirty="0" smtClean="0"/>
                <a:t>Measures distances</a:t>
              </a:r>
              <a:endParaRPr lang="en-GB" sz="800" dirty="0"/>
            </a:p>
          </p:txBody>
        </p:sp>
      </p:grpSp>
      <p:cxnSp>
        <p:nvCxnSpPr>
          <p:cNvPr id="10" name="Gewinkelte Verbindung 9"/>
          <p:cNvCxnSpPr>
            <a:stCxn id="14" idx="2"/>
            <a:endCxn id="47" idx="0"/>
          </p:cNvCxnSpPr>
          <p:nvPr/>
        </p:nvCxnSpPr>
        <p:spPr>
          <a:xfrm rot="5400000">
            <a:off x="5431112" y="1424784"/>
            <a:ext cx="623135" cy="6313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/>
          <p:cNvGrpSpPr/>
          <p:nvPr/>
        </p:nvGrpSpPr>
        <p:grpSpPr>
          <a:xfrm>
            <a:off x="7978905" y="637399"/>
            <a:ext cx="1103871" cy="615555"/>
            <a:chOff x="4439204" y="226364"/>
            <a:chExt cx="1103871" cy="615555"/>
          </a:xfrm>
        </p:grpSpPr>
        <p:sp>
          <p:nvSpPr>
            <p:cNvPr id="32" name="Textfeld 31"/>
            <p:cNvSpPr txBox="1"/>
            <p:nvPr/>
          </p:nvSpPr>
          <p:spPr>
            <a:xfrm>
              <a:off x="4439206" y="226364"/>
              <a:ext cx="1103869" cy="40011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000" b="1" dirty="0" smtClean="0"/>
                <a:t>IR-sensor-reading-thread</a:t>
              </a:r>
              <a:endParaRPr lang="en-GB" sz="1000" b="1" dirty="0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4439205" y="226365"/>
              <a:ext cx="1103869" cy="615554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4439204" y="626474"/>
              <a:ext cx="1103869" cy="21544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800" dirty="0" smtClean="0"/>
                <a:t>Measures distances</a:t>
              </a:r>
              <a:endParaRPr lang="en-GB" sz="800" dirty="0"/>
            </a:p>
          </p:txBody>
        </p:sp>
      </p:grpSp>
      <p:cxnSp>
        <p:nvCxnSpPr>
          <p:cNvPr id="44" name="Gewinkelte Verbindung 43"/>
          <p:cNvCxnSpPr>
            <a:stCxn id="33" idx="1"/>
            <a:endCxn id="12" idx="3"/>
          </p:cNvCxnSpPr>
          <p:nvPr/>
        </p:nvCxnSpPr>
        <p:spPr>
          <a:xfrm rot="10800000">
            <a:off x="6610270" y="675333"/>
            <a:ext cx="1368636" cy="2698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 Verbindung 22"/>
          <p:cNvCxnSpPr>
            <a:stCxn id="26" idx="1"/>
            <a:endCxn id="43" idx="3"/>
          </p:cNvCxnSpPr>
          <p:nvPr/>
        </p:nvCxnSpPr>
        <p:spPr>
          <a:xfrm rot="10800000">
            <a:off x="5356851" y="5517446"/>
            <a:ext cx="1385802" cy="4439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4875089" y="2052009"/>
            <a:ext cx="1103869" cy="24622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00" b="1" dirty="0" smtClean="0"/>
              <a:t>Main-thread</a:t>
            </a:r>
            <a:endParaRPr lang="en-GB" sz="1000" b="1" dirty="0"/>
          </a:p>
        </p:txBody>
      </p:sp>
      <p:sp>
        <p:nvSpPr>
          <p:cNvPr id="47" name="Rechteck 46"/>
          <p:cNvSpPr/>
          <p:nvPr/>
        </p:nvSpPr>
        <p:spPr>
          <a:xfrm>
            <a:off x="4875088" y="2052008"/>
            <a:ext cx="1103869" cy="208311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" name="Textfeld 47"/>
          <p:cNvSpPr txBox="1"/>
          <p:nvPr/>
        </p:nvSpPr>
        <p:spPr>
          <a:xfrm>
            <a:off x="4875087" y="2298230"/>
            <a:ext cx="1103869" cy="46166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800" dirty="0" smtClean="0"/>
              <a:t>Calculate travel direction(bug algorithm)</a:t>
            </a:r>
            <a:endParaRPr lang="en-GB" sz="800" dirty="0"/>
          </a:p>
        </p:txBody>
      </p:sp>
      <p:sp>
        <p:nvSpPr>
          <p:cNvPr id="49" name="Textfeld 48"/>
          <p:cNvSpPr txBox="1"/>
          <p:nvPr/>
        </p:nvSpPr>
        <p:spPr>
          <a:xfrm>
            <a:off x="4874823" y="2755074"/>
            <a:ext cx="1103869" cy="33855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800" dirty="0" smtClean="0"/>
              <a:t>Prepare Event data to send</a:t>
            </a:r>
            <a:endParaRPr lang="en-GB" sz="800" dirty="0"/>
          </a:p>
        </p:txBody>
      </p:sp>
      <p:cxnSp>
        <p:nvCxnSpPr>
          <p:cNvPr id="54" name="Gewinkelte Verbindung 53"/>
          <p:cNvCxnSpPr>
            <a:stCxn id="48" idx="1"/>
            <a:endCxn id="8" idx="3"/>
          </p:cNvCxnSpPr>
          <p:nvPr/>
        </p:nvCxnSpPr>
        <p:spPr>
          <a:xfrm rot="10800000">
            <a:off x="2259189" y="1952491"/>
            <a:ext cx="2615899" cy="5765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winkelte Verbindung 57"/>
          <p:cNvCxnSpPr>
            <a:stCxn id="36" idx="3"/>
            <a:endCxn id="47" idx="1"/>
          </p:cNvCxnSpPr>
          <p:nvPr/>
        </p:nvCxnSpPr>
        <p:spPr>
          <a:xfrm flipV="1">
            <a:off x="3149099" y="3093563"/>
            <a:ext cx="1725989" cy="2202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winkelte Verbindung 59"/>
          <p:cNvCxnSpPr>
            <a:stCxn id="40" idx="0"/>
            <a:endCxn id="47" idx="2"/>
          </p:cNvCxnSpPr>
          <p:nvPr/>
        </p:nvCxnSpPr>
        <p:spPr>
          <a:xfrm rot="5400000" flipH="1" flipV="1">
            <a:off x="4878027" y="4062011"/>
            <a:ext cx="475889" cy="6221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64"/>
          <p:cNvCxnSpPr>
            <a:stCxn id="41" idx="1"/>
            <a:endCxn id="4" idx="2"/>
          </p:cNvCxnSpPr>
          <p:nvPr/>
        </p:nvCxnSpPr>
        <p:spPr>
          <a:xfrm rot="10800000">
            <a:off x="1707255" y="2249642"/>
            <a:ext cx="2545728" cy="29615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/>
          <p:cNvSpPr txBox="1"/>
          <p:nvPr/>
        </p:nvSpPr>
        <p:spPr>
          <a:xfrm>
            <a:off x="4874823" y="3103404"/>
            <a:ext cx="1103869" cy="33855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800" dirty="0" smtClean="0"/>
              <a:t>Send Data to computer</a:t>
            </a:r>
            <a:endParaRPr lang="en-GB" sz="800" dirty="0"/>
          </a:p>
        </p:txBody>
      </p:sp>
      <p:sp>
        <p:nvSpPr>
          <p:cNvPr id="81" name="Textfeld 80"/>
          <p:cNvSpPr txBox="1"/>
          <p:nvPr/>
        </p:nvSpPr>
        <p:spPr>
          <a:xfrm>
            <a:off x="4874823" y="3447762"/>
            <a:ext cx="1103869" cy="33855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800" dirty="0" smtClean="0"/>
              <a:t>Decide if treasure was found</a:t>
            </a:r>
            <a:endParaRPr lang="en-GB" sz="800" dirty="0"/>
          </a:p>
        </p:txBody>
      </p:sp>
      <p:sp>
        <p:nvSpPr>
          <p:cNvPr id="82" name="Textfeld 81"/>
          <p:cNvSpPr txBox="1"/>
          <p:nvPr/>
        </p:nvSpPr>
        <p:spPr>
          <a:xfrm>
            <a:off x="4874823" y="3800607"/>
            <a:ext cx="1103869" cy="33855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800" dirty="0" smtClean="0"/>
              <a:t>(play sound/take pictures)</a:t>
            </a:r>
            <a:endParaRPr lang="en-GB" sz="800" dirty="0"/>
          </a:p>
        </p:txBody>
      </p:sp>
      <p:sp>
        <p:nvSpPr>
          <p:cNvPr id="83" name="Textfeld 82"/>
          <p:cNvSpPr txBox="1"/>
          <p:nvPr/>
        </p:nvSpPr>
        <p:spPr>
          <a:xfrm>
            <a:off x="5393098" y="1705873"/>
            <a:ext cx="1243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/>
              <a:t>Indicates if an object is detected</a:t>
            </a:r>
          </a:p>
          <a:p>
            <a:r>
              <a:rPr lang="en-GB" sz="600" dirty="0" smtClean="0"/>
              <a:t>Gives relative direction of object</a:t>
            </a:r>
            <a:endParaRPr lang="en-GB" sz="600" dirty="0"/>
          </a:p>
        </p:txBody>
      </p:sp>
      <p:sp>
        <p:nvSpPr>
          <p:cNvPr id="84" name="Textfeld 83"/>
          <p:cNvSpPr txBox="1"/>
          <p:nvPr/>
        </p:nvSpPr>
        <p:spPr>
          <a:xfrm>
            <a:off x="6788944" y="914837"/>
            <a:ext cx="12439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/>
              <a:t>Sensor data of the 8 sensors</a:t>
            </a:r>
            <a:endParaRPr lang="en-GB" sz="600" dirty="0"/>
          </a:p>
        </p:txBody>
      </p:sp>
      <p:sp>
        <p:nvSpPr>
          <p:cNvPr id="85" name="Textfeld 84"/>
          <p:cNvSpPr txBox="1"/>
          <p:nvPr/>
        </p:nvSpPr>
        <p:spPr>
          <a:xfrm>
            <a:off x="3631009" y="2381633"/>
            <a:ext cx="1243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/>
              <a:t>Give direction of travel</a:t>
            </a:r>
          </a:p>
          <a:p>
            <a:r>
              <a:rPr lang="en-GB" sz="600" dirty="0" smtClean="0"/>
              <a:t>stops robot</a:t>
            </a:r>
            <a:endParaRPr lang="en-GB" sz="600" dirty="0"/>
          </a:p>
        </p:txBody>
      </p:sp>
      <p:sp>
        <p:nvSpPr>
          <p:cNvPr id="86" name="Textfeld 85"/>
          <p:cNvSpPr txBox="1"/>
          <p:nvPr/>
        </p:nvSpPr>
        <p:spPr>
          <a:xfrm>
            <a:off x="3390120" y="2924286"/>
            <a:ext cx="1243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/>
              <a:t>Relative direction of the </a:t>
            </a:r>
            <a:r>
              <a:rPr lang="en-GB" sz="600" dirty="0" smtClean="0"/>
              <a:t>sound and </a:t>
            </a:r>
            <a:r>
              <a:rPr lang="en-GB" sz="600" dirty="0" err="1" smtClean="0"/>
              <a:t>soundlevel</a:t>
            </a:r>
            <a:endParaRPr lang="en-GB" sz="600" dirty="0"/>
          </a:p>
        </p:txBody>
      </p:sp>
      <p:cxnSp>
        <p:nvCxnSpPr>
          <p:cNvPr id="87" name="Gewinkelte Verbindung 86"/>
          <p:cNvCxnSpPr>
            <a:stCxn id="4" idx="3"/>
            <a:endCxn id="46" idx="1"/>
          </p:cNvCxnSpPr>
          <p:nvPr/>
        </p:nvCxnSpPr>
        <p:spPr>
          <a:xfrm>
            <a:off x="2259190" y="1508803"/>
            <a:ext cx="2615899" cy="666317"/>
          </a:xfrm>
          <a:prstGeom prst="bentConnector3">
            <a:avLst>
              <a:gd name="adj1" fmla="val 652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2426886" y="1369219"/>
            <a:ext cx="1243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/>
              <a:t>Gives the </a:t>
            </a:r>
            <a:r>
              <a:rPr lang="en-GB" sz="600" dirty="0" err="1" smtClean="0"/>
              <a:t>x,y</a:t>
            </a:r>
            <a:r>
              <a:rPr lang="en-GB" sz="600" dirty="0" smtClean="0"/>
              <a:t>-position</a:t>
            </a:r>
          </a:p>
          <a:p>
            <a:r>
              <a:rPr lang="en-GB" sz="600" dirty="0" smtClean="0"/>
              <a:t>Gives the bearing of the robot</a:t>
            </a:r>
            <a:endParaRPr lang="en-GB" sz="600" dirty="0"/>
          </a:p>
        </p:txBody>
      </p:sp>
      <p:cxnSp>
        <p:nvCxnSpPr>
          <p:cNvPr id="102" name="Gewinkelte Verbindung 101"/>
          <p:cNvCxnSpPr>
            <a:endCxn id="40" idx="3"/>
          </p:cNvCxnSpPr>
          <p:nvPr/>
        </p:nvCxnSpPr>
        <p:spPr>
          <a:xfrm rot="5400000">
            <a:off x="5214696" y="4283079"/>
            <a:ext cx="670140" cy="385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5498706" y="5357624"/>
            <a:ext cx="12439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/>
              <a:t>gives distance data</a:t>
            </a:r>
            <a:endParaRPr lang="en-GB" sz="600" dirty="0"/>
          </a:p>
        </p:txBody>
      </p:sp>
      <p:cxnSp>
        <p:nvCxnSpPr>
          <p:cNvPr id="120" name="Gewinkelte Verbindung 119"/>
          <p:cNvCxnSpPr>
            <a:stCxn id="48" idx="3"/>
            <a:endCxn id="121" idx="1"/>
          </p:cNvCxnSpPr>
          <p:nvPr/>
        </p:nvCxnSpPr>
        <p:spPr>
          <a:xfrm>
            <a:off x="5978956" y="2529063"/>
            <a:ext cx="983184" cy="1242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1" name="Textfeld 120"/>
          <p:cNvSpPr txBox="1"/>
          <p:nvPr/>
        </p:nvSpPr>
        <p:spPr>
          <a:xfrm>
            <a:off x="6962140" y="2330129"/>
            <a:ext cx="146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dirty="0" smtClean="0"/>
              <a:t>Travel so </a:t>
            </a:r>
            <a:r>
              <a:rPr lang="de-CH" sz="900" dirty="0" err="1" smtClean="0"/>
              <a:t>that</a:t>
            </a:r>
            <a:r>
              <a:rPr lang="de-CH" sz="900" dirty="0" smtClean="0"/>
              <a:t> </a:t>
            </a:r>
            <a:r>
              <a:rPr lang="de-CH" sz="900" dirty="0" err="1" smtClean="0"/>
              <a:t>the</a:t>
            </a:r>
            <a:r>
              <a:rPr lang="de-CH" sz="900" dirty="0" smtClean="0"/>
              <a:t> </a:t>
            </a:r>
            <a:r>
              <a:rPr lang="de-CH" sz="900" dirty="0" err="1" smtClean="0"/>
              <a:t>object</a:t>
            </a:r>
            <a:r>
              <a:rPr lang="de-CH" sz="900" dirty="0" smtClean="0"/>
              <a:t> </a:t>
            </a:r>
            <a:r>
              <a:rPr lang="de-CH" sz="900" dirty="0" err="1" smtClean="0"/>
              <a:t>is</a:t>
            </a:r>
            <a:r>
              <a:rPr lang="de-CH" sz="900" dirty="0" smtClean="0"/>
              <a:t> at +- 90°.</a:t>
            </a:r>
          </a:p>
          <a:p>
            <a:r>
              <a:rPr lang="de-CH" sz="900" dirty="0" err="1" smtClean="0"/>
              <a:t>And</a:t>
            </a:r>
            <a:r>
              <a:rPr lang="de-CH" sz="900" dirty="0" smtClean="0"/>
              <a:t> </a:t>
            </a:r>
            <a:r>
              <a:rPr lang="de-CH" sz="900" dirty="0" err="1" smtClean="0"/>
              <a:t>then</a:t>
            </a:r>
            <a:r>
              <a:rPr lang="de-CH" sz="900" dirty="0" smtClean="0"/>
              <a:t>  in </a:t>
            </a:r>
            <a:r>
              <a:rPr lang="de-CH" sz="900" dirty="0" err="1" smtClean="0"/>
              <a:t>the</a:t>
            </a:r>
            <a:r>
              <a:rPr lang="de-CH" sz="900" dirty="0" smtClean="0"/>
              <a:t> </a:t>
            </a:r>
            <a:r>
              <a:rPr lang="de-CH" sz="900" dirty="0" err="1" smtClean="0"/>
              <a:t>direction</a:t>
            </a:r>
            <a:r>
              <a:rPr lang="de-CH" sz="900" dirty="0" smtClean="0"/>
              <a:t> </a:t>
            </a:r>
            <a:r>
              <a:rPr lang="de-CH" sz="900" dirty="0" err="1" smtClean="0"/>
              <a:t>of</a:t>
            </a:r>
            <a:r>
              <a:rPr lang="de-CH" sz="900" dirty="0" smtClean="0"/>
              <a:t> </a:t>
            </a:r>
            <a:r>
              <a:rPr lang="de-CH" sz="900" dirty="0" err="1" smtClean="0"/>
              <a:t>free</a:t>
            </a:r>
            <a:r>
              <a:rPr lang="de-CH" sz="900" dirty="0" smtClean="0"/>
              <a:t> </a:t>
            </a:r>
            <a:r>
              <a:rPr lang="de-CH" sz="900" dirty="0" err="1" smtClean="0"/>
              <a:t>space</a:t>
            </a:r>
            <a:r>
              <a:rPr lang="de-CH" sz="900" dirty="0" smtClean="0"/>
              <a:t> </a:t>
            </a:r>
            <a:r>
              <a:rPr lang="de-CH" sz="900" dirty="0" err="1" smtClean="0"/>
              <a:t>and</a:t>
            </a:r>
            <a:r>
              <a:rPr lang="de-CH" sz="900" dirty="0" smtClean="0"/>
              <a:t> </a:t>
            </a:r>
            <a:r>
              <a:rPr lang="de-CH" sz="900" dirty="0" err="1" smtClean="0"/>
              <a:t>sound</a:t>
            </a:r>
            <a:endParaRPr lang="de-CH" sz="900" dirty="0"/>
          </a:p>
        </p:txBody>
      </p:sp>
      <p:sp>
        <p:nvSpPr>
          <p:cNvPr id="123" name="Textfeld 122"/>
          <p:cNvSpPr txBox="1"/>
          <p:nvPr/>
        </p:nvSpPr>
        <p:spPr>
          <a:xfrm>
            <a:off x="4322887" y="4143271"/>
            <a:ext cx="1243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/>
              <a:t>Gives 2 </a:t>
            </a:r>
            <a:r>
              <a:rPr lang="en-GB" sz="600" dirty="0" smtClean="0"/>
              <a:t>bearings of the direction  where no obstacle is present. </a:t>
            </a:r>
            <a:endParaRPr lang="en-GB" sz="600" dirty="0"/>
          </a:p>
        </p:txBody>
      </p:sp>
      <p:sp>
        <p:nvSpPr>
          <p:cNvPr id="129" name="Textfeld 128"/>
          <p:cNvSpPr txBox="1"/>
          <p:nvPr/>
        </p:nvSpPr>
        <p:spPr>
          <a:xfrm>
            <a:off x="5742679" y="4641785"/>
            <a:ext cx="1243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/>
              <a:t>Sets scanning range and give command to start scanning</a:t>
            </a:r>
            <a:endParaRPr lang="en-GB" sz="600" dirty="0"/>
          </a:p>
        </p:txBody>
      </p:sp>
      <p:sp>
        <p:nvSpPr>
          <p:cNvPr id="130" name="Textfeld 129"/>
          <p:cNvSpPr txBox="1"/>
          <p:nvPr/>
        </p:nvSpPr>
        <p:spPr>
          <a:xfrm>
            <a:off x="3631009" y="5064226"/>
            <a:ext cx="6569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/>
              <a:t>Rotates robot</a:t>
            </a:r>
            <a:endParaRPr lang="en-GB" sz="600" dirty="0"/>
          </a:p>
        </p:txBody>
      </p:sp>
      <p:cxnSp>
        <p:nvCxnSpPr>
          <p:cNvPr id="132" name="Gewinkelte Verbindung 131"/>
          <p:cNvCxnSpPr/>
          <p:nvPr/>
        </p:nvCxnSpPr>
        <p:spPr>
          <a:xfrm rot="5400000" flipH="1" flipV="1">
            <a:off x="5044868" y="1530044"/>
            <a:ext cx="623136" cy="420793"/>
          </a:xfrm>
          <a:prstGeom prst="bentConnector3">
            <a:avLst>
              <a:gd name="adj1" fmla="val 646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feld 134"/>
          <p:cNvSpPr txBox="1"/>
          <p:nvPr/>
        </p:nvSpPr>
        <p:spPr>
          <a:xfrm>
            <a:off x="4758125" y="1517815"/>
            <a:ext cx="778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/>
              <a:t>Release the motors</a:t>
            </a:r>
            <a:endParaRPr lang="en-GB" sz="600" dirty="0"/>
          </a:p>
        </p:txBody>
      </p:sp>
    </p:spTree>
    <p:extLst>
      <p:ext uri="{BB962C8B-B14F-4D97-AF65-F5344CB8AC3E}">
        <p14:creationId xmlns:p14="http://schemas.microsoft.com/office/powerpoint/2010/main" val="328741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49580" y="259080"/>
            <a:ext cx="435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Sound </a:t>
            </a:r>
            <a:r>
              <a:rPr lang="de-CH" dirty="0" err="1" smtClean="0"/>
              <a:t>direction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r>
              <a:rPr lang="de-CH" dirty="0" smtClean="0"/>
              <a:t> </a:t>
            </a:r>
            <a:r>
              <a:rPr lang="de-CH" dirty="0" err="1" smtClean="0"/>
              <a:t>thread</a:t>
            </a:r>
            <a:r>
              <a:rPr lang="de-CH" dirty="0" smtClean="0"/>
              <a:t> </a:t>
            </a:r>
            <a:r>
              <a:rPr lang="de-CH" dirty="0" err="1" smtClean="0"/>
              <a:t>functions</a:t>
            </a:r>
            <a:endParaRPr lang="de-CH" dirty="0"/>
          </a:p>
        </p:txBody>
      </p:sp>
      <p:sp>
        <p:nvSpPr>
          <p:cNvPr id="7" name="Textfeld 6"/>
          <p:cNvSpPr txBox="1"/>
          <p:nvPr/>
        </p:nvSpPr>
        <p:spPr>
          <a:xfrm>
            <a:off x="556260" y="940475"/>
            <a:ext cx="465582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processAudioData</a:t>
            </a:r>
            <a:r>
              <a:rPr lang="de-CH" dirty="0" smtClean="0"/>
              <a:t>:</a:t>
            </a:r>
          </a:p>
          <a:p>
            <a:r>
              <a:rPr lang="de-CH" dirty="0" smtClean="0"/>
              <a:t>+</a:t>
            </a:r>
            <a:r>
              <a:rPr lang="de-CH" dirty="0" err="1" smtClean="0"/>
              <a:t>relativeAngle</a:t>
            </a:r>
            <a:endParaRPr lang="de-CH" dirty="0" smtClean="0"/>
          </a:p>
          <a:p>
            <a:r>
              <a:rPr lang="de-CH" dirty="0" smtClean="0">
                <a:solidFill>
                  <a:srgbClr val="92D050"/>
                </a:solidFill>
              </a:rPr>
              <a:t>-</a:t>
            </a:r>
            <a:r>
              <a:rPr lang="de-CH" dirty="0" err="1" smtClean="0">
                <a:solidFill>
                  <a:srgbClr val="92D050"/>
                </a:solidFill>
              </a:rPr>
              <a:t>fills</a:t>
            </a:r>
            <a:r>
              <a:rPr lang="de-CH" dirty="0" smtClean="0">
                <a:solidFill>
                  <a:srgbClr val="92D050"/>
                </a:solidFill>
              </a:rPr>
              <a:t> </a:t>
            </a:r>
            <a:r>
              <a:rPr lang="de-CH" dirty="0" err="1" smtClean="0">
                <a:solidFill>
                  <a:srgbClr val="92D050"/>
                </a:solidFill>
              </a:rPr>
              <a:t>the</a:t>
            </a:r>
            <a:r>
              <a:rPr lang="de-CH" dirty="0" smtClean="0">
                <a:solidFill>
                  <a:srgbClr val="92D050"/>
                </a:solidFill>
              </a:rPr>
              <a:t> </a:t>
            </a:r>
            <a:r>
              <a:rPr lang="de-CH" dirty="0" err="1" smtClean="0">
                <a:solidFill>
                  <a:srgbClr val="92D050"/>
                </a:solidFill>
              </a:rPr>
              <a:t>buffer</a:t>
            </a:r>
            <a:endParaRPr lang="de-CH" dirty="0" smtClean="0">
              <a:solidFill>
                <a:srgbClr val="92D050"/>
              </a:solidFill>
            </a:endParaRPr>
          </a:p>
          <a:p>
            <a:r>
              <a:rPr lang="de-CH" dirty="0" smtClean="0">
                <a:solidFill>
                  <a:srgbClr val="92D050"/>
                </a:solidFill>
              </a:rPr>
              <a:t>-</a:t>
            </a:r>
            <a:r>
              <a:rPr lang="de-CH" dirty="0" err="1" smtClean="0">
                <a:solidFill>
                  <a:srgbClr val="92D050"/>
                </a:solidFill>
              </a:rPr>
              <a:t>call</a:t>
            </a:r>
            <a:r>
              <a:rPr lang="de-CH" dirty="0" smtClean="0">
                <a:solidFill>
                  <a:srgbClr val="92D050"/>
                </a:solidFill>
              </a:rPr>
              <a:t> </a:t>
            </a:r>
            <a:r>
              <a:rPr lang="de-CH" dirty="0" err="1" smtClean="0">
                <a:solidFill>
                  <a:srgbClr val="92D050"/>
                </a:solidFill>
              </a:rPr>
              <a:t>fft-function</a:t>
            </a:r>
            <a:endParaRPr lang="de-CH" dirty="0" smtClean="0">
              <a:solidFill>
                <a:srgbClr val="92D050"/>
              </a:solidFill>
            </a:endParaRPr>
          </a:p>
          <a:p>
            <a:r>
              <a:rPr lang="de-CH" dirty="0" smtClean="0"/>
              <a:t>-filter out all </a:t>
            </a:r>
            <a:r>
              <a:rPr lang="de-CH" dirty="0" err="1" smtClean="0"/>
              <a:t>unwanted</a:t>
            </a:r>
            <a:r>
              <a:rPr lang="de-CH" dirty="0" smtClean="0"/>
              <a:t> </a:t>
            </a:r>
            <a:r>
              <a:rPr lang="de-CH" dirty="0" err="1" smtClean="0"/>
              <a:t>frequencys</a:t>
            </a:r>
            <a:r>
              <a:rPr lang="de-CH" dirty="0" smtClean="0"/>
              <a:t> (</a:t>
            </a:r>
            <a:r>
              <a:rPr lang="de-CH" dirty="0" err="1" smtClean="0">
                <a:solidFill>
                  <a:srgbClr val="FF0000"/>
                </a:solidFill>
              </a:rPr>
              <a:t>fanny</a:t>
            </a:r>
            <a:r>
              <a:rPr lang="de-CH" dirty="0" smtClean="0"/>
              <a:t>)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call</a:t>
            </a:r>
            <a:r>
              <a:rPr lang="de-CH" dirty="0"/>
              <a:t> </a:t>
            </a:r>
            <a:r>
              <a:rPr lang="de-CH" dirty="0" smtClean="0"/>
              <a:t>a </a:t>
            </a:r>
            <a:r>
              <a:rPr lang="de-CH" dirty="0" err="1" smtClean="0"/>
              <a:t>function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calculate</a:t>
            </a:r>
            <a:r>
              <a:rPr lang="de-CH" dirty="0" smtClean="0"/>
              <a:t> </a:t>
            </a:r>
            <a:r>
              <a:rPr lang="de-CH" dirty="0" err="1" smtClean="0"/>
              <a:t>phase</a:t>
            </a:r>
            <a:r>
              <a:rPr lang="de-CH" dirty="0" smtClean="0"/>
              <a:t> </a:t>
            </a:r>
            <a:r>
              <a:rPr lang="de-CH" dirty="0" err="1" smtClean="0"/>
              <a:t>shift</a:t>
            </a:r>
            <a:r>
              <a:rPr lang="de-CH" dirty="0" smtClean="0"/>
              <a:t> </a:t>
            </a:r>
            <a:r>
              <a:rPr lang="de-CH" dirty="0" err="1" smtClean="0"/>
              <a:t>between</a:t>
            </a:r>
            <a:r>
              <a:rPr lang="de-CH" dirty="0" smtClean="0"/>
              <a:t> </a:t>
            </a:r>
            <a:r>
              <a:rPr lang="de-CH" dirty="0" err="1" smtClean="0"/>
              <a:t>microphones</a:t>
            </a:r>
            <a:endParaRPr lang="de-CH" dirty="0" smtClean="0"/>
          </a:p>
          <a:p>
            <a:r>
              <a:rPr lang="de-CH" dirty="0" smtClean="0"/>
              <a:t>-</a:t>
            </a:r>
            <a:r>
              <a:rPr lang="de-CH" dirty="0" err="1" smtClean="0"/>
              <a:t>call</a:t>
            </a:r>
            <a:r>
              <a:rPr lang="de-CH" dirty="0" smtClean="0"/>
              <a:t> </a:t>
            </a:r>
            <a:r>
              <a:rPr lang="de-CH" dirty="0" err="1" smtClean="0"/>
              <a:t>function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calculate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direction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sound</a:t>
            </a:r>
            <a:r>
              <a:rPr lang="de-CH" dirty="0" smtClean="0"/>
              <a:t>(</a:t>
            </a:r>
            <a:r>
              <a:rPr lang="de-CH" dirty="0" err="1" smtClean="0"/>
              <a:t>maybe</a:t>
            </a:r>
            <a:r>
              <a:rPr lang="de-CH" dirty="0" smtClean="0"/>
              <a:t> </a:t>
            </a:r>
            <a:r>
              <a:rPr lang="de-CH" dirty="0" err="1" smtClean="0"/>
              <a:t>distance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6301740" y="940475"/>
            <a:ext cx="473202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/>
              <a:t>MicrophonePhaseShift</a:t>
            </a:r>
            <a:r>
              <a:rPr lang="en-GB" dirty="0" smtClean="0"/>
              <a:t> :</a:t>
            </a:r>
          </a:p>
          <a:p>
            <a:r>
              <a:rPr lang="en-GB" dirty="0" smtClean="0"/>
              <a:t>-takes one complex number from the </a:t>
            </a:r>
            <a:r>
              <a:rPr lang="en-GB" dirty="0" err="1" smtClean="0"/>
              <a:t>fft</a:t>
            </a:r>
            <a:r>
              <a:rPr lang="en-GB" dirty="0" smtClean="0"/>
              <a:t> calculations of each microphone</a:t>
            </a:r>
          </a:p>
          <a:p>
            <a:r>
              <a:rPr lang="en-GB" dirty="0" smtClean="0"/>
              <a:t>-calculates the Phase between the signals of the microphone</a:t>
            </a:r>
          </a:p>
          <a:p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6301740" y="2979955"/>
            <a:ext cx="47320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CalculateRelativeAngle</a:t>
            </a:r>
            <a:endParaRPr lang="de-CH" dirty="0" smtClean="0"/>
          </a:p>
          <a:p>
            <a:r>
              <a:rPr lang="de-CH" dirty="0" smtClean="0"/>
              <a:t>-takes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phase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</a:t>
            </a:r>
            <a:r>
              <a:rPr lang="de-CH" dirty="0" err="1" smtClean="0"/>
              <a:t>microphone</a:t>
            </a:r>
            <a:endParaRPr lang="de-CH" dirty="0" smtClean="0"/>
          </a:p>
          <a:p>
            <a:r>
              <a:rPr lang="de-CH" dirty="0" smtClean="0"/>
              <a:t>-</a:t>
            </a:r>
            <a:r>
              <a:rPr lang="de-CH" dirty="0" err="1" smtClean="0"/>
              <a:t>calculates</a:t>
            </a:r>
            <a:r>
              <a:rPr lang="de-CH" dirty="0" smtClean="0"/>
              <a:t> angle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phaseshift</a:t>
            </a:r>
            <a:endParaRPr lang="de-CH" dirty="0" smtClean="0"/>
          </a:p>
          <a:p>
            <a:r>
              <a:rPr lang="de-CH" dirty="0" smtClean="0"/>
              <a:t>-(</a:t>
            </a:r>
            <a:r>
              <a:rPr lang="de-CH" dirty="0" err="1" smtClean="0"/>
              <a:t>maybe</a:t>
            </a:r>
            <a:r>
              <a:rPr lang="de-CH" dirty="0" smtClean="0"/>
              <a:t> </a:t>
            </a:r>
            <a:r>
              <a:rPr lang="de-CH" dirty="0" err="1" smtClean="0"/>
              <a:t>distance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556260" y="3837861"/>
            <a:ext cx="26441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getRelativeAngle</a:t>
            </a:r>
            <a:r>
              <a:rPr lang="de-CH" dirty="0" smtClean="0"/>
              <a:t> (</a:t>
            </a:r>
            <a:r>
              <a:rPr lang="de-CH" dirty="0" err="1" smtClean="0">
                <a:solidFill>
                  <a:srgbClr val="FF0000"/>
                </a:solidFill>
              </a:rPr>
              <a:t>fanny</a:t>
            </a:r>
            <a:r>
              <a:rPr lang="de-CH" dirty="0" smtClean="0"/>
              <a:t>):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gets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calculated</a:t>
            </a:r>
            <a:r>
              <a:rPr lang="de-CH" dirty="0" smtClean="0"/>
              <a:t> angle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gives</a:t>
            </a:r>
            <a:r>
              <a:rPr lang="de-CH" dirty="0" smtClean="0"/>
              <a:t>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invoking</a:t>
            </a:r>
            <a:r>
              <a:rPr lang="de-CH" dirty="0" smtClean="0"/>
              <a:t> </a:t>
            </a:r>
            <a:r>
              <a:rPr lang="de-CH" dirty="0" err="1" smtClean="0"/>
              <a:t>function</a:t>
            </a:r>
            <a:endParaRPr lang="de-CH" dirty="0"/>
          </a:p>
        </p:txBody>
      </p:sp>
      <p:sp>
        <p:nvSpPr>
          <p:cNvPr id="9" name="Textfeld 8"/>
          <p:cNvSpPr txBox="1"/>
          <p:nvPr/>
        </p:nvSpPr>
        <p:spPr>
          <a:xfrm>
            <a:off x="556260" y="5370494"/>
            <a:ext cx="2971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getAveragedSoundLevel</a:t>
            </a:r>
            <a:r>
              <a:rPr lang="de-CH" dirty="0" smtClean="0"/>
              <a:t>:</a:t>
            </a:r>
          </a:p>
          <a:p>
            <a:r>
              <a:rPr lang="de-CH" dirty="0" smtClean="0"/>
              <a:t>-returns </a:t>
            </a:r>
            <a:r>
              <a:rPr lang="de-CH" dirty="0" err="1" smtClean="0"/>
              <a:t>averaged</a:t>
            </a:r>
            <a:r>
              <a:rPr lang="de-CH" dirty="0" smtClean="0"/>
              <a:t> </a:t>
            </a:r>
            <a:r>
              <a:rPr lang="de-CH" dirty="0" err="1" smtClean="0"/>
              <a:t>sound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7353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7240" y="800100"/>
            <a:ext cx="10515600" cy="312420"/>
          </a:xfrm>
        </p:spPr>
        <p:txBody>
          <a:bodyPr>
            <a:normAutofit fontScale="90000"/>
          </a:bodyPr>
          <a:lstStyle/>
          <a:p>
            <a:r>
              <a:rPr lang="en-GB" sz="1800" b="1" dirty="0" smtClean="0"/>
              <a:t>IR-</a:t>
            </a:r>
            <a:r>
              <a:rPr lang="en-GB" sz="1800" b="1" dirty="0" err="1" smtClean="0"/>
              <a:t>Proxysensor</a:t>
            </a:r>
            <a:r>
              <a:rPr lang="en-GB" sz="1800" b="1" dirty="0" smtClean="0"/>
              <a:t>-thread</a:t>
            </a:r>
            <a:endParaRPr lang="de-CH" sz="1800" dirty="0"/>
          </a:p>
        </p:txBody>
      </p:sp>
      <p:sp>
        <p:nvSpPr>
          <p:cNvPr id="4" name="Textfeld 3"/>
          <p:cNvSpPr txBox="1"/>
          <p:nvPr/>
        </p:nvSpPr>
        <p:spPr>
          <a:xfrm>
            <a:off x="777240" y="1394044"/>
            <a:ext cx="453335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dirty="0" smtClean="0"/>
              <a:t>Thread </a:t>
            </a:r>
            <a:r>
              <a:rPr lang="de-CH" dirty="0" err="1" smtClean="0"/>
              <a:t>function</a:t>
            </a:r>
            <a:r>
              <a:rPr lang="de-CH" dirty="0" smtClean="0"/>
              <a:t>:</a:t>
            </a:r>
          </a:p>
          <a:p>
            <a:r>
              <a:rPr lang="de-CH" dirty="0" smtClean="0"/>
              <a:t>-starts </a:t>
            </a:r>
            <a:r>
              <a:rPr lang="de-CH" dirty="0" err="1" smtClean="0"/>
              <a:t>the</a:t>
            </a:r>
            <a:r>
              <a:rPr lang="de-CH" dirty="0" smtClean="0"/>
              <a:t> IR-Sensor-</a:t>
            </a:r>
            <a:r>
              <a:rPr lang="de-CH" dirty="0" err="1" smtClean="0"/>
              <a:t>reading</a:t>
            </a:r>
            <a:r>
              <a:rPr lang="de-CH" dirty="0" smtClean="0"/>
              <a:t>-thread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get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</a:t>
            </a:r>
            <a:r>
              <a:rPr lang="de-CH" dirty="0" err="1" smtClean="0"/>
              <a:t>sensor</a:t>
            </a:r>
            <a:endParaRPr lang="de-CH" dirty="0" smtClean="0"/>
          </a:p>
          <a:p>
            <a:r>
              <a:rPr lang="de-CH" dirty="0" smtClean="0"/>
              <a:t>-</a:t>
            </a:r>
            <a:r>
              <a:rPr lang="de-CH" dirty="0" err="1" smtClean="0"/>
              <a:t>calculate</a:t>
            </a:r>
            <a:r>
              <a:rPr lang="de-CH" dirty="0" smtClean="0"/>
              <a:t>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object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present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direction</a:t>
            </a:r>
            <a:endParaRPr lang="de-CH" dirty="0" smtClean="0"/>
          </a:p>
          <a:p>
            <a:r>
              <a:rPr lang="de-CH" dirty="0" smtClean="0"/>
              <a:t>-</a:t>
            </a:r>
            <a:r>
              <a:rPr lang="de-CH" dirty="0" err="1" smtClean="0"/>
              <a:t>stop</a:t>
            </a:r>
            <a:r>
              <a:rPr lang="de-CH" dirty="0" smtClean="0"/>
              <a:t> </a:t>
            </a:r>
            <a:r>
              <a:rPr lang="de-CH" dirty="0" err="1" smtClean="0"/>
              <a:t>robot</a:t>
            </a:r>
            <a:r>
              <a:rPr lang="de-CH" dirty="0" smtClean="0"/>
              <a:t>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object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detected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780778" y="3329940"/>
            <a:ext cx="2667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getObjectPresence</a:t>
            </a:r>
            <a:r>
              <a:rPr lang="de-CH" dirty="0" smtClean="0"/>
              <a:t>: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says</a:t>
            </a:r>
            <a:r>
              <a:rPr lang="de-CH" dirty="0" smtClean="0"/>
              <a:t>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object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present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not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777240" y="4488180"/>
            <a:ext cx="28346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getObjectDirection</a:t>
            </a:r>
            <a:r>
              <a:rPr lang="de-CH" dirty="0" smtClean="0"/>
              <a:t>(</a:t>
            </a:r>
            <a:r>
              <a:rPr lang="de-CH" dirty="0" err="1" smtClean="0">
                <a:solidFill>
                  <a:srgbClr val="FF0000"/>
                </a:solidFill>
              </a:rPr>
              <a:t>fanny</a:t>
            </a:r>
            <a:r>
              <a:rPr lang="de-CH" dirty="0" smtClean="0"/>
              <a:t>):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gives</a:t>
            </a:r>
            <a:r>
              <a:rPr lang="de-CH" dirty="0" smtClean="0"/>
              <a:t> </a:t>
            </a:r>
            <a:r>
              <a:rPr lang="de-CH" dirty="0" err="1" smtClean="0"/>
              <a:t>you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rough</a:t>
            </a:r>
            <a:r>
              <a:rPr lang="de-CH" dirty="0" smtClean="0"/>
              <a:t> </a:t>
            </a:r>
            <a:r>
              <a:rPr lang="de-CH" dirty="0" err="1" smtClean="0"/>
              <a:t>direction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object</a:t>
            </a: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5379720" y="3406140"/>
            <a:ext cx="25298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releaseMotors</a:t>
            </a:r>
            <a:r>
              <a:rPr lang="de-CH" dirty="0" smtClean="0"/>
              <a:t>:</a:t>
            </a:r>
          </a:p>
          <a:p>
            <a:r>
              <a:rPr lang="de-CH" dirty="0" smtClean="0"/>
              <a:t>- Releases </a:t>
            </a:r>
            <a:r>
              <a:rPr lang="de-CH" dirty="0" err="1" smtClean="0"/>
              <a:t>the</a:t>
            </a:r>
            <a:r>
              <a:rPr lang="de-CH" dirty="0"/>
              <a:t> </a:t>
            </a:r>
            <a:r>
              <a:rPr lang="de-CH" dirty="0" err="1" smtClean="0"/>
              <a:t>robot</a:t>
            </a:r>
            <a:r>
              <a:rPr lang="de-CH" dirty="0" smtClean="0"/>
              <a:t>, so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move</a:t>
            </a:r>
            <a:r>
              <a:rPr lang="de-CH" dirty="0" smtClean="0"/>
              <a:t> </a:t>
            </a:r>
            <a:r>
              <a:rPr lang="de-CH" dirty="0" err="1" smtClean="0"/>
              <a:t>again</a:t>
            </a:r>
            <a:r>
              <a:rPr lang="de-CH" dirty="0" smtClean="0"/>
              <a:t>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395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72440" y="320040"/>
            <a:ext cx="290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Motor-thread</a:t>
            </a:r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556260" y="754380"/>
            <a:ext cx="432054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smtClean="0"/>
              <a:t>Motor-thread </a:t>
            </a:r>
            <a:r>
              <a:rPr lang="de-CH" dirty="0" err="1" smtClean="0"/>
              <a:t>function</a:t>
            </a:r>
            <a:r>
              <a:rPr lang="de-CH" dirty="0" smtClean="0"/>
              <a:t>:</a:t>
            </a:r>
          </a:p>
          <a:p>
            <a:r>
              <a:rPr lang="de-CH" dirty="0" smtClean="0"/>
              <a:t>+x-</a:t>
            </a:r>
            <a:r>
              <a:rPr lang="de-CH" dirty="0" err="1" smtClean="0"/>
              <a:t>position,y</a:t>
            </a:r>
            <a:r>
              <a:rPr lang="de-CH" dirty="0" smtClean="0"/>
              <a:t>-position, </a:t>
            </a:r>
            <a:r>
              <a:rPr lang="de-CH" dirty="0" err="1" smtClean="0"/>
              <a:t>phi</a:t>
            </a:r>
            <a:r>
              <a:rPr lang="de-CH" dirty="0" smtClean="0"/>
              <a:t>-variable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is</a:t>
            </a:r>
            <a:r>
              <a:rPr lang="de-CH" dirty="0" smtClean="0"/>
              <a:t> a </a:t>
            </a:r>
            <a:r>
              <a:rPr lang="de-CH" dirty="0" err="1" smtClean="0"/>
              <a:t>regulator</a:t>
            </a:r>
            <a:r>
              <a:rPr lang="de-CH" dirty="0" smtClean="0"/>
              <a:t>(PI)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init</a:t>
            </a:r>
            <a:r>
              <a:rPr lang="de-CH" dirty="0" smtClean="0"/>
              <a:t> </a:t>
            </a:r>
            <a:r>
              <a:rPr lang="de-CH" dirty="0" err="1" smtClean="0"/>
              <a:t>motors</a:t>
            </a:r>
            <a:endParaRPr lang="de-CH" dirty="0" smtClean="0"/>
          </a:p>
          <a:p>
            <a:r>
              <a:rPr lang="de-CH" dirty="0" smtClean="0"/>
              <a:t>-</a:t>
            </a:r>
            <a:r>
              <a:rPr lang="de-CH" dirty="0" err="1" smtClean="0"/>
              <a:t>calls</a:t>
            </a:r>
            <a:r>
              <a:rPr lang="de-CH" dirty="0" smtClean="0"/>
              <a:t> </a:t>
            </a:r>
            <a:r>
              <a:rPr lang="de-CH" dirty="0" err="1" smtClean="0"/>
              <a:t>function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calculate</a:t>
            </a:r>
            <a:r>
              <a:rPr lang="de-CH" dirty="0" smtClean="0"/>
              <a:t> Orientation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calls</a:t>
            </a:r>
            <a:r>
              <a:rPr lang="de-CH" dirty="0" smtClean="0"/>
              <a:t> </a:t>
            </a:r>
            <a:r>
              <a:rPr lang="de-CH" dirty="0" err="1" smtClean="0"/>
              <a:t>function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calculate</a:t>
            </a:r>
            <a:r>
              <a:rPr lang="de-CH" dirty="0" smtClean="0"/>
              <a:t> </a:t>
            </a:r>
            <a:r>
              <a:rPr lang="de-CH" dirty="0" err="1" smtClean="0"/>
              <a:t>x,y</a:t>
            </a:r>
            <a:r>
              <a:rPr lang="de-CH" dirty="0" smtClean="0"/>
              <a:t> </a:t>
            </a:r>
            <a:r>
              <a:rPr lang="de-CH" dirty="0" err="1" smtClean="0"/>
              <a:t>position</a:t>
            </a:r>
            <a:endParaRPr lang="de-CH" dirty="0" smtClean="0"/>
          </a:p>
          <a:p>
            <a:r>
              <a:rPr lang="de-CH" dirty="0" smtClean="0"/>
              <a:t>-</a:t>
            </a:r>
            <a:r>
              <a:rPr lang="de-CH" dirty="0" err="1" smtClean="0"/>
              <a:t>regulate</a:t>
            </a:r>
            <a:r>
              <a:rPr lang="de-CH" dirty="0" smtClean="0"/>
              <a:t> </a:t>
            </a:r>
            <a:r>
              <a:rPr lang="de-CH" dirty="0" err="1" smtClean="0"/>
              <a:t>bearing</a:t>
            </a:r>
            <a:r>
              <a:rPr lang="de-CH" dirty="0" smtClean="0"/>
              <a:t>, so </a:t>
            </a:r>
            <a:r>
              <a:rPr lang="de-CH" dirty="0" err="1" smtClean="0"/>
              <a:t>robot</a:t>
            </a:r>
            <a:r>
              <a:rPr lang="de-CH" dirty="0" smtClean="0"/>
              <a:t> </a:t>
            </a:r>
            <a:r>
              <a:rPr lang="de-CH" dirty="0" err="1" smtClean="0"/>
              <a:t>points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desired</a:t>
            </a:r>
            <a:r>
              <a:rPr lang="de-CH" dirty="0" smtClean="0"/>
              <a:t> </a:t>
            </a:r>
            <a:r>
              <a:rPr lang="de-CH" dirty="0" err="1" smtClean="0"/>
              <a:t>bearing</a:t>
            </a:r>
            <a:endParaRPr lang="de-CH" dirty="0" smtClean="0"/>
          </a:p>
          <a:p>
            <a:r>
              <a:rPr lang="de-CH" dirty="0" smtClean="0"/>
              <a:t>-sets </a:t>
            </a:r>
            <a:r>
              <a:rPr lang="de-CH" dirty="0" err="1" smtClean="0"/>
              <a:t>motor</a:t>
            </a:r>
            <a:r>
              <a:rPr lang="de-CH" dirty="0" smtClean="0"/>
              <a:t> </a:t>
            </a:r>
            <a:r>
              <a:rPr lang="de-CH" dirty="0" err="1" smtClean="0"/>
              <a:t>speed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get</a:t>
            </a:r>
            <a:r>
              <a:rPr lang="de-CH" dirty="0" smtClean="0"/>
              <a:t> </a:t>
            </a:r>
            <a:r>
              <a:rPr lang="de-CH" dirty="0" err="1" smtClean="0"/>
              <a:t>desired</a:t>
            </a:r>
            <a:r>
              <a:rPr lang="de-CH" dirty="0" smtClean="0"/>
              <a:t> </a:t>
            </a:r>
            <a:r>
              <a:rPr lang="de-CH" dirty="0" err="1" smtClean="0"/>
              <a:t>orientation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6172200" y="763787"/>
            <a:ext cx="3093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calculateBearing</a:t>
            </a:r>
            <a:r>
              <a:rPr lang="de-CH" dirty="0" smtClean="0"/>
              <a:t>:</a:t>
            </a:r>
          </a:p>
          <a:p>
            <a:r>
              <a:rPr lang="de-CH" dirty="0" smtClean="0"/>
              <a:t>-takes </a:t>
            </a:r>
            <a:r>
              <a:rPr lang="de-CH" dirty="0" err="1" smtClean="0"/>
              <a:t>motor</a:t>
            </a:r>
            <a:r>
              <a:rPr lang="de-CH" dirty="0" smtClean="0"/>
              <a:t> </a:t>
            </a:r>
            <a:r>
              <a:rPr lang="de-CH" dirty="0" err="1" smtClean="0"/>
              <a:t>steps</a:t>
            </a:r>
            <a:r>
              <a:rPr lang="de-CH" dirty="0" smtClean="0"/>
              <a:t> 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calculates</a:t>
            </a:r>
            <a:r>
              <a:rPr lang="de-CH" dirty="0" smtClean="0"/>
              <a:t> </a:t>
            </a:r>
            <a:r>
              <a:rPr lang="de-CH" dirty="0" err="1" smtClean="0"/>
              <a:t>current</a:t>
            </a:r>
            <a:r>
              <a:rPr lang="de-CH" dirty="0" smtClean="0"/>
              <a:t> </a:t>
            </a:r>
            <a:r>
              <a:rPr lang="de-CH" dirty="0" err="1" smtClean="0"/>
              <a:t>bearing</a:t>
            </a:r>
            <a:endParaRPr lang="de-CH" dirty="0"/>
          </a:p>
        </p:txBody>
      </p:sp>
      <p:sp>
        <p:nvSpPr>
          <p:cNvPr id="7" name="Textfeld 6"/>
          <p:cNvSpPr txBox="1"/>
          <p:nvPr/>
        </p:nvSpPr>
        <p:spPr>
          <a:xfrm>
            <a:off x="6172200" y="1922712"/>
            <a:ext cx="2895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calculateXYPosition</a:t>
            </a:r>
            <a:r>
              <a:rPr lang="de-CH" dirty="0" smtClean="0"/>
              <a:t>:</a:t>
            </a:r>
          </a:p>
          <a:p>
            <a:r>
              <a:rPr lang="de-CH" dirty="0" smtClean="0"/>
              <a:t>-takes </a:t>
            </a:r>
            <a:r>
              <a:rPr lang="de-CH" dirty="0" err="1" smtClean="0"/>
              <a:t>motorsteps</a:t>
            </a:r>
            <a:endParaRPr lang="de-CH" dirty="0" smtClean="0"/>
          </a:p>
          <a:p>
            <a:r>
              <a:rPr lang="de-CH" dirty="0" smtClean="0"/>
              <a:t>-</a:t>
            </a:r>
            <a:r>
              <a:rPr lang="de-CH" dirty="0" err="1" smtClean="0"/>
              <a:t>calculates</a:t>
            </a:r>
            <a:r>
              <a:rPr lang="de-CH" dirty="0" smtClean="0"/>
              <a:t> </a:t>
            </a:r>
            <a:r>
              <a:rPr lang="de-CH" dirty="0" err="1" smtClean="0"/>
              <a:t>x,y</a:t>
            </a:r>
            <a:r>
              <a:rPr lang="de-CH" dirty="0" smtClean="0"/>
              <a:t>-Position</a:t>
            </a:r>
          </a:p>
          <a:p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556260" y="4995982"/>
            <a:ext cx="32537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isAllowedToDrive</a:t>
            </a:r>
            <a:r>
              <a:rPr lang="de-CH" dirty="0" smtClean="0"/>
              <a:t>: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lets</a:t>
            </a:r>
            <a:r>
              <a:rPr lang="de-CH" dirty="0"/>
              <a:t> </a:t>
            </a:r>
            <a:r>
              <a:rPr lang="de-CH" dirty="0" err="1" smtClean="0"/>
              <a:t>functions</a:t>
            </a:r>
            <a:r>
              <a:rPr lang="de-CH" dirty="0" smtClean="0"/>
              <a:t> </a:t>
            </a:r>
            <a:r>
              <a:rPr lang="de-CH" dirty="0" err="1" smtClean="0"/>
              <a:t>enable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disable</a:t>
            </a:r>
            <a:r>
              <a:rPr lang="de-CH" dirty="0" smtClean="0"/>
              <a:t> </a:t>
            </a:r>
            <a:r>
              <a:rPr lang="de-CH" dirty="0" err="1" smtClean="0"/>
              <a:t>forward</a:t>
            </a:r>
            <a:r>
              <a:rPr lang="de-CH" dirty="0" smtClean="0"/>
              <a:t> </a:t>
            </a:r>
            <a:r>
              <a:rPr lang="de-CH" dirty="0" err="1" smtClean="0"/>
              <a:t>driving</a:t>
            </a:r>
            <a:endParaRPr lang="de-CH" dirty="0"/>
          </a:p>
        </p:txBody>
      </p:sp>
      <p:sp>
        <p:nvSpPr>
          <p:cNvPr id="9" name="Textfeld 8"/>
          <p:cNvSpPr txBox="1"/>
          <p:nvPr/>
        </p:nvSpPr>
        <p:spPr>
          <a:xfrm>
            <a:off x="556260" y="3872746"/>
            <a:ext cx="2712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setDesiredBearing</a:t>
            </a:r>
            <a:r>
              <a:rPr lang="de-CH" dirty="0" smtClean="0"/>
              <a:t>(</a:t>
            </a:r>
            <a:r>
              <a:rPr lang="de-CH" dirty="0" err="1" smtClean="0">
                <a:solidFill>
                  <a:srgbClr val="FF0000"/>
                </a:solidFill>
              </a:rPr>
              <a:t>fanny</a:t>
            </a:r>
            <a:r>
              <a:rPr lang="de-CH" dirty="0" smtClean="0"/>
              <a:t>):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lets</a:t>
            </a:r>
            <a:r>
              <a:rPr lang="de-CH" dirty="0" smtClean="0"/>
              <a:t> </a:t>
            </a:r>
            <a:r>
              <a:rPr lang="de-CH" dirty="0" err="1" smtClean="0"/>
              <a:t>functions</a:t>
            </a:r>
            <a:r>
              <a:rPr lang="de-CH" dirty="0" smtClean="0"/>
              <a:t> </a:t>
            </a:r>
            <a:r>
              <a:rPr lang="de-CH" dirty="0" err="1" smtClean="0"/>
              <a:t>set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desiredBearing</a:t>
            </a:r>
            <a:endParaRPr lang="de-CH" dirty="0"/>
          </a:p>
        </p:txBody>
      </p:sp>
      <p:sp>
        <p:nvSpPr>
          <p:cNvPr id="10" name="Textfeld 9"/>
          <p:cNvSpPr txBox="1"/>
          <p:nvPr/>
        </p:nvSpPr>
        <p:spPr>
          <a:xfrm>
            <a:off x="6172200" y="3351223"/>
            <a:ext cx="2895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getXPosition</a:t>
            </a:r>
            <a:r>
              <a:rPr lang="de-CH" dirty="0"/>
              <a:t>(</a:t>
            </a:r>
            <a:r>
              <a:rPr lang="de-CH" dirty="0" err="1">
                <a:solidFill>
                  <a:srgbClr val="FF0000"/>
                </a:solidFill>
              </a:rPr>
              <a:t>fanny</a:t>
            </a:r>
            <a:r>
              <a:rPr lang="de-CH" dirty="0"/>
              <a:t>):</a:t>
            </a:r>
            <a:endParaRPr lang="de-CH" dirty="0" smtClean="0"/>
          </a:p>
          <a:p>
            <a:r>
              <a:rPr lang="de-CH" dirty="0" smtClean="0"/>
              <a:t>-</a:t>
            </a:r>
            <a:r>
              <a:rPr lang="de-CH" dirty="0" err="1" smtClean="0"/>
              <a:t>gives</a:t>
            </a:r>
            <a:r>
              <a:rPr lang="de-CH" dirty="0" smtClean="0"/>
              <a:t> x-Position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robot</a:t>
            </a:r>
            <a:endParaRPr lang="de-CH" dirty="0"/>
          </a:p>
        </p:txBody>
      </p:sp>
      <p:sp>
        <p:nvSpPr>
          <p:cNvPr id="11" name="Textfeld 10"/>
          <p:cNvSpPr txBox="1"/>
          <p:nvPr/>
        </p:nvSpPr>
        <p:spPr>
          <a:xfrm>
            <a:off x="6172200" y="4134922"/>
            <a:ext cx="2895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getYPosition</a:t>
            </a:r>
            <a:r>
              <a:rPr lang="de-CH" dirty="0"/>
              <a:t>(</a:t>
            </a:r>
            <a:r>
              <a:rPr lang="de-CH" dirty="0" err="1">
                <a:solidFill>
                  <a:srgbClr val="FF0000"/>
                </a:solidFill>
              </a:rPr>
              <a:t>fanny</a:t>
            </a:r>
            <a:r>
              <a:rPr lang="de-CH" dirty="0"/>
              <a:t>):</a:t>
            </a:r>
            <a:r>
              <a:rPr lang="de-CH" dirty="0" smtClean="0"/>
              <a:t>: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gives</a:t>
            </a:r>
            <a:r>
              <a:rPr lang="de-CH" dirty="0" smtClean="0"/>
              <a:t> y-Position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robot</a:t>
            </a: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6172200" y="5016848"/>
            <a:ext cx="2895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getBearing</a:t>
            </a:r>
            <a:r>
              <a:rPr lang="de-CH" dirty="0"/>
              <a:t>(</a:t>
            </a:r>
            <a:r>
              <a:rPr lang="de-CH" dirty="0" err="1">
                <a:solidFill>
                  <a:srgbClr val="FF0000"/>
                </a:solidFill>
              </a:rPr>
              <a:t>fanny</a:t>
            </a:r>
            <a:r>
              <a:rPr lang="de-CH" dirty="0" smtClean="0"/>
              <a:t>):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gives</a:t>
            </a:r>
            <a:r>
              <a:rPr lang="de-CH" dirty="0" smtClean="0"/>
              <a:t> </a:t>
            </a:r>
            <a:r>
              <a:rPr lang="de-CH" dirty="0" err="1" smtClean="0"/>
              <a:t>bearing</a:t>
            </a:r>
            <a:r>
              <a:rPr lang="de-CH" dirty="0" smtClean="0"/>
              <a:t>(</a:t>
            </a:r>
            <a:r>
              <a:rPr lang="de-CH" dirty="0" err="1" smtClean="0"/>
              <a:t>phi</a:t>
            </a:r>
            <a:r>
              <a:rPr lang="de-CH" dirty="0" smtClean="0"/>
              <a:t>)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robot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8851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72439" y="320040"/>
            <a:ext cx="334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Free-</a:t>
            </a:r>
            <a:r>
              <a:rPr lang="de-CH" dirty="0" err="1" smtClean="0"/>
              <a:t>direction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r>
              <a:rPr lang="de-CH" dirty="0" smtClean="0"/>
              <a:t> </a:t>
            </a:r>
            <a:r>
              <a:rPr lang="de-CH" dirty="0" err="1" smtClean="0"/>
              <a:t>thread</a:t>
            </a:r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556260" y="754380"/>
            <a:ext cx="432054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Detection</a:t>
            </a:r>
            <a:r>
              <a:rPr lang="de-CH" dirty="0" smtClean="0"/>
              <a:t> </a:t>
            </a:r>
            <a:r>
              <a:rPr lang="de-CH" dirty="0" err="1" smtClean="0"/>
              <a:t>thread</a:t>
            </a:r>
            <a:r>
              <a:rPr lang="de-CH" dirty="0" smtClean="0"/>
              <a:t>:</a:t>
            </a:r>
          </a:p>
          <a:p>
            <a:r>
              <a:rPr lang="de-CH" dirty="0" smtClean="0"/>
              <a:t>-scans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one</a:t>
            </a:r>
            <a:r>
              <a:rPr lang="de-CH" dirty="0" smtClean="0"/>
              <a:t> </a:t>
            </a:r>
            <a:r>
              <a:rPr lang="de-CH" dirty="0" err="1" smtClean="0"/>
              <a:t>bearing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find </a:t>
            </a:r>
            <a:r>
              <a:rPr lang="de-CH" dirty="0" err="1" smtClean="0"/>
              <a:t>free</a:t>
            </a:r>
            <a:r>
              <a:rPr lang="de-CH" dirty="0" smtClean="0"/>
              <a:t> </a:t>
            </a:r>
            <a:r>
              <a:rPr lang="de-CH" dirty="0" err="1" smtClean="0"/>
              <a:t>passage</a:t>
            </a:r>
            <a:r>
              <a:rPr lang="de-CH" dirty="0" smtClean="0"/>
              <a:t>.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uses</a:t>
            </a:r>
            <a:r>
              <a:rPr lang="de-CH" dirty="0" smtClean="0"/>
              <a:t> TOF-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find </a:t>
            </a:r>
            <a:r>
              <a:rPr lang="de-CH" dirty="0" err="1" smtClean="0"/>
              <a:t>bearing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free</a:t>
            </a:r>
            <a:r>
              <a:rPr lang="de-CH" dirty="0" smtClean="0"/>
              <a:t> </a:t>
            </a:r>
            <a:r>
              <a:rPr lang="de-CH" dirty="0" err="1" smtClean="0"/>
              <a:t>passage</a:t>
            </a:r>
            <a:endParaRPr lang="de-CH" dirty="0" smtClean="0"/>
          </a:p>
          <a:p>
            <a:r>
              <a:rPr lang="de-CH" dirty="0" smtClean="0"/>
              <a:t>-</a:t>
            </a:r>
            <a:r>
              <a:rPr lang="de-CH" dirty="0" err="1" smtClean="0"/>
              <a:t>saves</a:t>
            </a:r>
            <a:r>
              <a:rPr lang="de-CH" dirty="0" smtClean="0"/>
              <a:t> 2 </a:t>
            </a:r>
            <a:r>
              <a:rPr lang="de-CH" dirty="0" err="1" smtClean="0"/>
              <a:t>direction</a:t>
            </a:r>
            <a:r>
              <a:rPr lang="de-CH" dirty="0" smtClean="0"/>
              <a:t>, </a:t>
            </a:r>
            <a:r>
              <a:rPr lang="de-CH" dirty="0" err="1" smtClean="0"/>
              <a:t>where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deteced</a:t>
            </a:r>
            <a:r>
              <a:rPr lang="de-CH" dirty="0" smtClean="0"/>
              <a:t> </a:t>
            </a:r>
            <a:r>
              <a:rPr lang="de-CH" dirty="0" err="1" smtClean="0"/>
              <a:t>distance</a:t>
            </a:r>
            <a:r>
              <a:rPr lang="de-CH" dirty="0" smtClean="0"/>
              <a:t> </a:t>
            </a:r>
            <a:r>
              <a:rPr lang="de-CH" dirty="0" err="1" smtClean="0"/>
              <a:t>change</a:t>
            </a:r>
            <a:r>
              <a:rPr lang="de-CH" dirty="0" smtClean="0"/>
              <a:t> abrupt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short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long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long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short</a:t>
            </a:r>
            <a:endParaRPr lang="de-CH" dirty="0" smtClean="0"/>
          </a:p>
          <a:p>
            <a:endParaRPr lang="de-CH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556260" y="3451938"/>
            <a:ext cx="43205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setScanningRange</a:t>
            </a:r>
            <a:r>
              <a:rPr lang="de-CH" dirty="0" smtClean="0"/>
              <a:t>:</a:t>
            </a:r>
          </a:p>
          <a:p>
            <a:r>
              <a:rPr lang="de-CH" dirty="0" smtClean="0"/>
              <a:t>-sets </a:t>
            </a:r>
            <a:r>
              <a:rPr lang="de-CH" dirty="0" err="1" smtClean="0"/>
              <a:t>start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end </a:t>
            </a:r>
            <a:r>
              <a:rPr lang="de-CH" dirty="0" err="1" smtClean="0"/>
              <a:t>scanning</a:t>
            </a:r>
            <a:r>
              <a:rPr lang="de-CH" dirty="0" smtClean="0"/>
              <a:t> angle.</a:t>
            </a:r>
          </a:p>
          <a:p>
            <a:endParaRPr lang="de-CH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556260" y="4497242"/>
            <a:ext cx="43205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startScanning</a:t>
            </a:r>
            <a:endParaRPr lang="de-CH" dirty="0" smtClean="0"/>
          </a:p>
          <a:p>
            <a:r>
              <a:rPr lang="de-CH" dirty="0" smtClean="0"/>
              <a:t>-starts </a:t>
            </a:r>
            <a:r>
              <a:rPr lang="de-CH" dirty="0" err="1" smtClean="0"/>
              <a:t>scanning</a:t>
            </a:r>
            <a:r>
              <a:rPr lang="de-CH" dirty="0" smtClean="0"/>
              <a:t> </a:t>
            </a:r>
            <a:r>
              <a:rPr lang="de-CH" dirty="0" err="1" smtClean="0"/>
              <a:t>movement</a:t>
            </a:r>
            <a:endParaRPr lang="de-CH" dirty="0" smtClean="0"/>
          </a:p>
          <a:p>
            <a:endParaRPr lang="de-CH" dirty="0" smtClean="0"/>
          </a:p>
        </p:txBody>
      </p:sp>
      <p:sp>
        <p:nvSpPr>
          <p:cNvPr id="9" name="Textfeld 8"/>
          <p:cNvSpPr txBox="1"/>
          <p:nvPr/>
        </p:nvSpPr>
        <p:spPr>
          <a:xfrm>
            <a:off x="5347180" y="754380"/>
            <a:ext cx="43205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getFreeBearings</a:t>
            </a:r>
            <a:endParaRPr lang="de-CH" dirty="0" smtClean="0"/>
          </a:p>
          <a:p>
            <a:r>
              <a:rPr lang="de-CH" dirty="0" smtClean="0"/>
              <a:t>-</a:t>
            </a:r>
            <a:r>
              <a:rPr lang="de-CH" dirty="0" err="1" smtClean="0"/>
              <a:t>gets</a:t>
            </a:r>
            <a:r>
              <a:rPr lang="de-CH" dirty="0" smtClean="0"/>
              <a:t> all </a:t>
            </a:r>
            <a:r>
              <a:rPr lang="de-CH" dirty="0" err="1" smtClean="0"/>
              <a:t>free</a:t>
            </a:r>
            <a:r>
              <a:rPr lang="de-CH" dirty="0" smtClean="0"/>
              <a:t> </a:t>
            </a:r>
            <a:r>
              <a:rPr lang="de-CH" dirty="0" err="1" smtClean="0"/>
              <a:t>bearings</a:t>
            </a:r>
            <a:endParaRPr lang="de-CH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50882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77240" y="800100"/>
            <a:ext cx="10515600" cy="312420"/>
          </a:xfrm>
        </p:spPr>
        <p:txBody>
          <a:bodyPr>
            <a:normAutofit fontScale="90000"/>
          </a:bodyPr>
          <a:lstStyle/>
          <a:p>
            <a:r>
              <a:rPr lang="en-GB" sz="1800" b="1" dirty="0" smtClean="0"/>
              <a:t>Main-Thread</a:t>
            </a:r>
            <a:endParaRPr lang="de-CH" sz="1800" dirty="0"/>
          </a:p>
        </p:txBody>
      </p:sp>
      <p:sp>
        <p:nvSpPr>
          <p:cNvPr id="5" name="Textfeld 4"/>
          <p:cNvSpPr txBox="1"/>
          <p:nvPr/>
        </p:nvSpPr>
        <p:spPr>
          <a:xfrm>
            <a:off x="777240" y="1112520"/>
            <a:ext cx="432054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smtClean="0"/>
              <a:t>Main-thread-</a:t>
            </a:r>
            <a:r>
              <a:rPr lang="de-CH" dirty="0" err="1" smtClean="0"/>
              <a:t>function</a:t>
            </a:r>
            <a:r>
              <a:rPr lang="de-CH" dirty="0" smtClean="0"/>
              <a:t>: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calculates</a:t>
            </a:r>
            <a:r>
              <a:rPr lang="de-CH" dirty="0" smtClean="0"/>
              <a:t> </a:t>
            </a:r>
            <a:r>
              <a:rPr lang="de-CH" dirty="0" err="1" smtClean="0"/>
              <a:t>direction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travel</a:t>
            </a:r>
            <a:r>
              <a:rPr lang="de-CH" dirty="0" smtClean="0"/>
              <a:t>.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fills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structure</a:t>
            </a:r>
            <a:r>
              <a:rPr lang="de-CH" dirty="0" smtClean="0"/>
              <a:t> </a:t>
            </a:r>
            <a:r>
              <a:rPr lang="de-CH" dirty="0" err="1" smtClean="0"/>
              <a:t>where</a:t>
            </a:r>
            <a:r>
              <a:rPr lang="de-CH" dirty="0" smtClean="0"/>
              <a:t> </a:t>
            </a:r>
            <a:r>
              <a:rPr lang="de-CH" dirty="0" err="1" smtClean="0"/>
              <a:t>eventdata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saved</a:t>
            </a:r>
            <a:r>
              <a:rPr lang="de-CH" dirty="0" smtClean="0"/>
              <a:t>(</a:t>
            </a:r>
            <a:r>
              <a:rPr lang="de-CH" dirty="0" err="1" smtClean="0"/>
              <a:t>direction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obstacle</a:t>
            </a:r>
            <a:r>
              <a:rPr lang="de-CH" dirty="0" smtClean="0"/>
              <a:t>, </a:t>
            </a:r>
            <a:r>
              <a:rPr lang="de-CH" dirty="0" err="1" smtClean="0"/>
              <a:t>direction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travel</a:t>
            </a:r>
            <a:r>
              <a:rPr lang="de-CH" dirty="0" smtClean="0"/>
              <a:t>, </a:t>
            </a:r>
            <a:r>
              <a:rPr lang="de-CH" dirty="0" err="1" smtClean="0"/>
              <a:t>direction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sound,etc</a:t>
            </a:r>
            <a:r>
              <a:rPr lang="de-CH" dirty="0" smtClean="0"/>
              <a:t>.)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event</a:t>
            </a:r>
            <a:r>
              <a:rPr lang="de-CH" dirty="0" smtClean="0"/>
              <a:t> </a:t>
            </a:r>
            <a:r>
              <a:rPr lang="de-CH" dirty="0" err="1" smtClean="0"/>
              <a:t>occurs</a:t>
            </a:r>
            <a:r>
              <a:rPr lang="de-CH" dirty="0" smtClean="0"/>
              <a:t> send </a:t>
            </a:r>
            <a:r>
              <a:rPr lang="de-CH" dirty="0" err="1" smtClean="0"/>
              <a:t>event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computer</a:t>
            </a:r>
            <a:r>
              <a:rPr lang="de-CH" dirty="0" smtClean="0"/>
              <a:t>.</a:t>
            </a:r>
            <a:endParaRPr lang="de-CH" dirty="0" smtClean="0"/>
          </a:p>
          <a:p>
            <a:r>
              <a:rPr lang="de-CH" dirty="0" smtClean="0"/>
              <a:t>-</a:t>
            </a:r>
            <a:r>
              <a:rPr lang="de-CH" dirty="0" err="1" smtClean="0"/>
              <a:t>uses</a:t>
            </a:r>
            <a:r>
              <a:rPr lang="de-CH" dirty="0" smtClean="0"/>
              <a:t> </a:t>
            </a:r>
            <a:r>
              <a:rPr lang="de-CH" dirty="0" err="1" smtClean="0"/>
              <a:t>sound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decide</a:t>
            </a:r>
            <a:r>
              <a:rPr lang="de-CH" dirty="0" smtClean="0"/>
              <a:t>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near</a:t>
            </a:r>
            <a:r>
              <a:rPr lang="de-CH" dirty="0" smtClean="0"/>
              <a:t> </a:t>
            </a:r>
            <a:r>
              <a:rPr lang="de-CH" dirty="0" err="1" smtClean="0"/>
              <a:t>soundsource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not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777240" y="3764280"/>
            <a:ext cx="43205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mtClean="0"/>
              <a:t>sendDataToComupter</a:t>
            </a:r>
          </a:p>
          <a:p>
            <a:r>
              <a:rPr lang="de-CH" smtClean="0"/>
              <a:t>-send to comupter in specified format.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1404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</Words>
  <Application>Microsoft Office PowerPoint</Application>
  <PresentationFormat>Breitbild</PresentationFormat>
  <Paragraphs>115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IR-Proxysensor-thread</vt:lpstr>
      <vt:lpstr>PowerPoint-Präsentation</vt:lpstr>
      <vt:lpstr>PowerPoint-Präsentation</vt:lpstr>
      <vt:lpstr>Main-Thread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michel</dc:creator>
  <cp:lastModifiedBy>tobias michel</cp:lastModifiedBy>
  <cp:revision>49</cp:revision>
  <dcterms:created xsi:type="dcterms:W3CDTF">2020-04-08T17:01:22Z</dcterms:created>
  <dcterms:modified xsi:type="dcterms:W3CDTF">2020-04-23T09:32:34Z</dcterms:modified>
</cp:coreProperties>
</file>