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029200"/>
          </a:xfrm>
          <a:prstGeom prst="rect">
            <a:avLst/>
          </a:prstGeom>
          <a:solidFill>
            <a:srgbClr val="87CE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6400800" y="457200"/>
            <a:ext cx="914400" cy="914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5029200"/>
            <a:ext cx="9144000" cy="1371600"/>
          </a:xfrm>
          <a:prstGeom prst="rect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Cloud 4"/>
          <p:cNvSpPr/>
          <p:nvPr/>
        </p:nvSpPr>
        <p:spPr>
          <a:xfrm>
            <a:off x="914400" y="914400"/>
            <a:ext cx="1371600" cy="914400"/>
          </a:xfrm>
          <a:prstGeom prst="cloud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Cloud 5"/>
          <p:cNvSpPr/>
          <p:nvPr/>
        </p:nvSpPr>
        <p:spPr>
          <a:xfrm>
            <a:off x="3657600" y="457200"/>
            <a:ext cx="1371600" cy="914400"/>
          </a:xfrm>
          <a:prstGeom prst="cloud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Cloud 6"/>
          <p:cNvSpPr/>
          <p:nvPr/>
        </p:nvSpPr>
        <p:spPr>
          <a:xfrm>
            <a:off x="5486400" y="1828800"/>
            <a:ext cx="1371600" cy="914400"/>
          </a:xfrm>
          <a:prstGeom prst="cloud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un 7"/>
          <p:cNvSpPr/>
          <p:nvPr/>
        </p:nvSpPr>
        <p:spPr>
          <a:xfrm>
            <a:off x="914400" y="5486400"/>
            <a:ext cx="457200" cy="457200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un 8"/>
          <p:cNvSpPr/>
          <p:nvPr/>
        </p:nvSpPr>
        <p:spPr>
          <a:xfrm>
            <a:off x="2743200" y="5486400"/>
            <a:ext cx="457200" cy="457200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un 9"/>
          <p:cNvSpPr/>
          <p:nvPr/>
        </p:nvSpPr>
        <p:spPr>
          <a:xfrm>
            <a:off x="4572000" y="5486400"/>
            <a:ext cx="457200" cy="457200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un 10"/>
          <p:cNvSpPr/>
          <p:nvPr/>
        </p:nvSpPr>
        <p:spPr>
          <a:xfrm>
            <a:off x="6400800" y="5486400"/>
            <a:ext cx="457200" cy="457200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Sun 11"/>
          <p:cNvSpPr/>
          <p:nvPr/>
        </p:nvSpPr>
        <p:spPr>
          <a:xfrm>
            <a:off x="8229600" y="5486400"/>
            <a:ext cx="457200" cy="457200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1828800" y="4572000"/>
            <a:ext cx="182880" cy="914400"/>
          </a:xfrm>
          <a:prstGeom prst="rect">
            <a:avLst/>
          </a:prstGeom>
          <a:solidFill>
            <a:srgbClr val="8B45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1463040" y="3657600"/>
            <a:ext cx="914400" cy="914400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4572000" y="4572000"/>
            <a:ext cx="182880" cy="914400"/>
          </a:xfrm>
          <a:prstGeom prst="rect">
            <a:avLst/>
          </a:prstGeom>
          <a:solidFill>
            <a:srgbClr val="8B45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4206240" y="3657600"/>
            <a:ext cx="914400" cy="914400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7315200" y="4572000"/>
            <a:ext cx="182880" cy="914400"/>
          </a:xfrm>
          <a:prstGeom prst="rect">
            <a:avLst/>
          </a:prstGeom>
          <a:solidFill>
            <a:srgbClr val="8B45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6949440" y="3657600"/>
            <a:ext cx="914400" cy="914400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Isosceles Triangle 18"/>
          <p:cNvSpPr/>
          <p:nvPr/>
        </p:nvSpPr>
        <p:spPr>
          <a:xfrm>
            <a:off x="1828800" y="1828800"/>
            <a:ext cx="457200" cy="457200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Isosceles Triangle 19"/>
          <p:cNvSpPr/>
          <p:nvPr/>
        </p:nvSpPr>
        <p:spPr>
          <a:xfrm>
            <a:off x="2743200" y="1371600"/>
            <a:ext cx="457200" cy="457200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Isosceles Triangle 20"/>
          <p:cNvSpPr/>
          <p:nvPr/>
        </p:nvSpPr>
        <p:spPr>
          <a:xfrm>
            <a:off x="3657600" y="2286000"/>
            <a:ext cx="457200" cy="457200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