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l.zodros@gmail.com" TargetMode="External"/><Relationship Id="rId4" Type="http://schemas.openxmlformats.org/officeDocument/2006/relationships/hyperlink" Target="mailto:abdelkarim.bouras@ensam.e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>
                <a:solidFill>
                  <a:srgbClr val="CC0000"/>
                </a:solidFill>
              </a:rPr>
              <a:t>LA VILLE DE DEMAIN</a:t>
            </a:r>
            <a:endParaRPr>
              <a:solidFill>
                <a:srgbClr val="CC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-170325" y="1243850"/>
            <a:ext cx="9247200" cy="288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</a:t>
            </a:r>
            <a:r>
              <a:rPr b="0" i="0" lang="fr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“Make the City”</a:t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Catégorie:-La ville et l’immobilier humain et inclusifs</a:t>
            </a:r>
            <a:endParaRPr b="0" i="0" sz="2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fr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                 -La ville et l’immobilier intelligents et connectés</a:t>
            </a:r>
            <a:endParaRPr b="0" i="0" sz="2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459950"/>
            <a:ext cx="1704075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18994" l="0" r="0" t="29760"/>
          <a:stretch/>
        </p:blipFill>
        <p:spPr>
          <a:xfrm>
            <a:off x="7154026" y="4123850"/>
            <a:ext cx="1989974" cy="10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8980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                              </a:t>
            </a:r>
            <a:r>
              <a:rPr b="1" lang="fr"/>
              <a:t> Projet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sz="2000">
                <a:solidFill>
                  <a:srgbClr val="FF0000"/>
                </a:solidFill>
              </a:rPr>
              <a:t>-Le problème:La mobilisation des gens autour des différentes actions pour lutter pour l’écologie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sz="2000">
                <a:solidFill>
                  <a:srgbClr val="FF0000"/>
                </a:solidFill>
              </a:rPr>
              <a:t>-Comment:Via une application mobile “Le citoyen de Demain”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600">
                <a:solidFill>
                  <a:srgbClr val="FFFF00"/>
                </a:solidFill>
              </a:rPr>
              <a:t> 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5686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               </a:t>
            </a:r>
            <a:r>
              <a:rPr b="1" lang="fr">
                <a:solidFill>
                  <a:srgbClr val="6AA84F"/>
                </a:solidFill>
              </a:rPr>
              <a:t> CONCEPT DU PROJET</a:t>
            </a:r>
            <a:endParaRPr b="1">
              <a:solidFill>
                <a:srgbClr val="6AA84F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6AA84F"/>
                </a:solidFill>
              </a:rPr>
              <a:t>BUT: -faire atteindre aux personnes plusieurs objectifs (zéro déchet, entretien des bâtiment verts,réduction de la consommation en électricité et eau et de l’empreinte carbone)  améliorer les relations entre voisins 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6AA84F"/>
                </a:solidFill>
              </a:rPr>
              <a:t>COMMENT:-via des défis, des concours 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fr">
                <a:solidFill>
                  <a:srgbClr val="6AA84F"/>
                </a:solidFill>
              </a:rPr>
              <a:t>                                                                                                   </a:t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6AA84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fr">
                <a:solidFill>
                  <a:srgbClr val="6AA84F"/>
                </a:solidFill>
              </a:rPr>
              <a:t> 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344750" y="2644600"/>
            <a:ext cx="7261500" cy="7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fr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-Permettre une baisse d'impôt ou de loyer pour action citoyenne ou de gagner des bon de réduction   </a:t>
            </a:r>
            <a:r>
              <a:rPr b="0" i="0" lang="fr" sz="16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</a:t>
            </a:r>
            <a:endParaRPr b="0" i="0" sz="16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479175" y="3339350"/>
            <a:ext cx="6454500" cy="7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fr" sz="14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fr" sz="1800" u="none" cap="none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-Permettre le partage de ses actions, de ses progrès et des différents défis réussi via les réseaux sociaux</a:t>
            </a:r>
            <a:endParaRPr b="0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1500" y="4213400"/>
            <a:ext cx="66786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                          </a:t>
            </a:r>
            <a:r>
              <a:rPr b="1" lang="fr"/>
              <a:t>MARCHÉ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-50" y="1199025"/>
            <a:ext cx="9144000" cy="3369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784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-Avantages:-Pas de concurrence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-Les réseaux sociaux sont déjà une partie des vies des futurs citoyens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-Une portée nationale voire internationale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-Limiter les coût en personnel d’entretien 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-Un moyen de sensibiliser d’avantage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-Principe de rewarding bénéfique au futur partenaire et/ou aux états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>
                <a:solidFill>
                  <a:srgbClr val="FF0000"/>
                </a:solidFill>
              </a:rPr>
              <a:t>                    -Sensibilisation plus simple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639457" y="1657350"/>
            <a:ext cx="1828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/>
              <a:t>                             L’ÉQUIPE:LES CONQUÉRANTS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" sz="1000">
                <a:solidFill>
                  <a:srgbClr val="000000"/>
                </a:solidFill>
              </a:rPr>
              <a:t>ZODROS                              MICKAËL                         opiniâtre, sérieux , autonome  , transhumaniste….          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fr" sz="1000">
                <a:solidFill>
                  <a:srgbClr val="000000"/>
                </a:solidFill>
              </a:rPr>
              <a:t>Sorbonne Université               20 ans                           </a:t>
            </a:r>
            <a:r>
              <a:rPr b="1" lang="fr" sz="1000">
                <a:solidFill>
                  <a:srgbClr val="434343"/>
                </a:solidFill>
              </a:rPr>
              <a:t>  </a:t>
            </a:r>
            <a:r>
              <a:rPr b="1" lang="fr" sz="1000">
                <a:solidFill>
                  <a:srgbClr val="000000"/>
                </a:solidFill>
              </a:rPr>
              <a:t>“L'avenir n'est pas ce qui va arriver, mais ce que nous allons faire”.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lang="fr" sz="1000">
                <a:solidFill>
                  <a:srgbClr val="000000"/>
                </a:solidFill>
              </a:rPr>
              <a:t>0633867335                         </a:t>
            </a:r>
            <a:r>
              <a:rPr b="1" lang="fr" sz="1000" u="sng">
                <a:solidFill>
                  <a:schemeClr val="hlink"/>
                </a:solidFill>
                <a:hlinkClick r:id="rId3"/>
              </a:rPr>
              <a:t>mickael.zodros@gmail.com</a:t>
            </a:r>
            <a:r>
              <a:rPr b="1" lang="fr" sz="1000" u="sng">
                <a:solidFill>
                  <a:srgbClr val="000000"/>
                </a:solidFill>
              </a:rPr>
              <a:t> </a:t>
            </a:r>
            <a:endParaRPr b="1" sz="1000" u="sng">
              <a:solidFill>
                <a:srgbClr val="000000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2807475"/>
            <a:ext cx="728889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Bouras Abdelkarim                        Entreprenant, Humaniste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Arts et métiers ParisTech              20ans          « L’instant c</a:t>
            </a:r>
            <a:r>
              <a:rPr b="1" lang="fr" sz="1000"/>
              <a:t>’</a:t>
            </a:r>
            <a:r>
              <a:rPr b="1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 l’avènement de l’événement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0767789022.          </a:t>
            </a:r>
            <a:r>
              <a:rPr b="1" i="0" lang="fr" sz="1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fr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abdelkarim.bouras@ensam.eu</a:t>
            </a:r>
            <a:endParaRPr b="1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