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B39798F-4139-471C-86AA-523FC37A97B1}" type="datetimeFigureOut">
              <a:rPr lang="en-GB" smtClean="0"/>
              <a:t>16/12/2015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4E6296C-5284-45C1-8929-F18E6D268D1B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photomath.net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automath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Photo calculator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9"/>
          <p:cNvSpPr txBox="1"/>
          <p:nvPr/>
        </p:nvSpPr>
        <p:spPr>
          <a:xfrm>
            <a:off x="2915816" y="911666"/>
            <a:ext cx="38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SOFT COMPUTING</a:t>
            </a:r>
            <a:endParaRPr lang="sr-Latn-R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2659488" y="3198167"/>
            <a:ext cx="38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SOFT COMPUTING</a:t>
            </a:r>
            <a:endParaRPr lang="sr-Latn-R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itle 6"/>
          <p:cNvSpPr>
            <a:spLocks noGrp="1"/>
          </p:cNvSpPr>
          <p:nvPr/>
        </p:nvSpPr>
        <p:spPr>
          <a:xfrm>
            <a:off x="251520" y="4869160"/>
            <a:ext cx="2966284" cy="17806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sz="1800" cap="none" dirty="0" smtClean="0">
                <a:latin typeface="+mn-lt"/>
              </a:rPr>
              <a:t>Profesor:</a:t>
            </a:r>
            <a:endParaRPr lang="en-US" sz="1800" cap="none" dirty="0" smtClean="0">
              <a:latin typeface="+mn-lt"/>
            </a:endParaRPr>
          </a:p>
          <a:p>
            <a:r>
              <a:rPr lang="en-US" sz="1800" cap="none" dirty="0" err="1" smtClean="0">
                <a:latin typeface="+mn-lt"/>
              </a:rPr>
              <a:t>Dr</a:t>
            </a:r>
            <a:r>
              <a:rPr lang="en-US" sz="1800" cap="none" dirty="0" smtClean="0">
                <a:latin typeface="+mn-lt"/>
              </a:rPr>
              <a:t> </a:t>
            </a:r>
            <a:r>
              <a:rPr lang="sr-Latn-RS" sz="1800" cap="none" dirty="0" smtClean="0">
                <a:latin typeface="+mn-lt"/>
              </a:rPr>
              <a:t>Đorđe Obradović</a:t>
            </a:r>
          </a:p>
          <a:p>
            <a:r>
              <a:rPr lang="sr-Latn-RS" sz="1800" cap="none" dirty="0" smtClean="0">
                <a:latin typeface="+mn-lt"/>
              </a:rPr>
              <a:t>Asistent:</a:t>
            </a:r>
          </a:p>
          <a:p>
            <a:r>
              <a:rPr lang="en-US" sz="1800" cap="none" dirty="0" err="1" smtClean="0">
                <a:latin typeface="+mn-lt"/>
              </a:rPr>
              <a:t>Mihailo</a:t>
            </a:r>
            <a:r>
              <a:rPr lang="en-US" sz="1800" cap="none" dirty="0" smtClean="0">
                <a:latin typeface="+mn-lt"/>
              </a:rPr>
              <a:t> </a:t>
            </a:r>
            <a:r>
              <a:rPr lang="en-US" sz="1800" cap="none" dirty="0" err="1" smtClean="0">
                <a:latin typeface="+mn-lt"/>
              </a:rPr>
              <a:t>Isakov</a:t>
            </a:r>
            <a:endParaRPr lang="sr-Latn-RS" sz="1800" cap="none" dirty="0" smtClean="0">
              <a:latin typeface="+mn-lt"/>
            </a:endParaRPr>
          </a:p>
          <a:p>
            <a:endParaRPr lang="en-US" sz="1800" cap="none" dirty="0" smtClean="0">
              <a:latin typeface="+mn-lt"/>
            </a:endParaRPr>
          </a:p>
          <a:p>
            <a:endParaRPr lang="sr-Latn-RS" sz="1800" cap="none" dirty="0">
              <a:latin typeface="+mn-l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68144" y="5757728"/>
            <a:ext cx="312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Student: </a:t>
            </a:r>
            <a:endParaRPr lang="sr-Latn-RS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Marko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</a:t>
            </a:r>
            <a:r>
              <a:rPr lang="sr-Latn-BA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ćić </a:t>
            </a:r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RA106/2012</a:t>
            </a:r>
            <a:endParaRPr lang="sr-Latn-RS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8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BA" dirty="0" smtClean="0"/>
              <a:t>Motivacija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7"/>
            <a:ext cx="8229600" cy="4111669"/>
          </a:xfrm>
        </p:spPr>
        <p:txBody>
          <a:bodyPr>
            <a:normAutofit/>
          </a:bodyPr>
          <a:lstStyle/>
          <a:p>
            <a:r>
              <a:rPr lang="sr-Latn-BA" sz="2400" dirty="0" smtClean="0"/>
              <a:t>Pomoć u nastavne svrhe, za učenje matematike</a:t>
            </a:r>
          </a:p>
          <a:p>
            <a:r>
              <a:rPr lang="sr-Latn-BA" sz="2400" dirty="0" smtClean="0"/>
              <a:t>Ubrzanono učenje zbog smanjenja vremena pri rešavanju zadataka</a:t>
            </a:r>
          </a:p>
          <a:p>
            <a:r>
              <a:rPr lang="sr-Latn-BA" sz="2400" dirty="0" smtClean="0"/>
              <a:t>Provera tačnosti je zbog brzine rešavanja i mnogo lakša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2055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BA" dirty="0" smtClean="0"/>
              <a:t>Slične aplikacije</a:t>
            </a:r>
            <a:endParaRPr lang="en-GB" dirty="0"/>
          </a:p>
        </p:txBody>
      </p:sp>
      <p:sp>
        <p:nvSpPr>
          <p:cNvPr id="4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PhotoMath - </a:t>
            </a:r>
            <a:r>
              <a:rPr lang="sr-Latn-RS" sz="2400" dirty="0">
                <a:hlinkClick r:id="rId2"/>
              </a:rPr>
              <a:t>https://photomath.net/en</a:t>
            </a:r>
            <a:r>
              <a:rPr lang="sr-Latn-RS" sz="2400" dirty="0" smtClean="0">
                <a:hlinkClick r:id="rId2"/>
              </a:rPr>
              <a:t>/</a:t>
            </a:r>
            <a:r>
              <a:rPr lang="sr-Latn-RS" sz="2400" b="1" dirty="0" smtClean="0"/>
              <a:t> </a:t>
            </a:r>
            <a:endParaRPr lang="sr-Latn-RS" sz="2400" b="1" dirty="0" smtClean="0"/>
          </a:p>
          <a:p>
            <a:pPr marL="0" indent="0">
              <a:buNone/>
            </a:pPr>
            <a:r>
              <a:rPr lang="sr-Latn-RS" sz="2400" b="1" dirty="0" smtClean="0"/>
              <a:t>    </a:t>
            </a:r>
            <a:r>
              <a:rPr lang="sr-Latn-RS" sz="2400" dirty="0" smtClean="0"/>
              <a:t>Nema mogućnost prepoznavanja ručno pisanih izraza, zagrada, nelinearnih operacija</a:t>
            </a:r>
            <a:r>
              <a:rPr lang="sr-Latn-RS" sz="2400" dirty="0"/>
              <a:t>... Postoji za više platformi mobilnih telefona kao </a:t>
            </a:r>
            <a:r>
              <a:rPr lang="sr-Latn-RS" sz="2400" dirty="0" smtClean="0"/>
              <a:t>što su Android </a:t>
            </a:r>
            <a:r>
              <a:rPr lang="sr-Latn-RS" sz="2400" dirty="0"/>
              <a:t>i iOS.</a:t>
            </a:r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 smtClean="0"/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 smtClean="0"/>
          </a:p>
          <a:p>
            <a:pPr marL="0" indent="0">
              <a:buNone/>
            </a:pPr>
            <a:endParaRPr lang="sr-Latn-RS" sz="2400" dirty="0" smtClean="0"/>
          </a:p>
        </p:txBody>
      </p:sp>
      <p:pic>
        <p:nvPicPr>
          <p:cNvPr id="2051" name="Picture 3" descr="C:\Users\Chakmi\Desktop\PhotoMath-logo-on-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3960440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hakmi\Desktop\pm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84983"/>
            <a:ext cx="2304256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1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BA" dirty="0"/>
              <a:t>Slične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AutoMath - </a:t>
            </a:r>
            <a:r>
              <a:rPr lang="sr-Latn-RS" sz="2400" dirty="0">
                <a:hlinkClick r:id="rId2"/>
              </a:rPr>
              <a:t>https://www.automathapp.com/</a:t>
            </a:r>
            <a:endParaRPr lang="sr-Latn-RS" sz="2400" dirty="0"/>
          </a:p>
          <a:p>
            <a:pPr marL="0" indent="0">
              <a:buNone/>
            </a:pPr>
            <a:r>
              <a:rPr lang="sr-Latn-RS" sz="2400" dirty="0"/>
              <a:t> Nema mogućnost prepoznavanja ručno pisanih izraza,   kompleksnih razlomaka. Postoji za više </a:t>
            </a:r>
            <a:r>
              <a:rPr lang="sr-Latn-RS" sz="2400" dirty="0" smtClean="0"/>
              <a:t>platformi mobilnih telefona kao što su Android i iOS.</a:t>
            </a:r>
            <a:endParaRPr lang="sr-Latn-RS" sz="2400" dirty="0"/>
          </a:p>
          <a:p>
            <a:endParaRPr lang="en-GB" sz="2400" dirty="0"/>
          </a:p>
        </p:txBody>
      </p:sp>
      <p:pic>
        <p:nvPicPr>
          <p:cNvPr id="1026" name="Picture 2" descr="C:\Users\Chakmi\Desktop\automath-photo-calcula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3356992"/>
            <a:ext cx="5005709" cy="279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93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BA" dirty="0" smtClean="0"/>
              <a:t>Koraci implementacije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BA" sz="2400" dirty="0" smtClean="0"/>
              <a:t>Obrada slike korišćenjem funkcija kao što su Grayscale i Treshold, kao i morfoloških operacija(dilatacija i erozija)</a:t>
            </a:r>
          </a:p>
          <a:p>
            <a:r>
              <a:rPr lang="sr-Latn-BA" sz="2400" dirty="0" smtClean="0"/>
              <a:t>Uočavanje i izdvajanje bitnih delova slike, regiona</a:t>
            </a:r>
          </a:p>
          <a:p>
            <a:r>
              <a:rPr lang="sr-Latn-BA" sz="2400" dirty="0" smtClean="0"/>
              <a:t>Uočavanje regiona različite veličine (npr. stepen) koji su od značaja</a:t>
            </a:r>
          </a:p>
          <a:p>
            <a:r>
              <a:rPr lang="sr-Latn-BA" sz="2400" dirty="0" smtClean="0"/>
              <a:t>Izvlačenje brojeva i matematičkih funkcija</a:t>
            </a:r>
          </a:p>
          <a:p>
            <a:r>
              <a:rPr lang="sr-Latn-BA" sz="2400" dirty="0" smtClean="0"/>
              <a:t>Obučavanje neuronske mreže</a:t>
            </a:r>
          </a:p>
          <a:p>
            <a:r>
              <a:rPr lang="sr-Latn-BA" sz="2400" smtClean="0"/>
              <a:t>Prepoznavanje matematičkih izraza i njihovo rešavanje uz pomoć Wolfram Aplha aplikacije</a:t>
            </a:r>
            <a:endParaRPr lang="sr-Latn-BA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34613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38</TotalTime>
  <Words>173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Photo calculator</vt:lpstr>
      <vt:lpstr>Motivacija</vt:lpstr>
      <vt:lpstr>Slične aplikacije</vt:lpstr>
      <vt:lpstr>Slične aplikacije</vt:lpstr>
      <vt:lpstr>Koraci implementacije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calculator</dc:title>
  <dc:creator>Chakmi Micic</dc:creator>
  <cp:lastModifiedBy>Chakmi Micic</cp:lastModifiedBy>
  <cp:revision>4</cp:revision>
  <dcterms:created xsi:type="dcterms:W3CDTF">2015-12-16T16:45:19Z</dcterms:created>
  <dcterms:modified xsi:type="dcterms:W3CDTF">2015-12-16T17:23:57Z</dcterms:modified>
</cp:coreProperties>
</file>