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F722-CD5E-894E-A1ED-715974450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4607B-DB91-2348-9805-C1721116D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4E8A-520C-0348-AEA4-4FD5BA2F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1536-5734-F14B-8108-8EE7F18E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49F9-D385-AC4D-A139-5CA7E3DF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7A48-9A1B-0343-9D71-6CB2881C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D9821-8F9A-DD40-BB92-1CD5037A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F5E7-3C66-564D-8FF2-F834C084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096D-C9C6-D042-8154-5D941A0B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89E1-7627-724A-8578-5307F526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3E76B-3EF9-8B40-BE4F-3496BF4ED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ED805-39BF-4849-BF2B-5B6E4E81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2D50-4348-B64C-B369-25FD85C7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5A19-5926-8C48-8443-3B6928E9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42C8-9A12-6742-B79C-9F8B1211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4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A10E-C063-5247-9F1E-35281071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52A6-D94F-074A-8B56-2331FF18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21EB-3349-774C-80AA-C766C05F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AFF8-23B6-B049-ADD7-433DF215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D8B5-4D81-CF47-8E09-75A91A6F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9B9F-E64E-334D-9A6F-4F384F7F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43E6A-D8AF-4547-B592-33C38B393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9F6C-6097-494B-A3F6-8C72FEB1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966F-1D59-BA4B-80BA-D5587BB7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9021F-A16F-004E-8D1D-1C0B111F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F7A0-A2D0-3340-B8A8-8F76C388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280D-2AF2-F945-9E7B-E841A8695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DEE1-F080-3C42-9F9E-E2E060A5E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71EF5-8450-494C-B452-28ED751D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09803-030D-9D46-8E92-4CFE345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5E1B2-AD0C-5B4B-A46E-820B8002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A8F4-977E-8C4A-AB24-0431CB53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550D-1572-4047-9BB8-693E53F1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8DF2-A6D2-4F48-B108-088541EB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56C05-5EFC-7948-9CD9-F371D3A6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CA9F7-74A2-6842-9766-04C6B36F0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ABDF9-7D85-7C42-868B-F58748D9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E0A9D-512E-BC48-A6FE-CE19006C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4DBE2-A503-B14B-85F7-F31D3252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247F-D745-654B-AC99-2D978182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F608-67DE-6E40-93D9-07B6E17B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630BE-E597-2F44-ADB0-324754DB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0BBBD-F658-814D-A356-D5C65B6A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247E8-C9E5-3D44-8C10-75CA5BF3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6BB05-2517-2146-B487-53DD601D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FA79-375A-9A42-A5D4-3B80C5B9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F65E-FCB0-A94A-8AE6-922157EE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0396-1B67-924B-87F7-73F50B31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33080-9A9C-4E4A-B125-7AACA714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023C-8EFC-D444-B94B-1DBBEA48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25D2-F739-014A-BF02-20CC43F7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B6D15-9B43-DB45-8BCF-BC22024E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FF3A-4F83-BC48-9F39-76DEC5BB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455F3-2026-3E45-B561-82519A34D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83C91-9E82-CA41-BB38-CD3D8A19F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77050-B8A6-6B4F-9215-4FACA188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9DA86-096C-1346-B828-14906575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6A72-EF5E-F745-9A1B-0EDB6320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18A81-C922-9B4A-BD32-F29AAA8C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39AA-90EB-1845-9EBE-967F7C30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E560-025C-D546-806C-252DF67C2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B38BA-2471-8D4A-95EE-1954CE577878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8C40-0D36-B944-9B94-67735365A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873F-AF7F-1943-93B0-83B1C5D58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7442-36CB-C845-9D3C-F8CDDED1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psclear.in/aws-launches-its-next-gen-gpu-instances-cleartip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key.com/en/product-highlight/x/xilinx/kv260-vision-ai-starter-k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DBF4-EBC9-B544-97DB-4D7877A45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Hardware Acceleration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C628E-5069-F748-8F2F-54F83290F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Options for face detection and other AI projects</a:t>
            </a:r>
          </a:p>
        </p:txBody>
      </p:sp>
    </p:spTree>
    <p:extLst>
      <p:ext uri="{BB962C8B-B14F-4D97-AF65-F5344CB8AC3E}">
        <p14:creationId xmlns:p14="http://schemas.microsoft.com/office/powerpoint/2010/main" val="25657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C139-8B8F-A647-8850-5B751290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Options presented are organized from the most trivial the the most elaborate to implement.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4BFF-9CEE-C948-80FB-EB7A6CE9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offerings</a:t>
            </a:r>
          </a:p>
          <a:p>
            <a:pPr lvl="1"/>
            <a:r>
              <a:rPr lang="en-US" dirty="0"/>
              <a:t>ARM64 </a:t>
            </a:r>
          </a:p>
          <a:p>
            <a:pPr lvl="1"/>
            <a:r>
              <a:rPr lang="en-US" dirty="0"/>
              <a:t>CUDA </a:t>
            </a:r>
          </a:p>
          <a:p>
            <a:r>
              <a:rPr lang="en-US" dirty="0"/>
              <a:t>On premises solutions</a:t>
            </a:r>
          </a:p>
        </p:txBody>
      </p:sp>
    </p:spTree>
    <p:extLst>
      <p:ext uri="{BB962C8B-B14F-4D97-AF65-F5344CB8AC3E}">
        <p14:creationId xmlns:p14="http://schemas.microsoft.com/office/powerpoint/2010/main" val="102507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114F-C4E9-0C4E-BB21-C928B8F2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an arm64 AWS instance not intel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7F21-D629-384A-9730-445F892F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Arm64 is optimized for athematic computations such as matrix math which is at the core of computer vision.</a:t>
            </a:r>
          </a:p>
          <a:p>
            <a:r>
              <a:rPr lang="en-US" dirty="0"/>
              <a:t>For example X2gd.metal is $5.34 per hour with 64 CPUs/1024 (Gib) memory this would be a good bang for the buck start for large scale computer vision. Its $2.176 per hour for 128 (Gib) memory.</a:t>
            </a:r>
          </a:p>
          <a:p>
            <a:r>
              <a:rPr lang="en-US" dirty="0"/>
              <a:t>Little or no changes to docker files </a:t>
            </a:r>
            <a:r>
              <a:rPr lang="en-US" dirty="0" err="1"/>
              <a:t>debian</a:t>
            </a:r>
            <a:r>
              <a:rPr lang="en-US" dirty="0"/>
              <a:t>/ubuntu runs on arm64, python3 </a:t>
            </a:r>
            <a:r>
              <a:rPr lang="en-US" dirty="0" err="1"/>
              <a:t>opencv</a:t>
            </a:r>
            <a:r>
              <a:rPr lang="en-US" dirty="0"/>
              <a:t> and </a:t>
            </a:r>
            <a:r>
              <a:rPr lang="en-US" dirty="0" err="1"/>
              <a:t>numpy</a:t>
            </a:r>
            <a:r>
              <a:rPr lang="en-US" dirty="0"/>
              <a:t> along with other computer vision libraries are supported and optimized </a:t>
            </a:r>
          </a:p>
          <a:p>
            <a:r>
              <a:rPr lang="en-US" dirty="0"/>
              <a:t>Best use would be a service that accepts images and does analysis returns results, to avoid disk I/O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657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153A-934C-F847-97BD-C55D1E05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Cuda</a:t>
            </a:r>
            <a:r>
              <a:rPr lang="en-US" dirty="0"/>
              <a:t> P4/P3 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5838-BF54-5047-9FF9-48C35D9D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/ec2/instance-types/p4/</a:t>
            </a:r>
          </a:p>
          <a:p>
            <a:r>
              <a:rPr lang="en-US" dirty="0"/>
              <a:t>Pros/Cons</a:t>
            </a:r>
          </a:p>
          <a:p>
            <a:pPr lvl="1"/>
            <a:r>
              <a:rPr lang="en-US" dirty="0"/>
              <a:t>Convenience from USCIS perspective since we are already an AWS shop  </a:t>
            </a:r>
          </a:p>
          <a:p>
            <a:pPr lvl="1"/>
            <a:r>
              <a:rPr lang="en-US" dirty="0"/>
              <a:t>Known cost point $32.77 per hour or $11.57 with a 3 year reserved instance.</a:t>
            </a:r>
          </a:p>
          <a:p>
            <a:pPr lvl="2"/>
            <a:r>
              <a:rPr lang="en-US" dirty="0">
                <a:hlinkClick r:id="rId2"/>
              </a:rPr>
              <a:t>https://www.tipsclear.in/aws-launches-its-next-gen-gpu-instances-cleartips/</a:t>
            </a:r>
            <a:endParaRPr lang="en-US" dirty="0"/>
          </a:p>
          <a:p>
            <a:pPr lvl="1"/>
            <a:r>
              <a:rPr lang="en-US" dirty="0"/>
              <a:t>Readily available tools and widespread adoption of tools</a:t>
            </a:r>
          </a:p>
          <a:p>
            <a:pPr lvl="1"/>
            <a:r>
              <a:rPr lang="en-US" dirty="0"/>
              <a:t>This solution would have to deliver at least %600 more performance than the 64 core ARM 64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5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C5E3-B049-484B-8918-B3ECE225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collation is an option for USCIS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1552-7955-3343-B394-F451F71E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specialized systems that provide hardware acceleration of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r>
              <a:rPr lang="en-US" dirty="0"/>
              <a:t>The Xilinx kv260 lists at $199 supports a hardened version of python </a:t>
            </a:r>
            <a:r>
              <a:rPr lang="en-US" dirty="0" err="1"/>
              <a:t>opencv</a:t>
            </a:r>
            <a:r>
              <a:rPr lang="en-US" dirty="0"/>
              <a:t> and </a:t>
            </a:r>
            <a:r>
              <a:rPr lang="en-US" dirty="0" err="1"/>
              <a:t>numpy</a:t>
            </a:r>
            <a:r>
              <a:rPr lang="en-US" dirty="0"/>
              <a:t> out of the box </a:t>
            </a:r>
          </a:p>
          <a:p>
            <a:pPr lvl="1"/>
            <a:r>
              <a:rPr lang="en-US" dirty="0">
                <a:hlinkClick r:id="rId2"/>
              </a:rPr>
              <a:t>https://www.digikey.com/en/product-highlight/x/xilinx/kv260-vision-ai-starter-kit</a:t>
            </a:r>
            <a:endParaRPr lang="en-US" dirty="0"/>
          </a:p>
          <a:p>
            <a:r>
              <a:rPr lang="en-US" dirty="0"/>
              <a:t>Nvidia </a:t>
            </a:r>
            <a:r>
              <a:rPr lang="en-US" dirty="0" err="1"/>
              <a:t>Gforce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These are really powerful but expensive and energy consuming.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will auto detect hardware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6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324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Computer Vision Hardware Acceleration</vt:lpstr>
      <vt:lpstr>Options presented are organized from the most trivial the the most elaborate to implement.</vt:lpstr>
      <vt:lpstr>Use an arm64 AWS instance not intel</vt:lpstr>
      <vt:lpstr>AWS Cuda P4/P3 AMI</vt:lpstr>
      <vt:lpstr>If collation is an option for USCIS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Hardware Acceleration</dc:title>
  <dc:creator>Schere, David W (Dave) (CTR)</dc:creator>
  <cp:lastModifiedBy>Schere, David W (Dave) (CTR)</cp:lastModifiedBy>
  <cp:revision>10</cp:revision>
  <dcterms:created xsi:type="dcterms:W3CDTF">2021-06-15T14:04:10Z</dcterms:created>
  <dcterms:modified xsi:type="dcterms:W3CDTF">2021-06-15T19:48:41Z</dcterms:modified>
</cp:coreProperties>
</file>