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681B-FBEC-4A9B-B240-ACFB2AB25005}" type="datetimeFigureOut">
              <a:rPr lang="zh-TW" altLang="en-US" smtClean="0"/>
              <a:pPr/>
              <a:t>2022/1/8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EE9D-7B73-4348-A222-C3B8BCC0243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default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-315416"/>
            <a:ext cx="7772400" cy="1876428"/>
          </a:xfrm>
        </p:spPr>
        <p:txBody>
          <a:bodyPr/>
          <a:lstStyle/>
          <a:p>
            <a:r>
              <a:rPr lang="zh-TW" altLang="en-US" dirty="0" smtClean="0"/>
              <a:t>工程計算軟體應用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432048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期末專題</a:t>
            </a:r>
            <a:endParaRPr lang="en-US" altLang="zh-TW" sz="6000" dirty="0" smtClean="0"/>
          </a:p>
          <a:p>
            <a:pPr algn="l"/>
            <a:endParaRPr lang="en-US" altLang="zh-TW" sz="2800" dirty="0" smtClean="0"/>
          </a:p>
          <a:p>
            <a:pPr algn="l"/>
            <a:r>
              <a:rPr lang="zh-TW" altLang="en-US" sz="2800" dirty="0" smtClean="0"/>
              <a:t>系級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土木四</a:t>
            </a:r>
            <a:r>
              <a:rPr lang="en-US" altLang="zh-TW" sz="2800" dirty="0" smtClean="0"/>
              <a:t>A</a:t>
            </a:r>
          </a:p>
          <a:p>
            <a:pPr algn="l"/>
            <a:r>
              <a:rPr lang="zh-TW" altLang="en-US" sz="2800" dirty="0" smtClean="0"/>
              <a:t>座號</a:t>
            </a:r>
            <a:r>
              <a:rPr lang="en-US" altLang="zh-TW" sz="2800" dirty="0" smtClean="0"/>
              <a:t>:2</a:t>
            </a:r>
            <a:r>
              <a:rPr lang="zh-TW" altLang="en-US" sz="2800" dirty="0" smtClean="0"/>
              <a:t>號</a:t>
            </a:r>
            <a:endParaRPr lang="en-US" altLang="zh-TW" sz="2800" dirty="0" smtClean="0"/>
          </a:p>
          <a:p>
            <a:pPr algn="l"/>
            <a:r>
              <a:rPr lang="zh-TW" altLang="en-US" sz="2800" dirty="0" smtClean="0"/>
              <a:t>學號</a:t>
            </a:r>
            <a:r>
              <a:rPr lang="en-US" altLang="zh-TW" sz="2800" dirty="0" smtClean="0"/>
              <a:t>:406380559</a:t>
            </a:r>
          </a:p>
          <a:p>
            <a:pPr algn="l"/>
            <a:r>
              <a:rPr lang="zh-TW" altLang="en-US" sz="2800" dirty="0" smtClean="0"/>
              <a:t>姓名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張原嘉</a:t>
            </a:r>
            <a:endParaRPr lang="en-US" altLang="zh-TW" sz="2800" dirty="0" smtClean="0"/>
          </a:p>
          <a:p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學生資料刪除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刪除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5450" y="1484784"/>
            <a:ext cx="8766837" cy="4176464"/>
          </a:xfrm>
        </p:spPr>
      </p:pic>
      <p:sp>
        <p:nvSpPr>
          <p:cNvPr id="5" name="文字方塊 4"/>
          <p:cNvSpPr txBox="1"/>
          <p:nvPr/>
        </p:nvSpPr>
        <p:spPr>
          <a:xfrm>
            <a:off x="1619672" y="5949280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點選</a:t>
            </a:r>
            <a:r>
              <a:rPr lang="en-US" altLang="zh-TW" sz="2800" b="1" dirty="0" smtClean="0"/>
              <a:t>”</a:t>
            </a:r>
            <a:r>
              <a:rPr lang="zh-TW" altLang="en-US" sz="2800" b="1" dirty="0" smtClean="0"/>
              <a:t>刪除</a:t>
            </a:r>
            <a:r>
              <a:rPr lang="en-US" altLang="zh-TW" sz="2800" b="1" dirty="0" smtClean="0"/>
              <a:t>”</a:t>
            </a:r>
            <a:r>
              <a:rPr lang="zh-TW" altLang="en-US" sz="2800" b="1" dirty="0" smtClean="0"/>
              <a:t>按鈕，刪除掉該學生的資料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學生資料刪除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刪除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08720"/>
            <a:ext cx="6300192" cy="5949280"/>
          </a:xfrm>
        </p:spPr>
      </p:pic>
      <p:sp>
        <p:nvSpPr>
          <p:cNvPr id="5" name="文字方塊 4"/>
          <p:cNvSpPr txBox="1"/>
          <p:nvPr/>
        </p:nvSpPr>
        <p:spPr>
          <a:xfrm>
            <a:off x="5724128" y="1988840"/>
            <a:ext cx="352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/>
              <a:t>上方程式</a:t>
            </a:r>
            <a:r>
              <a:rPr lang="en-US" altLang="zh-TW" sz="1600" b="1" dirty="0" smtClean="0"/>
              <a:t>(1~38)</a:t>
            </a:r>
            <a:r>
              <a:rPr lang="zh-TW" altLang="en-US" sz="1600" b="1" dirty="0" smtClean="0"/>
              <a:t>基本與主頁面一樣</a:t>
            </a:r>
            <a:endParaRPr lang="en-US" altLang="zh-TW" sz="1600" b="1" dirty="0" smtClean="0"/>
          </a:p>
          <a:p>
            <a:r>
              <a:rPr lang="zh-TW" altLang="en-US" sz="1600" b="1" dirty="0" smtClean="0"/>
              <a:t>都是表格的程式，只有下方程式不同</a:t>
            </a:r>
            <a:endParaRPr lang="zh-TW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學生資料更改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更改.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2755" y="4005064"/>
            <a:ext cx="8133701" cy="2852936"/>
          </a:xfrm>
        </p:spPr>
      </p:pic>
      <p:sp>
        <p:nvSpPr>
          <p:cNvPr id="6" name="文字方塊 5"/>
          <p:cNvSpPr txBox="1"/>
          <p:nvPr/>
        </p:nvSpPr>
        <p:spPr>
          <a:xfrm>
            <a:off x="3059832" y="1700808"/>
            <a:ext cx="5921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點選更改後跑到另外一個介面更改學生資料，</a:t>
            </a:r>
            <a:endParaRPr lang="en-US" altLang="zh-TW" b="1" dirty="0" smtClean="0"/>
          </a:p>
          <a:p>
            <a:r>
              <a:rPr lang="zh-TW" altLang="en-US" b="1" dirty="0" smtClean="0"/>
              <a:t>舉例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點選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號同學更改則跑到更改介面 </a:t>
            </a:r>
            <a:r>
              <a:rPr lang="en-US" altLang="zh-TW" b="1" dirty="0" smtClean="0"/>
              <a:t>“01</a:t>
            </a:r>
            <a:r>
              <a:rPr lang="zh-TW" altLang="en-US" b="1" dirty="0" smtClean="0"/>
              <a:t>學生資料更改</a:t>
            </a:r>
            <a:r>
              <a:rPr lang="en-US" altLang="zh-TW" b="1" dirty="0" smtClean="0"/>
              <a:t>”</a:t>
            </a:r>
            <a:endParaRPr lang="zh-TW" altLang="en-US" b="1" dirty="0"/>
          </a:p>
        </p:txBody>
      </p:sp>
      <p:pic>
        <p:nvPicPr>
          <p:cNvPr id="7" name="圖片 6" descr="更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80728"/>
            <a:ext cx="2964437" cy="2956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學生資料更改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更改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46606"/>
            <a:ext cx="7020272" cy="5911394"/>
          </a:xfrm>
        </p:spPr>
      </p:pic>
      <p:sp>
        <p:nvSpPr>
          <p:cNvPr id="5" name="文字方塊 4"/>
          <p:cNvSpPr txBox="1"/>
          <p:nvPr/>
        </p:nvSpPr>
        <p:spPr>
          <a:xfrm>
            <a:off x="5868144" y="206084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其餘程式與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新增學生資料</a:t>
            </a:r>
            <a:r>
              <a:rPr lang="en-US" altLang="zh-TW" b="1" dirty="0" smtClean="0"/>
              <a:t>”</a:t>
            </a:r>
          </a:p>
          <a:p>
            <a:r>
              <a:rPr lang="zh-TW" altLang="en-US" b="1" dirty="0" smtClean="0"/>
              <a:t>的程式意思相同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課程資料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課程資料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953" y="1412776"/>
            <a:ext cx="9094047" cy="3312368"/>
          </a:xfrm>
        </p:spPr>
      </p:pic>
      <p:sp>
        <p:nvSpPr>
          <p:cNvPr id="5" name="文字方塊 4"/>
          <p:cNvSpPr txBox="1"/>
          <p:nvPr/>
        </p:nvSpPr>
        <p:spPr>
          <a:xfrm>
            <a:off x="899592" y="522920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/>
              <a:t>顯示所有課程的課號、課名和學分數</a:t>
            </a:r>
            <a:endParaRPr lang="zh-TW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課程資料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課程資料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3051841" cy="3600400"/>
          </a:xfrm>
        </p:spPr>
      </p:pic>
      <p:pic>
        <p:nvPicPr>
          <p:cNvPr id="7" name="圖片 6" descr="課程資料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3678" y="1628800"/>
            <a:ext cx="6020322" cy="4115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學生選課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成績資料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選課資料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484784"/>
            <a:ext cx="9173694" cy="4101125"/>
          </a:xfrm>
        </p:spPr>
      </p:pic>
      <p:sp>
        <p:nvSpPr>
          <p:cNvPr id="5" name="文字方塊 4"/>
          <p:cNvSpPr txBox="1"/>
          <p:nvPr/>
        </p:nvSpPr>
        <p:spPr>
          <a:xfrm>
            <a:off x="179512" y="5877272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包含了所有學生的選課資料還有該科的成績資料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學生選課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成績資料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選課資料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844824"/>
            <a:ext cx="3059832" cy="3759221"/>
          </a:xfrm>
        </p:spPr>
      </p:pic>
      <p:pic>
        <p:nvPicPr>
          <p:cNvPr id="5" name="圖片 4" descr="選課資料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0988" y="1700808"/>
            <a:ext cx="5973012" cy="4001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學生成績查詢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學生成績查詢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2254595" cy="2016224"/>
          </a:xfrm>
        </p:spPr>
      </p:pic>
      <p:pic>
        <p:nvPicPr>
          <p:cNvPr id="5" name="圖片 4" descr="學生成績查詢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6992"/>
            <a:ext cx="9144000" cy="194421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55576" y="5589240"/>
            <a:ext cx="79271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/>
              <a:t>輸入要查詢的學生姓名後按下</a:t>
            </a:r>
            <a:r>
              <a:rPr lang="en-US" altLang="zh-TW" sz="3200" b="1" dirty="0" smtClean="0"/>
              <a:t>”</a:t>
            </a:r>
            <a:r>
              <a:rPr lang="zh-TW" altLang="en-US" sz="3200" b="1" dirty="0" smtClean="0"/>
              <a:t>查詢</a:t>
            </a:r>
            <a:r>
              <a:rPr lang="en-US" altLang="zh-TW" sz="3200" b="1" dirty="0" smtClean="0"/>
              <a:t>”</a:t>
            </a:r>
            <a:r>
              <a:rPr lang="zh-TW" altLang="en-US" sz="3200" b="1" dirty="0" smtClean="0"/>
              <a:t>按鈕，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會顯示該學生的所有選課和成績資料</a:t>
            </a:r>
            <a:endParaRPr lang="zh-TW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學生成績查詢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學生成績查詢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5156139" cy="2808312"/>
          </a:xfrm>
        </p:spPr>
      </p:pic>
      <p:pic>
        <p:nvPicPr>
          <p:cNvPr id="5" name="圖片 4" descr="學生成績查詢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657487"/>
            <a:ext cx="4932040" cy="320051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27784" y="1412776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1~28</a:t>
            </a:r>
            <a:endParaRPr lang="zh-TW" altLang="en-US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24328" y="3933056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29~62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學生選課資訊管理網站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資料新增</a:t>
            </a:r>
            <a:endParaRPr lang="en-US" altLang="zh-TW" sz="4800" dirty="0" smtClean="0"/>
          </a:p>
          <a:p>
            <a:r>
              <a:rPr lang="zh-TW" altLang="en-US" sz="4800" dirty="0" smtClean="0"/>
              <a:t>資料查詢</a:t>
            </a:r>
            <a:endParaRPr lang="en-US" altLang="zh-TW" sz="4800" dirty="0" smtClean="0"/>
          </a:p>
          <a:p>
            <a:r>
              <a:rPr lang="zh-TW" altLang="en-US" sz="4800" dirty="0" smtClean="0"/>
              <a:t>資料更改</a:t>
            </a:r>
            <a:endParaRPr lang="en-US" altLang="zh-TW" sz="4800" dirty="0" smtClean="0"/>
          </a:p>
          <a:p>
            <a:r>
              <a:rPr lang="zh-TW" altLang="en-US" sz="4800" dirty="0" smtClean="0"/>
              <a:t>資料刪除</a:t>
            </a:r>
            <a:endParaRPr lang="en-US" altLang="zh-TW" sz="4800" dirty="0" smtClean="0"/>
          </a:p>
          <a:p>
            <a:r>
              <a:rPr lang="zh-TW" altLang="en-US" sz="4800" dirty="0" smtClean="0"/>
              <a:t>數據統計</a:t>
            </a:r>
            <a:endParaRPr lang="en-US" altLang="zh-TW" sz="4800" dirty="0" smtClean="0"/>
          </a:p>
          <a:p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課程平均成績查詢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平均成績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9144000" cy="1701321"/>
          </a:xfrm>
        </p:spPr>
      </p:pic>
      <p:pic>
        <p:nvPicPr>
          <p:cNvPr id="5" name="圖片 4" descr="平均成績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581128"/>
            <a:ext cx="9144000" cy="17318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1412776"/>
            <a:ext cx="4445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輸入選課課號後點選</a:t>
            </a:r>
            <a:r>
              <a:rPr lang="en-US" altLang="zh-TW" sz="2800" b="1" dirty="0" smtClean="0"/>
              <a:t>”</a:t>
            </a:r>
            <a:r>
              <a:rPr lang="zh-TW" altLang="en-US" sz="2800" b="1" dirty="0" smtClean="0"/>
              <a:t>查詢</a:t>
            </a:r>
            <a:r>
              <a:rPr lang="en-US" altLang="zh-TW" sz="2800" b="1" dirty="0" smtClean="0"/>
              <a:t>”</a:t>
            </a:r>
            <a:endParaRPr lang="zh-TW" altLang="en-US" sz="28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4005064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/>
              <a:t>就會顯示出該科目的課程名稱</a:t>
            </a:r>
            <a:r>
              <a:rPr lang="zh-TW" altLang="en-US" sz="2800" b="1" dirty="0" smtClean="0"/>
              <a:t>和</a:t>
            </a:r>
            <a:r>
              <a:rPr lang="zh-TW" altLang="en-US" sz="2800" b="1" dirty="0" smtClean="0"/>
              <a:t>課程</a:t>
            </a:r>
            <a:r>
              <a:rPr lang="zh-TW" altLang="en-US" sz="2800" b="1" dirty="0" smtClean="0"/>
              <a:t>平均</a:t>
            </a:r>
            <a:r>
              <a:rPr lang="zh-TW" altLang="en-US" sz="2800" b="1" dirty="0" smtClean="0"/>
              <a:t>成績</a:t>
            </a:r>
            <a:endParaRPr lang="zh-TW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課程平均成績查詢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平均成績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5561529" cy="2972542"/>
          </a:xfrm>
        </p:spPr>
      </p:pic>
      <p:pic>
        <p:nvPicPr>
          <p:cNvPr id="5" name="圖片 4" descr="平均成績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1291" y="3789040"/>
            <a:ext cx="4882709" cy="306896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55976" y="1340768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1~28</a:t>
            </a:r>
            <a:endParaRPr lang="zh-TW" altLang="en-US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7665710" y="4077072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/>
              <a:t>29~62</a:t>
            </a:r>
            <a:endParaRPr lang="zh-TW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網頁操作錄影檔</a:t>
            </a:r>
            <a:r>
              <a:rPr lang="en-US" altLang="zh-TW" dirty="0" smtClean="0"/>
              <a:t>(QRCODE/</a:t>
            </a:r>
            <a:r>
              <a:rPr lang="zh-TW" altLang="en-US" dirty="0" smtClean="0"/>
              <a:t>網址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工程計算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4" y="1844824"/>
            <a:ext cx="2932572" cy="2932572"/>
          </a:xfrm>
        </p:spPr>
      </p:pic>
      <p:sp>
        <p:nvSpPr>
          <p:cNvPr id="5" name="文字方塊 4"/>
          <p:cNvSpPr txBox="1"/>
          <p:nvPr/>
        </p:nvSpPr>
        <p:spPr>
          <a:xfrm>
            <a:off x="2051720" y="5517232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https://www.youtube.com/watch?v=31qzKJjXiTg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                                 已完成</a:t>
            </a:r>
            <a:endParaRPr lang="en-US" altLang="zh-TW" dirty="0" smtClean="0"/>
          </a:p>
          <a:p>
            <a:r>
              <a:rPr lang="zh-TW" altLang="en-US" dirty="0" smtClean="0"/>
              <a:t>資料的新增、刪除、查詢、更改</a:t>
            </a:r>
            <a:endParaRPr lang="en-US" altLang="zh-TW" dirty="0" smtClean="0"/>
          </a:p>
          <a:p>
            <a:r>
              <a:rPr lang="zh-TW" altLang="en-US" dirty="0" smtClean="0"/>
              <a:t>資料之間的傳遞、接收與計算</a:t>
            </a:r>
            <a:endParaRPr lang="en-US" altLang="zh-TW" dirty="0" smtClean="0"/>
          </a:p>
          <a:p>
            <a:r>
              <a:rPr lang="zh-TW" altLang="en-US" dirty="0" smtClean="0"/>
              <a:t>資料庫的操作</a:t>
            </a:r>
            <a:endParaRPr lang="en-US" altLang="zh-TW" dirty="0" smtClean="0"/>
          </a:p>
          <a:p>
            <a:r>
              <a:rPr lang="zh-TW" altLang="en-US" dirty="0" smtClean="0"/>
              <a:t>網頁與網頁的連結 網頁與資料庫的連結</a:t>
            </a:r>
            <a:endParaRPr lang="en-US" altLang="zh-TW" dirty="0" smtClean="0"/>
          </a:p>
          <a:p>
            <a:r>
              <a:rPr lang="en-US" altLang="zh-TW" dirty="0" smtClean="0"/>
              <a:t>100%</a:t>
            </a:r>
          </a:p>
          <a:p>
            <a:pPr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自我評估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完成度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3068960"/>
            <a:ext cx="9144000" cy="879139"/>
          </a:xfrm>
        </p:spPr>
      </p:pic>
      <p:pic>
        <p:nvPicPr>
          <p:cNvPr id="5" name="圖片 4" descr="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3096"/>
            <a:ext cx="9144000" cy="23685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0" y="1844824"/>
            <a:ext cx="6248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只能做到單獨顯示查詢頁面和單獨顯示所有資料的頁面</a:t>
            </a:r>
            <a:endParaRPr lang="en-US" altLang="zh-TW" dirty="0" smtClean="0"/>
          </a:p>
          <a:p>
            <a:r>
              <a:rPr lang="zh-TW" altLang="en-US" dirty="0" smtClean="0"/>
              <a:t>沒辦法把兩個東西加在同一個頁面，只好做成兩個網頁分開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0" y="2636912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原因</a:t>
            </a:r>
            <a:r>
              <a:rPr lang="en-US" altLang="zh-TW" dirty="0" smtClean="0"/>
              <a:t>:</a:t>
            </a:r>
            <a:r>
              <a:rPr lang="zh-TW" altLang="en-US" dirty="0" smtClean="0"/>
              <a:t>還不夠熟悉程式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44208" y="1340768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30%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563888" y="119675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待完成</a:t>
            </a:r>
            <a:endParaRPr lang="zh-TW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對我有幫助的資料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僅供參考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W3school</a:t>
            </a:r>
          </a:p>
          <a:p>
            <a:r>
              <a:rPr lang="en-US" altLang="zh-TW" dirty="0" smtClean="0">
                <a:hlinkClick r:id="rId2"/>
              </a:rPr>
              <a:t>https://www.w3schools.com/default.asp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Msteam</a:t>
            </a:r>
            <a:r>
              <a:rPr lang="zh-TW" altLang="en-US" dirty="0" smtClean="0"/>
              <a:t>老師上課的錄影檔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心得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本來有更多想法想要弄更多東西，但程式資料太龐大，短時間內沒辦法找到想要的程式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對網頁操作還不夠熟悉，導致許多功能只能分開做，還沒辦法把所有東西融合到一個網頁內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有些網頁是參考老師的檔案改的，自己恐怕還沒辦法從零開始寫所有網頁，也許需要經過很長一段時間的練習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功能列表</a:t>
            </a:r>
            <a:endParaRPr lang="zh-TW" altLang="en-US" dirty="0"/>
          </a:p>
        </p:txBody>
      </p:sp>
      <p:pic>
        <p:nvPicPr>
          <p:cNvPr id="4" name="內容版面配置區 3" descr="工程計算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9144000" cy="54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4" name="內容版面配置區 3" descr="ER MOD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20657"/>
            <a:ext cx="9144000" cy="4722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資料庫實作</a:t>
            </a:r>
            <a:endParaRPr lang="zh-TW" altLang="en-US" dirty="0"/>
          </a:p>
        </p:txBody>
      </p:sp>
      <p:pic>
        <p:nvPicPr>
          <p:cNvPr id="4" name="內容版面配置區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28184" y="836712"/>
            <a:ext cx="2752690" cy="1512168"/>
          </a:xfrm>
        </p:spPr>
      </p:pic>
      <p:pic>
        <p:nvPicPr>
          <p:cNvPr id="5" name="圖片 4" descr="學生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12776"/>
            <a:ext cx="3504453" cy="2520280"/>
          </a:xfrm>
          <a:prstGeom prst="rect">
            <a:avLst/>
          </a:prstGeom>
        </p:spPr>
      </p:pic>
      <p:pic>
        <p:nvPicPr>
          <p:cNvPr id="6" name="圖片 5" descr="課程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4518457"/>
            <a:ext cx="3947502" cy="2339543"/>
          </a:xfrm>
          <a:prstGeom prst="rect">
            <a:avLst/>
          </a:prstGeom>
        </p:spPr>
      </p:pic>
      <p:pic>
        <p:nvPicPr>
          <p:cNvPr id="7" name="圖片 6" descr="選課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07496" y="2796084"/>
            <a:ext cx="4536504" cy="406191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9512" y="90872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學生表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9512" y="400506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課程表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16016" y="22768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</a:rPr>
              <a:t>選課表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網頁截圖</a:t>
            </a:r>
            <a:endParaRPr lang="zh-TW" altLang="en-US" dirty="0"/>
          </a:p>
        </p:txBody>
      </p:sp>
      <p:pic>
        <p:nvPicPr>
          <p:cNvPr id="4" name="內容版面配置區 3" descr="截圖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51845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功能、程式說明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新增學生資料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新增學生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3154954" cy="2994920"/>
          </a:xfrm>
        </p:spPr>
      </p:pic>
      <p:pic>
        <p:nvPicPr>
          <p:cNvPr id="5" name="圖片 4" descr="新增學生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7117" y="2996952"/>
            <a:ext cx="5916883" cy="35580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491880" y="1700808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新增學生的資料到學生表中，一個完整的學生資料包含了座號、姓名、性別和系級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主頁面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 descr="主頁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1" cy="4582394"/>
          </a:xfrm>
        </p:spPr>
      </p:pic>
      <p:sp>
        <p:nvSpPr>
          <p:cNvPr id="5" name="文字方塊 4"/>
          <p:cNvSpPr txBox="1"/>
          <p:nvPr/>
        </p:nvSpPr>
        <p:spPr>
          <a:xfrm>
            <a:off x="0" y="5949280"/>
            <a:ext cx="896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主頁面顯示所有的學生資料並且可刪除更改，上方包括了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新增學生資料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課程資料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學生選課</a:t>
            </a:r>
            <a:r>
              <a:rPr lang="en-US" altLang="zh-TW" b="1" dirty="0" smtClean="0"/>
              <a:t>/</a:t>
            </a:r>
            <a:r>
              <a:rPr lang="zh-TW" altLang="en-US" b="1" dirty="0" smtClean="0"/>
              <a:t>成績資料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、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學生成績查詢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課程平均成績查詢</a:t>
            </a:r>
            <a:r>
              <a:rPr lang="en-US" altLang="zh-TW" b="1" dirty="0" smtClean="0"/>
              <a:t>”</a:t>
            </a:r>
            <a:r>
              <a:rPr lang="zh-TW" altLang="en-US" b="1" dirty="0" smtClean="0"/>
              <a:t>的所有網站連結</a:t>
            </a:r>
            <a:endParaRPr lang="zh-TW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程式說明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主頁面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 descr="主頁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3914265" cy="4260726"/>
          </a:xfrm>
        </p:spPr>
      </p:pic>
      <p:pic>
        <p:nvPicPr>
          <p:cNvPr id="8" name="圖片 7" descr="主頁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3012" y="1916832"/>
            <a:ext cx="5170988" cy="4941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271</TotalTime>
  <Words>606</Words>
  <Application>Microsoft Office PowerPoint</Application>
  <PresentationFormat>如螢幕大小 (4:3)</PresentationFormat>
  <Paragraphs>80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行雲流水</vt:lpstr>
      <vt:lpstr>工程計算軟體應用</vt:lpstr>
      <vt:lpstr>題目:學生選課資訊管理網站</vt:lpstr>
      <vt:lpstr>功能列表</vt:lpstr>
      <vt:lpstr>ER model圖</vt:lpstr>
      <vt:lpstr>資料庫實作</vt:lpstr>
      <vt:lpstr>網頁截圖</vt:lpstr>
      <vt:lpstr>功能、程式說明(新增學生資料)</vt:lpstr>
      <vt:lpstr>功能說明(主頁面)</vt:lpstr>
      <vt:lpstr>程式說明(主頁面)</vt:lpstr>
      <vt:lpstr>功能說明(學生資料刪除)</vt:lpstr>
      <vt:lpstr>程式說明(學生資料刪除)</vt:lpstr>
      <vt:lpstr>功能說明(學生資料更改)</vt:lpstr>
      <vt:lpstr>程式說明(學生資料更改)</vt:lpstr>
      <vt:lpstr>功能說明(課程資料)</vt:lpstr>
      <vt:lpstr>程式說明(課程資料)</vt:lpstr>
      <vt:lpstr>功能說明(學生選課/成績資料)</vt:lpstr>
      <vt:lpstr>程式說明(學生選課/成績資料)</vt:lpstr>
      <vt:lpstr>功能說明(學生成績查詢)</vt:lpstr>
      <vt:lpstr>程式說明(學生成績查詢)</vt:lpstr>
      <vt:lpstr>功能說明(課程平均成績查詢)</vt:lpstr>
      <vt:lpstr>程式說明(課程平均成績查詢)</vt:lpstr>
      <vt:lpstr>網頁操作錄影檔(QRCODE/網址)</vt:lpstr>
      <vt:lpstr>自我評估(完成度)</vt:lpstr>
      <vt:lpstr>自我評估(完成度)</vt:lpstr>
      <vt:lpstr>對我有幫助的資料(僅供參考)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工程計算軟體應用</dc:title>
  <dc:creator>20180327</dc:creator>
  <cp:lastModifiedBy>20180327</cp:lastModifiedBy>
  <cp:revision>55</cp:revision>
  <dcterms:created xsi:type="dcterms:W3CDTF">2022-01-07T14:40:07Z</dcterms:created>
  <dcterms:modified xsi:type="dcterms:W3CDTF">2022-01-08T07:32:09Z</dcterms:modified>
</cp:coreProperties>
</file>