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5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8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2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69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93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20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19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4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80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13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4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5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8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9C3F6D-0928-4837-9B40-8F9D4EDD80E9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24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</a:t>
            </a:r>
            <a:r>
              <a:rPr lang="ru-RU" dirty="0" smtClean="0"/>
              <a:t>основам ООП</a:t>
            </a:r>
            <a:endParaRPr lang="en-US" dirty="0" smtClean="0"/>
          </a:p>
          <a:p>
            <a:r>
              <a:rPr lang="ru-RU" dirty="0" smtClean="0"/>
              <a:t>На базе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ru-RU" dirty="0" err="1" smtClean="0"/>
              <a:t>созданния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4" y="4863597"/>
            <a:ext cx="2646657" cy="5313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21" y="4441596"/>
            <a:ext cx="1042685" cy="10426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06" y="4441595"/>
            <a:ext cx="1042685" cy="10426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52" y="3462504"/>
            <a:ext cx="975142" cy="9790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81" y="5039938"/>
            <a:ext cx="1168869" cy="11688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76" y="2758918"/>
            <a:ext cx="945130" cy="12610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772" y="4019962"/>
            <a:ext cx="962025" cy="9429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29" y="3473930"/>
            <a:ext cx="469841" cy="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3"/>
            <a:ext cx="12192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  <a:effectLst/>
              </a:rPr>
              <a:t>О чём игра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04" y="3652202"/>
            <a:ext cx="1145048" cy="2166707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67" y="2216517"/>
            <a:ext cx="1777064" cy="23710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04" y="5818909"/>
            <a:ext cx="962025" cy="942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177" y="5668257"/>
            <a:ext cx="1189743" cy="11897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33" y="3356236"/>
            <a:ext cx="1845730" cy="246267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83" y="1580050"/>
            <a:ext cx="1638095" cy="16507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4" y="4970744"/>
            <a:ext cx="962025" cy="9620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4" y="5895975"/>
            <a:ext cx="962025" cy="9620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33" y="1580050"/>
            <a:ext cx="1891095" cy="25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</a:t>
            </a:r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865453"/>
            <a:ext cx="10353762" cy="4058751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47" y="1610388"/>
            <a:ext cx="1416624" cy="14166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47" y="3027012"/>
            <a:ext cx="3743325" cy="1266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9447" y="4613180"/>
            <a:ext cx="3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Box2d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80" y="2706642"/>
            <a:ext cx="727345" cy="9704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Возможности персонажа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35" y="1878808"/>
            <a:ext cx="759667" cy="95847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94" y="3816146"/>
            <a:ext cx="1283191" cy="1283191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948151" y="4218330"/>
            <a:ext cx="1238596" cy="47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84" y="4054142"/>
            <a:ext cx="962025" cy="962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77" y="3191874"/>
            <a:ext cx="749367" cy="6736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51" y="2875968"/>
            <a:ext cx="850729" cy="8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Враги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08" y="5472270"/>
            <a:ext cx="1317136" cy="131713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76" y="1771831"/>
            <a:ext cx="1638095" cy="16507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96" y="3226724"/>
            <a:ext cx="1037749" cy="13846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01" y="5472270"/>
            <a:ext cx="1240560" cy="12405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01" y="4611345"/>
            <a:ext cx="859761" cy="7729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754" y="5472270"/>
            <a:ext cx="962025" cy="9429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29" y="5472270"/>
            <a:ext cx="962025" cy="9429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04" y="5472270"/>
            <a:ext cx="9620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Демонстация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67763" y="2356657"/>
            <a:ext cx="5045825" cy="31255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/>
          <p:cNvSpPr/>
          <p:nvPr/>
        </p:nvSpPr>
        <p:spPr>
          <a:xfrm rot="5400000">
            <a:off x="5769032" y="3408216"/>
            <a:ext cx="1105593" cy="102246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1409</TotalTime>
  <Words>20</Words>
  <Application>Microsoft Office PowerPoint</Application>
  <PresentationFormat>Custom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Сланец</vt:lpstr>
      <vt:lpstr>Курсовая работа </vt:lpstr>
      <vt:lpstr>История созданния</vt:lpstr>
      <vt:lpstr>О чём игра </vt:lpstr>
      <vt:lpstr>  Используемые технологии</vt:lpstr>
      <vt:lpstr>Возможности персонажа</vt:lpstr>
      <vt:lpstr>Враги </vt:lpstr>
      <vt:lpstr>Демонстация игры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mick</dc:creator>
  <cp:lastModifiedBy>mick</cp:lastModifiedBy>
  <cp:revision>17</cp:revision>
  <dcterms:created xsi:type="dcterms:W3CDTF">2016-01-11T16:07:46Z</dcterms:created>
  <dcterms:modified xsi:type="dcterms:W3CDTF">2017-07-12T21:43:22Z</dcterms:modified>
</cp:coreProperties>
</file>