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4" r:id="rId4"/>
    <p:sldId id="258" r:id="rId5"/>
    <p:sldId id="259" r:id="rId6"/>
    <p:sldId id="260" r:id="rId7"/>
    <p:sldId id="265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73" autoAdjust="0"/>
    <p:restoredTop sz="94660" autoAdjust="0"/>
  </p:normalViewPr>
  <p:slideViewPr>
    <p:cSldViewPr snapToGrid="0"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5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58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22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469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93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20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8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419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5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6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7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1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4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15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9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8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9C3F6D-0928-4837-9B40-8F9D4EDD80E9}" type="datetimeFigureOut">
              <a:rPr lang="ru-RU" smtClean="0"/>
              <a:t>13.07.2017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9EBCC6-3F73-490E-B5E8-A647B39FC7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22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Ниндзя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74513" y="5678600"/>
            <a:ext cx="2349772" cy="453596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Пырхавко</a:t>
            </a:r>
            <a:r>
              <a:rPr lang="ru-RU" dirty="0" smtClean="0"/>
              <a:t> Михаил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082" y="529590"/>
            <a:ext cx="10353762" cy="970450"/>
          </a:xfrm>
        </p:spPr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 smtClean="0"/>
              <a:t>создания</a:t>
            </a:r>
            <a:endParaRPr lang="ru-RU" dirty="0"/>
          </a:p>
        </p:txBody>
      </p:sp>
      <p:pic>
        <p:nvPicPr>
          <p:cNvPr id="13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63" y="2961351"/>
            <a:ext cx="716511" cy="1355812"/>
          </a:xfrm>
        </p:spPr>
      </p:pic>
      <p:pic>
        <p:nvPicPr>
          <p:cNvPr id="14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1" y="4317163"/>
            <a:ext cx="909956" cy="891937"/>
          </a:xfrm>
          <a:prstGeom prst="rect">
            <a:avLst/>
          </a:prstGeom>
        </p:spPr>
      </p:pic>
      <p:pic>
        <p:nvPicPr>
          <p:cNvPr id="1026" name="Picture 2" descr="D:\DISC\PROJECT\CourseWork\textures\s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94" y="5494750"/>
            <a:ext cx="1149095" cy="11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pic>
        <p:nvPicPr>
          <p:cNvPr id="3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85" y="5198672"/>
            <a:ext cx="1189743" cy="1189743"/>
          </a:xfrm>
          <a:prstGeom prst="rect">
            <a:avLst/>
          </a:prstGeom>
        </p:spPr>
      </p:pic>
      <p:pic>
        <p:nvPicPr>
          <p:cNvPr id="4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2156">
            <a:off x="6778112" y="3644625"/>
            <a:ext cx="825742" cy="825742"/>
          </a:xfrm>
          <a:prstGeom prst="rect">
            <a:avLst/>
          </a:prstGeom>
        </p:spPr>
      </p:pic>
      <p:pic>
        <p:nvPicPr>
          <p:cNvPr id="5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829">
            <a:off x="6100210" y="4215214"/>
            <a:ext cx="825742" cy="825742"/>
          </a:xfrm>
          <a:prstGeom prst="rect">
            <a:avLst/>
          </a:prstGeom>
        </p:spPr>
      </p:pic>
      <p:pic>
        <p:nvPicPr>
          <p:cNvPr id="6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12" y="3163537"/>
            <a:ext cx="994787" cy="13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865453"/>
            <a:ext cx="10353762" cy="4058751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62" y="2839241"/>
            <a:ext cx="2242494" cy="22424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15" y="2394424"/>
            <a:ext cx="3743325" cy="1266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1595" y="4234867"/>
            <a:ext cx="3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Box2d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34" y="2151217"/>
            <a:ext cx="1014305" cy="13533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Возможности персонажа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578456" y="4779531"/>
            <a:ext cx="1238596" cy="47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79" y="3451654"/>
            <a:ext cx="1096409" cy="9856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49" y="3471232"/>
            <a:ext cx="967455" cy="971371"/>
          </a:xfrm>
          <a:prstGeom prst="rect">
            <a:avLst/>
          </a:prstGeom>
        </p:spPr>
      </p:pic>
      <p:pic>
        <p:nvPicPr>
          <p:cNvPr id="11" name="Объект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10" y="3439362"/>
            <a:ext cx="641811" cy="12144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2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04" y="4653823"/>
            <a:ext cx="962025" cy="942975"/>
          </a:xfrm>
          <a:prstGeom prst="rect">
            <a:avLst/>
          </a:prstGeom>
        </p:spPr>
      </p:pic>
      <p:pic>
        <p:nvPicPr>
          <p:cNvPr id="13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30" y="4442603"/>
            <a:ext cx="1094739" cy="1094739"/>
          </a:xfrm>
          <a:prstGeom prst="rect">
            <a:avLst/>
          </a:prstGeom>
        </p:spPr>
      </p:pic>
      <p:pic>
        <p:nvPicPr>
          <p:cNvPr id="14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79" y="4442604"/>
            <a:ext cx="1094739" cy="1094739"/>
          </a:xfrm>
          <a:prstGeom prst="rect">
            <a:avLst/>
          </a:prstGeom>
        </p:spPr>
      </p:pic>
      <p:sp>
        <p:nvSpPr>
          <p:cNvPr id="15" name="Стрелка вправо 5"/>
          <p:cNvSpPr/>
          <p:nvPr/>
        </p:nvSpPr>
        <p:spPr>
          <a:xfrm>
            <a:off x="7119851" y="4779530"/>
            <a:ext cx="1238596" cy="47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0" y="2151217"/>
            <a:ext cx="1037287" cy="13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Противники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96" y="5022623"/>
            <a:ext cx="1030139" cy="103013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80" y="3959215"/>
            <a:ext cx="1255883" cy="1265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45" y="2827239"/>
            <a:ext cx="848396" cy="11319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94" y="4216389"/>
            <a:ext cx="949109" cy="9491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7" y="3443471"/>
            <a:ext cx="859761" cy="7729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80" y="4402703"/>
            <a:ext cx="778205" cy="762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0518" y="6014324"/>
            <a:ext cx="13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Демон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138971" y="5309474"/>
            <a:ext cx="13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Пила</a:t>
            </a:r>
            <a:endParaRPr lang="ru-RU" dirty="0"/>
          </a:p>
        </p:txBody>
      </p:sp>
      <p:sp>
        <p:nvSpPr>
          <p:cNvPr id="14" name="Стрелка вправо 5"/>
          <p:cNvSpPr/>
          <p:nvPr/>
        </p:nvSpPr>
        <p:spPr>
          <a:xfrm rot="16200000">
            <a:off x="4478924" y="4451205"/>
            <a:ext cx="700289" cy="308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вправо 5"/>
          <p:cNvSpPr/>
          <p:nvPr/>
        </p:nvSpPr>
        <p:spPr>
          <a:xfrm rot="16200000">
            <a:off x="8457377" y="3325733"/>
            <a:ext cx="700289" cy="308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1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Демонстация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67763" y="2356657"/>
            <a:ext cx="5045825" cy="31255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5400000">
            <a:off x="5769032" y="3408216"/>
            <a:ext cx="1105593" cy="10224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9600" dirty="0"/>
              <a:t>?</a:t>
            </a:r>
            <a:endParaRPr lang="ru-RU" sz="19600" dirty="0"/>
          </a:p>
        </p:txBody>
      </p:sp>
    </p:spTree>
    <p:extLst>
      <p:ext uri="{BB962C8B-B14F-4D97-AF65-F5344CB8AC3E}">
        <p14:creationId xmlns:p14="http://schemas.microsoft.com/office/powerpoint/2010/main" val="2144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18</Words>
  <Application>Microsoft Office PowerPoint</Application>
  <PresentationFormat>Custom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Сланец</vt:lpstr>
      <vt:lpstr>Ниндзя</vt:lpstr>
      <vt:lpstr>История создания</vt:lpstr>
      <vt:lpstr>Об игре</vt:lpstr>
      <vt:lpstr>Используемые технологии</vt:lpstr>
      <vt:lpstr>Возможности персонажа</vt:lpstr>
      <vt:lpstr>Противники </vt:lpstr>
      <vt:lpstr>Демонстация игры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mick</dc:creator>
  <cp:lastModifiedBy>mick</cp:lastModifiedBy>
  <cp:revision>16</cp:revision>
  <dcterms:created xsi:type="dcterms:W3CDTF">2016-01-11T16:07:46Z</dcterms:created>
  <dcterms:modified xsi:type="dcterms:W3CDTF">2017-07-13T04:48:44Z</dcterms:modified>
</cp:coreProperties>
</file>