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63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31.08.2017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52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31.08.2017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84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31.08.2017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223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31.08.2017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4695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31.08.2017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933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31.08.2017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201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31.08.2017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84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31.08.2017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419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31.08.2017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53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31.08.2017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6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31.08.2017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74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31.08.2017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80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31.08.2017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13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31.08.2017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47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31.08.2017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15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31.08.2017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95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31.08.2017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85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09C3F6D-0928-4837-9B40-8F9D4EDD80E9}" type="datetimeFigureOut">
              <a:rPr lang="ru-RU" smtClean="0"/>
              <a:t>31.08.2017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49EBCC6-3F73-490E-B5E8-A647B39FC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24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</a:t>
            </a:r>
            <a:r>
              <a:rPr lang="en-US" dirty="0" smtClean="0"/>
              <a:t> </a:t>
            </a:r>
            <a:r>
              <a:rPr lang="ru-RU" dirty="0" smtClean="0"/>
              <a:t>основам </a:t>
            </a:r>
            <a:r>
              <a:rPr lang="en-US" dirty="0" smtClean="0"/>
              <a:t>Win32 API</a:t>
            </a:r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Курсовая работа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87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</a:t>
            </a:r>
            <a:r>
              <a:rPr lang="ru-RU" dirty="0" err="1" smtClean="0"/>
              <a:t>созданния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013" y="2152283"/>
            <a:ext cx="52673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Предназначение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560" y="1898258"/>
            <a:ext cx="5832231" cy="390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3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</a:t>
            </a:r>
            <a:r>
              <a:rPr lang="ru-RU" dirty="0" smtClean="0"/>
              <a:t>Используемые</a:t>
            </a:r>
            <a:r>
              <a:rPr lang="en-US" dirty="0" smtClean="0"/>
              <a:t> 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865453"/>
            <a:ext cx="10353762" cy="4058751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889283" y="2942641"/>
            <a:ext cx="4402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Win32 </a:t>
            </a:r>
            <a:r>
              <a:rPr lang="en-US" sz="7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Возможности</a:t>
            </a:r>
            <a:r>
              <a:rPr lang="en-US" dirty="0"/>
              <a:t> </a:t>
            </a:r>
            <a:r>
              <a:rPr lang="ru-RU" dirty="0" smtClean="0"/>
              <a:t>приложения</a:t>
            </a:r>
            <a:endParaRPr lang="ru-RU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30" y="2046813"/>
            <a:ext cx="5143027" cy="37385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21" y="2046813"/>
            <a:ext cx="5155178" cy="37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4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Демонстация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567763" y="2356657"/>
            <a:ext cx="5045825" cy="31255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авнобедренный треугольник 3"/>
          <p:cNvSpPr/>
          <p:nvPr/>
        </p:nvSpPr>
        <p:spPr>
          <a:xfrm rot="5400000">
            <a:off x="5769032" y="3408216"/>
            <a:ext cx="1105593" cy="1022465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25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1529</TotalTime>
  <Words>14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Calisto MT</vt:lpstr>
      <vt:lpstr>Times New Roman</vt:lpstr>
      <vt:lpstr>Trebuchet MS</vt:lpstr>
      <vt:lpstr>Wingdings 2</vt:lpstr>
      <vt:lpstr>Сланец</vt:lpstr>
      <vt:lpstr>Курсовая работа </vt:lpstr>
      <vt:lpstr>История созданния</vt:lpstr>
      <vt:lpstr>Предназначение</vt:lpstr>
      <vt:lpstr>  Используемые API</vt:lpstr>
      <vt:lpstr>Возможности приложения</vt:lpstr>
      <vt:lpstr>Демонстация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>mick</dc:creator>
  <cp:lastModifiedBy>Dev Light</cp:lastModifiedBy>
  <cp:revision>22</cp:revision>
  <dcterms:created xsi:type="dcterms:W3CDTF">2016-01-11T16:07:46Z</dcterms:created>
  <dcterms:modified xsi:type="dcterms:W3CDTF">2017-08-31T06:05:57Z</dcterms:modified>
</cp:coreProperties>
</file>