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80" r:id="rId8"/>
    <p:sldId id="263" r:id="rId9"/>
    <p:sldId id="275" r:id="rId10"/>
    <p:sldId id="281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Noura BENHAJJI</a:t>
            </a:r>
          </a:p>
          <a:p>
            <a:r>
              <a:rPr lang="fr-FR" dirty="0"/>
              <a:t>Nbenhajji.ext@simplon.co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ésultat de recherche d'images pour &quot;simplon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68" y="292821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2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9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 marL="0"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02782"/>
          </a:xfrm>
        </p:spPr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2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r">
              <a:lnSpc>
                <a:spcPct val="85000"/>
              </a:lnSpc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1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b="1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1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D13C4A-AEAF-45A4-A6CF-F49B43AD5997}" type="datetimeFigureOut">
              <a:rPr lang="fr-FR" smtClean="0"/>
              <a:t>18/03/2020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E9EDB-F18F-4DEF-9722-48EE20B12C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NANGBE.ext@simplon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nivmaths.e-monsite.com/medias/files/exercices-corrige-optimisation-sans-contrainte.pdf" TargetMode="External"/><Relationship Id="rId2" Type="http://schemas.openxmlformats.org/officeDocument/2006/relationships/hyperlink" Target="http://www.bibmath.net/dico/index.php?action=affiche&amp;quoi=./e/extremum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JOURNÉE DU </a:t>
            </a:r>
            <a:br>
              <a:rPr lang="fr-FR" dirty="0"/>
            </a:br>
            <a:r>
              <a:rPr lang="fr-FR" sz="6000" dirty="0"/>
              <a:t>jeudi 19 mars 2020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ULYSSE NANGBE</a:t>
            </a:r>
          </a:p>
          <a:p>
            <a:r>
              <a:rPr lang="fr-FR" dirty="0">
                <a:hlinkClick r:id="rId2"/>
              </a:rPr>
              <a:t>UNANGBE.ext@simplon.co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53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Veille technique à conduire en individuel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Alimenter une base de données</a:t>
            </a:r>
          </a:p>
          <a:p>
            <a:pPr algn="r"/>
            <a:r>
              <a:rPr lang="fr-FR" sz="3000" cap="none" dirty="0"/>
              <a:t>30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92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Restitution et clôture de la journée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Echange</a:t>
            </a:r>
          </a:p>
          <a:p>
            <a:pPr algn="r"/>
            <a:r>
              <a:rPr lang="fr-FR" sz="3000" cap="none" dirty="0"/>
              <a:t>30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5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Matinée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998544"/>
          </a:xfrm>
        </p:spPr>
        <p:txBody>
          <a:bodyPr>
            <a:normAutofit/>
          </a:bodyPr>
          <a:lstStyle/>
          <a:p>
            <a:r>
              <a:rPr lang="fr-FR" dirty="0"/>
              <a:t>[</a:t>
            </a:r>
            <a:r>
              <a:rPr lang="fr-FR" b="1" dirty="0"/>
              <a:t>Optimisation sans contrainte</a:t>
            </a:r>
            <a:r>
              <a:rPr lang="fr-FR" dirty="0"/>
              <a:t>] Explication</a:t>
            </a:r>
          </a:p>
          <a:p>
            <a:r>
              <a:rPr lang="fr-FR" dirty="0"/>
              <a:t>[</a:t>
            </a:r>
            <a:r>
              <a:rPr lang="fr-FR" b="1" dirty="0"/>
              <a:t>Optimisation sans contrainte</a:t>
            </a:r>
            <a:r>
              <a:rPr lang="fr-FR" dirty="0"/>
              <a:t>] Exercices </a:t>
            </a:r>
          </a:p>
          <a:p>
            <a:r>
              <a:rPr lang="fr-FR" dirty="0"/>
              <a:t>[</a:t>
            </a:r>
            <a:r>
              <a:rPr lang="fr-FR" b="1" dirty="0"/>
              <a:t>Optimisation sans contrainte</a:t>
            </a:r>
            <a:r>
              <a:rPr lang="fr-FR" dirty="0"/>
              <a:t>] Corrections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Après-midi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998544"/>
          </a:xfrm>
        </p:spPr>
        <p:txBody>
          <a:bodyPr>
            <a:normAutofit/>
          </a:bodyPr>
          <a:lstStyle/>
          <a:p>
            <a:r>
              <a:rPr lang="fr-FR" dirty="0"/>
              <a:t>[</a:t>
            </a:r>
            <a:r>
              <a:rPr lang="fr-FR" b="1" dirty="0"/>
              <a:t>Challenge / Projet en groupe</a:t>
            </a:r>
            <a:r>
              <a:rPr lang="fr-FR" dirty="0"/>
              <a:t>] Concevoir et réaliser une visualisation de données</a:t>
            </a:r>
          </a:p>
          <a:p>
            <a:r>
              <a:rPr lang="fr-FR" dirty="0"/>
              <a:t>[</a:t>
            </a:r>
            <a:r>
              <a:rPr lang="fr-FR" b="1" dirty="0"/>
              <a:t>Veille technique à conduire en individuel</a:t>
            </a:r>
            <a:r>
              <a:rPr lang="fr-FR" dirty="0"/>
              <a:t>] Alimenter une base de données</a:t>
            </a:r>
          </a:p>
          <a:p>
            <a:r>
              <a:rPr lang="fr-FR" dirty="0"/>
              <a:t>[</a:t>
            </a:r>
            <a:r>
              <a:rPr lang="fr-FR" b="1" dirty="0"/>
              <a:t>Restitution et clôture de la journée</a:t>
            </a:r>
            <a:r>
              <a:rPr lang="fr-FR" dirty="0"/>
              <a:t>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AF9D46-FD16-4EB8-BA4D-E951194F86B0}"/>
              </a:ext>
            </a:extLst>
          </p:cNvPr>
          <p:cNvSpPr txBox="1"/>
          <p:nvPr/>
        </p:nvSpPr>
        <p:spPr>
          <a:xfrm>
            <a:off x="1097280" y="5086905"/>
            <a:ext cx="9795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http://www.bibmath.net/dico/index.php?action=affiche&amp;quoi=./e/extremum.html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http://univmaths.e-monsite.com/medias/files/exercices-corrige-optimisation-sans-contrainte.pdf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56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Explication </a:t>
            </a:r>
          </a:p>
          <a:p>
            <a:pPr algn="r"/>
            <a:r>
              <a:rPr lang="fr-FR" sz="3000" cap="none" dirty="0"/>
              <a:t>30 - 45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5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Notions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Avant d’aborder les exercices sur l’optimisation, il est primordial de maîtriser certaines notions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critique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Minimum / Minimum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Maximum / Maximum local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Extrémum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Point col / point selle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Matrice Hessienne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Déterminant </a:t>
            </a:r>
          </a:p>
        </p:txBody>
      </p:sp>
    </p:spTree>
    <p:extLst>
      <p:ext uri="{BB962C8B-B14F-4D97-AF65-F5344CB8AC3E}">
        <p14:creationId xmlns:p14="http://schemas.microsoft.com/office/powerpoint/2010/main" val="1263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A retenir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5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D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déterninant</a:t>
            </a:r>
            <a:endParaRPr lang="fr-FR" dirty="0"/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= 0 on ne peut rien dire ; pas de décision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&lt; 0 le point critique est un col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&gt; 0 le point critique est un minimum local </a:t>
            </a:r>
          </a:p>
          <a:p>
            <a:pPr marL="514350" indent="-514350">
              <a:buAutoNum type="alphaLcParenBoth"/>
            </a:pPr>
            <a:r>
              <a:rPr lang="fr-FR" i="1" dirty="0"/>
              <a:t>D</a:t>
            </a:r>
            <a:r>
              <a:rPr lang="fr-FR" dirty="0"/>
              <a:t> &gt; 0 et </a:t>
            </a:r>
            <a:r>
              <a:rPr lang="fr-FR" i="1" dirty="0" err="1"/>
              <a:t>f’’</a:t>
            </a:r>
            <a:r>
              <a:rPr lang="fr-FR" sz="1800" i="1" dirty="0" err="1"/>
              <a:t>xx</a:t>
            </a:r>
            <a:r>
              <a:rPr lang="fr-FR" i="1" dirty="0"/>
              <a:t> </a:t>
            </a:r>
            <a:r>
              <a:rPr lang="fr-FR" dirty="0"/>
              <a:t>&lt; 0 le point critique est un maximum local</a:t>
            </a:r>
          </a:p>
        </p:txBody>
      </p:sp>
    </p:spTree>
    <p:extLst>
      <p:ext uri="{BB962C8B-B14F-4D97-AF65-F5344CB8AC3E}">
        <p14:creationId xmlns:p14="http://schemas.microsoft.com/office/powerpoint/2010/main" val="24258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Exercices </a:t>
            </a:r>
          </a:p>
          <a:p>
            <a:pPr algn="r"/>
            <a:r>
              <a:rPr lang="fr-FR" sz="3000" cap="none" dirty="0"/>
              <a:t>1h15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43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: 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513" y="1845733"/>
            <a:ext cx="8700116" cy="431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Rechercher les points critiques et déterminer leur nature ( maximum local, minimum local, col) pour les fonctions f définies ci-dessous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1) f(</a:t>
            </a:r>
            <a:r>
              <a:rPr lang="fr-FR" dirty="0" err="1"/>
              <a:t>x,y</a:t>
            </a:r>
            <a:r>
              <a:rPr lang="fr-FR" dirty="0"/>
              <a:t>) = x² + </a:t>
            </a:r>
            <a:r>
              <a:rPr lang="fr-FR" dirty="0" err="1"/>
              <a:t>xy</a:t>
            </a:r>
            <a:r>
              <a:rPr lang="fr-FR" dirty="0"/>
              <a:t> + y² + 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2) f(</a:t>
            </a:r>
            <a:r>
              <a:rPr lang="fr-FR" dirty="0" err="1"/>
              <a:t>x,y</a:t>
            </a:r>
            <a:r>
              <a:rPr lang="fr-FR" dirty="0"/>
              <a:t>) = x² + y² + </a:t>
            </a:r>
            <a:r>
              <a:rPr lang="fr-FR" dirty="0" err="1"/>
              <a:t>xy</a:t>
            </a:r>
            <a:r>
              <a:rPr lang="fr-FR" dirty="0"/>
              <a:t> - 3x + 3y + 5</a:t>
            </a:r>
          </a:p>
        </p:txBody>
      </p:sp>
    </p:spTree>
    <p:extLst>
      <p:ext uri="{BB962C8B-B14F-4D97-AF65-F5344CB8AC3E}">
        <p14:creationId xmlns:p14="http://schemas.microsoft.com/office/powerpoint/2010/main" val="30186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sans contrainte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3600" dirty="0"/>
              <a:t>Corrections </a:t>
            </a:r>
          </a:p>
          <a:p>
            <a:pPr algn="r"/>
            <a:r>
              <a:rPr lang="fr-FR" sz="3000" cap="none" dirty="0"/>
              <a:t>30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09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Challenge / </a:t>
            </a:r>
            <a:br>
              <a:rPr lang="fr-FR" sz="7200" dirty="0"/>
            </a:br>
            <a:r>
              <a:rPr lang="fr-FR" sz="7200" dirty="0"/>
              <a:t>Projet en groupe ou individuellement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fr-FR" sz="3600" dirty="0"/>
              <a:t>Concevoir et réaliser une visualisation de données </a:t>
            </a:r>
          </a:p>
          <a:p>
            <a:pPr algn="r"/>
            <a:r>
              <a:rPr lang="fr-FR" sz="3000" cap="none" dirty="0"/>
              <a:t>2h45 minutes</a:t>
            </a:r>
            <a:r>
              <a:rPr lang="fr-FR" sz="19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72937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7618B2C19A54CB88B7F589F4197AF" ma:contentTypeVersion="2" ma:contentTypeDescription="Crée un document." ma:contentTypeScope="" ma:versionID="5be68095e3fad62ea245d60be99f68dd">
  <xsd:schema xmlns:xsd="http://www.w3.org/2001/XMLSchema" xmlns:xs="http://www.w3.org/2001/XMLSchema" xmlns:p="http://schemas.microsoft.com/office/2006/metadata/properties" xmlns:ns2="a505d6bd-268b-4230-943e-d507374610d7" targetNamespace="http://schemas.microsoft.com/office/2006/metadata/properties" ma:root="true" ma:fieldsID="a4b6cf9fdf4ae9c8a1cf72b615f3fd26" ns2:_="">
    <xsd:import namespace="a505d6bd-268b-4230-943e-d507374610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5d6bd-268b-4230-943e-d507374610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E7D50-6CA0-4DA9-B851-29C2C72C63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10AAF-3AAC-4A98-89D8-BE5A88809D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604901-AE95-4AFB-9F87-F67F393B1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5d6bd-268b-4230-943e-d50737461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 Simplon</Template>
  <TotalTime>1449</TotalTime>
  <Words>341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Rétrospective</vt:lpstr>
      <vt:lpstr>JOURNÉE DU  jeudi 19 mars 2020</vt:lpstr>
      <vt:lpstr>PROGRAMME</vt:lpstr>
      <vt:lpstr>Optimisation sans contrainte </vt:lpstr>
      <vt:lpstr>Optimisation sans contrainte : Notions</vt:lpstr>
      <vt:lpstr>Optimisation sans contrainte : A retenir</vt:lpstr>
      <vt:lpstr>Optimisation sans contrainte </vt:lpstr>
      <vt:lpstr>Optimisation sans contrainte : Exercice</vt:lpstr>
      <vt:lpstr>Optimisation sans contrainte </vt:lpstr>
      <vt:lpstr>Challenge /  Projet en groupe ou individuellement</vt:lpstr>
      <vt:lpstr>Veille technique à conduire en individuel</vt:lpstr>
      <vt:lpstr>Restitution et clôture de la journée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JOURNÉE DU  mardi 17 mars 2020</dc:title>
  <dc:creator>Benhajji</dc:creator>
  <cp:lastModifiedBy>uvnangbe@gmail.com</cp:lastModifiedBy>
  <cp:revision>23</cp:revision>
  <dcterms:created xsi:type="dcterms:W3CDTF">2020-03-16T18:19:20Z</dcterms:created>
  <dcterms:modified xsi:type="dcterms:W3CDTF">2020-03-19T08:45:38Z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0x0101002D37618B2C19A54CB88B7F589F4197AF</vt:lpwstr>
  </property>
</Properties>
</file>