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D67B-E415-4EE1-AAFF-1CD3BB670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A11BC-BB29-47B4-AFE8-053B77435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547D4-5CCD-456E-967F-8D3D21A2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55DE-0A06-4DC2-A2D6-250C09F8F8E5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E333A-B611-477E-8385-34BAD017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1D3F-FA8F-469C-A6B2-ABD23045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8FE9-7E6B-43D5-A9F7-DAD98A1FF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13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E4F5-96E5-43BE-B6BC-3CED1749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D3E7D-F0EF-4DFA-941E-90336E779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923B-9633-4780-A9DF-E3A6FBB0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55DE-0A06-4DC2-A2D6-250C09F8F8E5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A0324-CEEE-4B4E-9583-CACF8F50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E1FE-5320-43E5-90E7-4CF156AB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8FE9-7E6B-43D5-A9F7-DAD98A1FF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9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8D598-8D74-4C8F-BEA6-B2506E421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55AD1-54A0-46F2-A9DB-800034F3D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DB159-7F3F-4874-9B9B-C0744F04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55DE-0A06-4DC2-A2D6-250C09F8F8E5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F4D13-0F4F-4342-B8A5-C13298DF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97D4-522C-49AA-8B38-36EDD5C0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8FE9-7E6B-43D5-A9F7-DAD98A1FF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6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D746-9980-4175-A280-BEB5DBA3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CBBD-FFA4-454F-A121-45B78DA80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1D26-14B7-43F8-8FB6-D5322057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55DE-0A06-4DC2-A2D6-250C09F8F8E5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001D8-5B64-4CA3-A584-164D704A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2FBD5-0728-434B-BD52-9FA8DEA9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8FE9-7E6B-43D5-A9F7-DAD98A1FF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27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B532-599A-4947-946F-A374E92F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FDC1E-1EF8-413A-96F0-45778052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78AF4-3565-4C85-8C8D-DAE3BBA9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55DE-0A06-4DC2-A2D6-250C09F8F8E5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42FE-3CEC-4A2F-B996-231DCD55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17B3-FE5E-428B-BD1B-5D0BC049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8FE9-7E6B-43D5-A9F7-DAD98A1FF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4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D109-FF2C-4F7C-97F0-A281AE50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2B00-0457-4348-9635-25CE7FD62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6882E-16BA-49F0-B041-67C2756F5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5A14-DDF1-43C9-95A3-DE3DF6BF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55DE-0A06-4DC2-A2D6-250C09F8F8E5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C4EAB-CECA-4E6D-98FD-070F4413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B729D-B416-4612-A1C3-B8E40ADC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8FE9-7E6B-43D5-A9F7-DAD98A1FF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95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436F-A9BF-4189-8C41-D93F2AB0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C1492-0619-45B9-A44E-0E1D9B46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D83EA-85E0-4E00-8E06-1803D880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1E65C-A3AE-41F8-8AFD-770D1945C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1BE9A-6BBA-4B4E-A2BC-94A6F185F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2D0CE-3DC7-4E33-B78B-83F03457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55DE-0A06-4DC2-A2D6-250C09F8F8E5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338AD-D248-46F9-9F60-58E08745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707CF-C1B0-4A68-9618-B116D9FF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8FE9-7E6B-43D5-A9F7-DAD98A1FF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78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78BC-91E5-4710-B8CE-FCBDD376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78BE9-9582-4AE4-BA9C-6FF6E9B2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55DE-0A06-4DC2-A2D6-250C09F8F8E5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9C4D6-B8AF-460B-A29F-08214799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D04B9-CAF7-4F41-BC7E-FD54D659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8FE9-7E6B-43D5-A9F7-DAD98A1FF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3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1E7BD-F42F-4D35-97BE-53CA02C5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55DE-0A06-4DC2-A2D6-250C09F8F8E5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4886D-F7F3-4A23-914C-A3D69359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65124-9B0C-4769-A0BF-60C0C4A8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8FE9-7E6B-43D5-A9F7-DAD98A1FF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2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76F2-F99C-4DA7-A292-67C62D2B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5A3C-9C81-4175-98B0-CCB4ABD40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E5D5F-F811-4AAC-9298-92A4DD256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2690-C05A-4777-85EF-FD2C0272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55DE-0A06-4DC2-A2D6-250C09F8F8E5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8DBFA-4434-40D2-AA35-8AA4E65B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0B506-C675-4948-A065-EF7D0EA4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8FE9-7E6B-43D5-A9F7-DAD98A1FF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80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6DDB-1E98-4B7B-82FE-C0D75911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C902E-01E4-4F8A-9F33-EDE3F150E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4528E-3149-4401-AA97-DA4DAB28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72E3F-3135-4904-8043-9C58D778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55DE-0A06-4DC2-A2D6-250C09F8F8E5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6B587-1C25-46AB-99A8-42DD98BB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AB6C3-7420-4164-85F1-CFA9E0CA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8FE9-7E6B-43D5-A9F7-DAD98A1FF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70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31872-4C86-4E39-87EE-5D8D1D41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39292-695F-45C3-A55B-D38BD2AB7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5741-EBB1-46B4-B8FD-1FD35D981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55DE-0A06-4DC2-A2D6-250C09F8F8E5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3C37-EF4C-4C04-B675-21DDFD98D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0D794-D8F6-4EE6-85CA-C8B83D54B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48FE9-7E6B-43D5-A9F7-DAD98A1FF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2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eld background image">
            <a:extLst>
              <a:ext uri="{FF2B5EF4-FFF2-40B4-BE49-F238E27FC236}">
                <a16:creationId xmlns:a16="http://schemas.microsoft.com/office/drawing/2014/main" id="{8F698224-F2DB-4A55-8315-2F8312A31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28B7CA-8033-4932-BFDD-5B0ACECE3F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6" t="52726" r="14723" b="8533"/>
          <a:stretch/>
        </p:blipFill>
        <p:spPr>
          <a:xfrm>
            <a:off x="0" y="0"/>
            <a:ext cx="955122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C1EEB4-D322-437D-AC13-7A034D54D7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81"/>
          <a:stretch/>
        </p:blipFill>
        <p:spPr>
          <a:xfrm>
            <a:off x="6370843" y="0"/>
            <a:ext cx="6687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3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Golebiowski</dc:creator>
  <cp:lastModifiedBy>Adrian Golebiowski</cp:lastModifiedBy>
  <cp:revision>3</cp:revision>
  <dcterms:created xsi:type="dcterms:W3CDTF">2020-02-28T15:30:01Z</dcterms:created>
  <dcterms:modified xsi:type="dcterms:W3CDTF">2020-02-28T15:43:33Z</dcterms:modified>
</cp:coreProperties>
</file>