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5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40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0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1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59F6-22D0-4BB0-91B6-BB1505F7465F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E3FF-FCAF-42BF-B72E-3C836976A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l’objectif est de transformer un légume</a:t>
            </a:r>
          </a:p>
          <a:p>
            <a:pPr marL="0" indent="0">
              <a:buNone/>
            </a:pPr>
            <a:r>
              <a:rPr lang="fr-FR" dirty="0"/>
              <a:t> en capteur , on doit pouvoir différencier si on </a:t>
            </a:r>
          </a:p>
          <a:p>
            <a:pPr marL="0" indent="0">
              <a:buNone/>
            </a:pPr>
            <a:r>
              <a:rPr lang="fr-FR" dirty="0"/>
              <a:t>touche a 1 doigt , 2 doigts et alors si on prend </a:t>
            </a:r>
          </a:p>
          <a:p>
            <a:pPr marL="0" indent="0">
              <a:buNone/>
            </a:pPr>
            <a:r>
              <a:rPr lang="fr-FR" dirty="0"/>
              <a:t>à pleines main.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3026" y="2192791"/>
            <a:ext cx="4553339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Expérience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1" y="1690688"/>
            <a:ext cx="6039190" cy="3976051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57705" y="131988"/>
            <a:ext cx="3707410" cy="2943721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20635" y="3075709"/>
            <a:ext cx="4781550" cy="364807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V="1">
            <a:off x="7143750" y="3905250"/>
            <a:ext cx="31115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9806940" y="3244851"/>
            <a:ext cx="635" cy="32473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227820" y="3244850"/>
            <a:ext cx="7620" cy="660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0011" y="3405773"/>
            <a:ext cx="5661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-3db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02301" y="5358962"/>
            <a:ext cx="186160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Fréquence de coupure </a:t>
            </a:r>
          </a:p>
        </p:txBody>
      </p:sp>
    </p:spTree>
    <p:extLst>
      <p:ext uri="{BB962C8B-B14F-4D97-AF65-F5344CB8AC3E}">
        <p14:creationId xmlns:p14="http://schemas.microsoft.com/office/powerpoint/2010/main" val="24727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55" y="4275838"/>
            <a:ext cx="1458421" cy="91151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câblage</a:t>
            </a:r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-380200" y="1976185"/>
            <a:ext cx="6176965" cy="295484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176416" y="1302543"/>
            <a:ext cx="6570044" cy="5397502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2776538" y="3143250"/>
            <a:ext cx="1593581" cy="14287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8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programme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68" y="1191640"/>
            <a:ext cx="2275820" cy="56669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789" y="1499616"/>
            <a:ext cx="4165161" cy="53583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892" y="963581"/>
            <a:ext cx="44958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Prototype 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452961"/>
            <a:ext cx="6896100" cy="5172074"/>
          </a:xfrm>
        </p:spPr>
      </p:pic>
    </p:spTree>
    <p:extLst>
      <p:ext uri="{BB962C8B-B14F-4D97-AF65-F5344CB8AC3E}">
        <p14:creationId xmlns:p14="http://schemas.microsoft.com/office/powerpoint/2010/main" val="299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12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</vt:lpstr>
      <vt:lpstr>Expérience  </vt:lpstr>
      <vt:lpstr>câblage</vt:lpstr>
      <vt:lpstr>programme</vt:lpstr>
      <vt:lpstr>Prototype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CALVIER MICKAEL</dc:creator>
  <cp:lastModifiedBy>CALVIER MICKAEL</cp:lastModifiedBy>
  <cp:revision>18</cp:revision>
  <dcterms:created xsi:type="dcterms:W3CDTF">2016-11-15T08:59:22Z</dcterms:created>
  <dcterms:modified xsi:type="dcterms:W3CDTF">2016-11-16T13:45:50Z</dcterms:modified>
</cp:coreProperties>
</file>