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687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00" y="1548000"/>
            <a:ext cx="5760000" cy="1242000"/>
          </a:xfrm>
        </p:spPr>
        <p:txBody>
          <a:bodyPr anchor="b">
            <a:normAutofit/>
          </a:bodyPr>
          <a:lstStyle>
            <a:lvl1pPr algn="l">
              <a:defRPr sz="2800" b="1" cap="all" spc="230" baseline="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00" y="2808000"/>
            <a:ext cx="5760000" cy="648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4040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4654-06AA-48B7-BD1B-97BE7E02080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502C-592B-4A58-B858-66202F3B8FD1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4A176-A1AA-4C5F-B865-9D149B4806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3517" y="4519961"/>
            <a:ext cx="421883" cy="4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0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4654-06AA-48B7-BD1B-97BE7E02080C}" type="datetimeFigureOut">
              <a:rPr lang="en-GB" smtClean="0"/>
              <a:t>21/03/2022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E007502C-592B-4A58-B858-66202F3B8FD1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23829B-2DC9-4CFA-AC58-E5673EDB0E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3518" y="4519961"/>
            <a:ext cx="421883" cy="4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4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687E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3348000"/>
            <a:ext cx="7416000" cy="7920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00" y="4222800"/>
            <a:ext cx="7416000" cy="6480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4654-06AA-48B7-BD1B-97BE7E02080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502C-592B-4A58-B858-66202F3B8FD1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D227AF-D5FC-4690-B11E-16BE3E7E04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1906342"/>
            <a:ext cx="1296145" cy="132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1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4654-06AA-48B7-BD1B-97BE7E02080C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7502C-592B-4A58-B858-66202F3B8FD1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2F92AE-7FE2-4DDA-938F-227D51C8FA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3518" y="4519961"/>
            <a:ext cx="421883" cy="4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7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8427600" cy="525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7600" cy="307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000" y="4767263"/>
            <a:ext cx="7200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04654-06AA-48B7-BD1B-97BE7E02080C}" type="datetimeFigureOut">
              <a:rPr lang="en-GB" smtClean="0"/>
              <a:t>21/03/2022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0000" y="4767263"/>
            <a:ext cx="3204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2000" y="4767263"/>
            <a:ext cx="54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404040"/>
                </a:solidFill>
              </a:defRPr>
            </a:lvl1pPr>
          </a:lstStyle>
          <a:p>
            <a:fld id="{8200593F-872F-45E0-88BE-A96FE3A833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50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 cap="all" spc="2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6858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180000" algn="l" defTabSz="6858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18000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E531-8AFB-4F09-BCEC-DCFBC4187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21453-0635-4AB4-B284-691E1460F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6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S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Mickael Buffart</dc:creator>
  <cp:lastModifiedBy>Mickael Buffart</cp:lastModifiedBy>
  <cp:revision>15</cp:revision>
  <dcterms:created xsi:type="dcterms:W3CDTF">2022-03-16T17:49:25Z</dcterms:created>
  <dcterms:modified xsi:type="dcterms:W3CDTF">2022-03-21T10:36:58Z</dcterms:modified>
</cp:coreProperties>
</file>