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7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F1936-6302-42EA-8E62-0556F4E01474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15998-8BF8-4140-9E00-918D5EAE2B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37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OTL is het totaal van (deel)modellen van de verschillende domeinen plus de integratie daartussen.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15998-8BF8-4140-9E00-918D5EAE2B9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8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2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6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3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489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29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07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75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42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FCE8-8197-44E4-9F05-1CD450D36209}" type="datetimeFigureOut">
              <a:rPr lang="nl-NL" smtClean="0"/>
              <a:t>12-10-2018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33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hoek 78"/>
          <p:cNvSpPr/>
          <p:nvPr/>
        </p:nvSpPr>
        <p:spPr>
          <a:xfrm>
            <a:off x="3616797" y="106316"/>
            <a:ext cx="2168366" cy="394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Centrale taxonomie</a:t>
            </a: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160" name="Rechthoek 159"/>
          <p:cNvSpPr/>
          <p:nvPr/>
        </p:nvSpPr>
        <p:spPr>
          <a:xfrm>
            <a:off x="64067" y="103814"/>
            <a:ext cx="9035948" cy="6696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OTL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5166427" y="4221087"/>
            <a:ext cx="3859756" cy="2482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DMS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" name="Rechthoek 77"/>
          <p:cNvSpPr/>
          <p:nvPr/>
        </p:nvSpPr>
        <p:spPr>
          <a:xfrm>
            <a:off x="5828832" y="470492"/>
            <a:ext cx="3178234" cy="281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err="1" smtClean="0">
                <a:solidFill>
                  <a:schemeClr val="tx1"/>
                </a:solidFill>
              </a:rPr>
              <a:t>Relatics</a:t>
            </a: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77" name="Rechthoek 76"/>
          <p:cNvSpPr/>
          <p:nvPr/>
        </p:nvSpPr>
        <p:spPr>
          <a:xfrm>
            <a:off x="136180" y="340280"/>
            <a:ext cx="3416315" cy="3592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Areaaldata</a:t>
            </a: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72" name="Rechthoek 71"/>
          <p:cNvSpPr/>
          <p:nvPr/>
        </p:nvSpPr>
        <p:spPr>
          <a:xfrm>
            <a:off x="251520" y="4221088"/>
            <a:ext cx="4608512" cy="2482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SE raamwerk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Ovaal 3"/>
          <p:cNvSpPr/>
          <p:nvPr/>
        </p:nvSpPr>
        <p:spPr>
          <a:xfrm>
            <a:off x="497006" y="654082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Gebiedscontract</a:t>
            </a:r>
            <a:endParaRPr lang="nl-NL" sz="1000" dirty="0"/>
          </a:p>
        </p:txBody>
      </p:sp>
      <p:sp>
        <p:nvSpPr>
          <p:cNvPr id="5" name="Ovaal 4"/>
          <p:cNvSpPr/>
          <p:nvPr/>
        </p:nvSpPr>
        <p:spPr>
          <a:xfrm>
            <a:off x="663550" y="1374162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Traject</a:t>
            </a:r>
            <a:endParaRPr lang="nl-NL" sz="1000" dirty="0"/>
          </a:p>
        </p:txBody>
      </p:sp>
      <p:sp>
        <p:nvSpPr>
          <p:cNvPr id="6" name="Ovaal 5"/>
          <p:cNvSpPr/>
          <p:nvPr/>
        </p:nvSpPr>
        <p:spPr>
          <a:xfrm>
            <a:off x="208974" y="2598298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Heg</a:t>
            </a:r>
            <a:endParaRPr lang="nl-NL" sz="1000" dirty="0"/>
          </a:p>
        </p:txBody>
      </p:sp>
      <p:sp>
        <p:nvSpPr>
          <p:cNvPr id="7" name="Ovaal 6"/>
          <p:cNvSpPr/>
          <p:nvPr/>
        </p:nvSpPr>
        <p:spPr>
          <a:xfrm>
            <a:off x="1361102" y="2310266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Wegdeel</a:t>
            </a:r>
            <a:endParaRPr lang="nl-NL" sz="1000" dirty="0"/>
          </a:p>
        </p:txBody>
      </p:sp>
      <p:cxnSp>
        <p:nvCxnSpPr>
          <p:cNvPr id="10" name="Rechte verbindingslijn 9"/>
          <p:cNvCxnSpPr>
            <a:stCxn id="4" idx="4"/>
            <a:endCxn id="5" idx="0"/>
          </p:cNvCxnSpPr>
          <p:nvPr/>
        </p:nvCxnSpPr>
        <p:spPr>
          <a:xfrm>
            <a:off x="1253090" y="942114"/>
            <a:ext cx="16654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>
            <a:stCxn id="5" idx="4"/>
            <a:endCxn id="7" idx="0"/>
          </p:cNvCxnSpPr>
          <p:nvPr/>
        </p:nvCxnSpPr>
        <p:spPr>
          <a:xfrm>
            <a:off x="1419634" y="1662194"/>
            <a:ext cx="6975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>
            <a:stCxn id="5" idx="4"/>
            <a:endCxn id="6" idx="0"/>
          </p:cNvCxnSpPr>
          <p:nvPr/>
        </p:nvCxnSpPr>
        <p:spPr>
          <a:xfrm flipH="1">
            <a:off x="965058" y="1662194"/>
            <a:ext cx="4545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2282918" y="3174362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Functie</a:t>
            </a:r>
            <a:endParaRPr lang="nl-NL" sz="1000" dirty="0"/>
          </a:p>
        </p:txBody>
      </p:sp>
      <p:sp>
        <p:nvSpPr>
          <p:cNvPr id="18" name="Rechthoek 17"/>
          <p:cNvSpPr/>
          <p:nvPr/>
        </p:nvSpPr>
        <p:spPr>
          <a:xfrm>
            <a:off x="2282918" y="3452186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Kwaliteit</a:t>
            </a:r>
            <a:endParaRPr lang="nl-NL" sz="1000" dirty="0"/>
          </a:p>
        </p:txBody>
      </p:sp>
      <p:sp>
        <p:nvSpPr>
          <p:cNvPr id="19" name="Rechthoek 18"/>
          <p:cNvSpPr/>
          <p:nvPr/>
        </p:nvSpPr>
        <p:spPr>
          <a:xfrm>
            <a:off x="2297206" y="2886330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Type</a:t>
            </a:r>
            <a:endParaRPr lang="nl-NL" sz="1000" dirty="0"/>
          </a:p>
        </p:txBody>
      </p:sp>
      <p:cxnSp>
        <p:nvCxnSpPr>
          <p:cNvPr id="21" name="Gebogen verbindingslijn 20"/>
          <p:cNvCxnSpPr>
            <a:stCxn id="7" idx="4"/>
            <a:endCxn id="19" idx="1"/>
          </p:cNvCxnSpPr>
          <p:nvPr/>
        </p:nvCxnSpPr>
        <p:spPr>
          <a:xfrm rot="16200000" flipH="1">
            <a:off x="2009174" y="2706310"/>
            <a:ext cx="396044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bogen verbindingslijn 21"/>
          <p:cNvCxnSpPr>
            <a:stCxn id="7" idx="4"/>
            <a:endCxn id="17" idx="1"/>
          </p:cNvCxnSpPr>
          <p:nvPr/>
        </p:nvCxnSpPr>
        <p:spPr>
          <a:xfrm rot="16200000" flipH="1">
            <a:off x="1858014" y="2857470"/>
            <a:ext cx="684076" cy="165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bogen verbindingslijn 24"/>
          <p:cNvCxnSpPr>
            <a:stCxn id="7" idx="4"/>
            <a:endCxn id="18" idx="1"/>
          </p:cNvCxnSpPr>
          <p:nvPr/>
        </p:nvCxnSpPr>
        <p:spPr>
          <a:xfrm rot="16200000" flipH="1">
            <a:off x="1719102" y="2996382"/>
            <a:ext cx="961900" cy="165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al 30"/>
          <p:cNvSpPr/>
          <p:nvPr/>
        </p:nvSpPr>
        <p:spPr>
          <a:xfrm>
            <a:off x="6041118" y="667830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Provinciaal systeem</a:t>
            </a:r>
            <a:endParaRPr lang="nl-NL" sz="1000" dirty="0"/>
          </a:p>
        </p:txBody>
      </p:sp>
      <p:sp>
        <p:nvSpPr>
          <p:cNvPr id="32" name="Ovaal 31"/>
          <p:cNvSpPr/>
          <p:nvPr/>
        </p:nvSpPr>
        <p:spPr>
          <a:xfrm>
            <a:off x="5869482" y="1578566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Wegen</a:t>
            </a:r>
            <a:endParaRPr lang="nl-NL" sz="1000" dirty="0"/>
          </a:p>
        </p:txBody>
      </p:sp>
      <p:sp>
        <p:nvSpPr>
          <p:cNvPr id="33" name="Ovaal 32"/>
          <p:cNvSpPr/>
          <p:nvPr/>
        </p:nvSpPr>
        <p:spPr>
          <a:xfrm>
            <a:off x="6185134" y="2658686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Wegelement</a:t>
            </a:r>
            <a:endParaRPr lang="nl-NL" sz="1000" dirty="0"/>
          </a:p>
        </p:txBody>
      </p:sp>
      <p:sp>
        <p:nvSpPr>
          <p:cNvPr id="34" name="Ovaal 33"/>
          <p:cNvSpPr/>
          <p:nvPr/>
        </p:nvSpPr>
        <p:spPr>
          <a:xfrm>
            <a:off x="608962" y="4653433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Artefact (Asset)</a:t>
            </a:r>
            <a:endParaRPr lang="nl-NL" sz="1000" dirty="0"/>
          </a:p>
        </p:txBody>
      </p:sp>
      <p:sp>
        <p:nvSpPr>
          <p:cNvPr id="35" name="Ovaal 34"/>
          <p:cNvSpPr/>
          <p:nvPr/>
        </p:nvSpPr>
        <p:spPr>
          <a:xfrm>
            <a:off x="2550348" y="5518380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Document</a:t>
            </a:r>
            <a:endParaRPr lang="nl-NL" sz="1000" dirty="0"/>
          </a:p>
        </p:txBody>
      </p:sp>
      <p:sp>
        <p:nvSpPr>
          <p:cNvPr id="36" name="Ovaal 35"/>
          <p:cNvSpPr/>
          <p:nvPr/>
        </p:nvSpPr>
        <p:spPr>
          <a:xfrm>
            <a:off x="497006" y="5346977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Functie</a:t>
            </a:r>
            <a:endParaRPr lang="nl-NL" sz="1000" dirty="0"/>
          </a:p>
        </p:txBody>
      </p:sp>
      <p:sp>
        <p:nvSpPr>
          <p:cNvPr id="37" name="Ovaal 36"/>
          <p:cNvSpPr/>
          <p:nvPr/>
        </p:nvSpPr>
        <p:spPr>
          <a:xfrm>
            <a:off x="1433110" y="6021585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Requirement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7381650" y="1902602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Vaarwegen</a:t>
            </a:r>
            <a:endParaRPr lang="nl-NL" sz="1000" dirty="0"/>
          </a:p>
        </p:txBody>
      </p:sp>
      <p:cxnSp>
        <p:nvCxnSpPr>
          <p:cNvPr id="40" name="Rechte verbindingslijn 39"/>
          <p:cNvCxnSpPr>
            <a:stCxn id="31" idx="4"/>
            <a:endCxn id="32" idx="0"/>
          </p:cNvCxnSpPr>
          <p:nvPr/>
        </p:nvCxnSpPr>
        <p:spPr>
          <a:xfrm flipH="1">
            <a:off x="6625566" y="1008934"/>
            <a:ext cx="171636" cy="56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>
            <a:stCxn id="31" idx="4"/>
            <a:endCxn id="38" idx="0"/>
          </p:cNvCxnSpPr>
          <p:nvPr/>
        </p:nvCxnSpPr>
        <p:spPr>
          <a:xfrm>
            <a:off x="6797202" y="1008934"/>
            <a:ext cx="1340532" cy="89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>
            <a:stCxn id="32" idx="4"/>
            <a:endCxn id="33" idx="0"/>
          </p:cNvCxnSpPr>
          <p:nvPr/>
        </p:nvCxnSpPr>
        <p:spPr>
          <a:xfrm>
            <a:off x="6625566" y="1919670"/>
            <a:ext cx="315652" cy="73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>
            <a:stCxn id="34" idx="4"/>
            <a:endCxn id="36" idx="0"/>
          </p:cNvCxnSpPr>
          <p:nvPr/>
        </p:nvCxnSpPr>
        <p:spPr>
          <a:xfrm flipH="1">
            <a:off x="1253090" y="4994537"/>
            <a:ext cx="111956" cy="35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>
            <a:stCxn id="34" idx="5"/>
            <a:endCxn id="35" idx="0"/>
          </p:cNvCxnSpPr>
          <p:nvPr/>
        </p:nvCxnSpPr>
        <p:spPr>
          <a:xfrm>
            <a:off x="1899678" y="4944583"/>
            <a:ext cx="1406754" cy="57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>
            <a:stCxn id="35" idx="3"/>
            <a:endCxn id="37" idx="0"/>
          </p:cNvCxnSpPr>
          <p:nvPr/>
        </p:nvCxnSpPr>
        <p:spPr>
          <a:xfrm flipH="1">
            <a:off x="2189194" y="5809530"/>
            <a:ext cx="582606" cy="21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>
            <a:stCxn id="35" idx="2"/>
            <a:endCxn id="36" idx="5"/>
          </p:cNvCxnSpPr>
          <p:nvPr/>
        </p:nvCxnSpPr>
        <p:spPr>
          <a:xfrm flipH="1" flipV="1">
            <a:off x="1787722" y="5638127"/>
            <a:ext cx="762626" cy="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stCxn id="37" idx="1"/>
            <a:endCxn id="36" idx="4"/>
          </p:cNvCxnSpPr>
          <p:nvPr/>
        </p:nvCxnSpPr>
        <p:spPr>
          <a:xfrm flipH="1" flipV="1">
            <a:off x="1253090" y="5688081"/>
            <a:ext cx="401472" cy="3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744109" y="580867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Specificeert</a:t>
            </a:r>
            <a:endParaRPr lang="nl-NL" sz="1000" dirty="0"/>
          </a:p>
        </p:txBody>
      </p:sp>
      <p:sp>
        <p:nvSpPr>
          <p:cNvPr id="66" name="Tekstvak 65"/>
          <p:cNvSpPr txBox="1"/>
          <p:nvPr/>
        </p:nvSpPr>
        <p:spPr>
          <a:xfrm>
            <a:off x="793766" y="5047646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Vervult</a:t>
            </a:r>
            <a:endParaRPr lang="nl-NL" sz="1000" dirty="0"/>
          </a:p>
        </p:txBody>
      </p:sp>
      <p:sp>
        <p:nvSpPr>
          <p:cNvPr id="67" name="Tekstvak 66"/>
          <p:cNvSpPr txBox="1"/>
          <p:nvPr/>
        </p:nvSpPr>
        <p:spPr>
          <a:xfrm>
            <a:off x="2282918" y="499453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 onderwerp</a:t>
            </a:r>
            <a:endParaRPr lang="nl-NL" sz="1000" dirty="0"/>
          </a:p>
        </p:txBody>
      </p:sp>
      <p:sp>
        <p:nvSpPr>
          <p:cNvPr id="68" name="Tekstvak 67"/>
          <p:cNvSpPr txBox="1"/>
          <p:nvPr/>
        </p:nvSpPr>
        <p:spPr>
          <a:xfrm>
            <a:off x="1549583" y="563358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 onderwerp</a:t>
            </a:r>
            <a:endParaRPr lang="nl-NL" sz="1000" dirty="0"/>
          </a:p>
        </p:txBody>
      </p:sp>
      <p:sp>
        <p:nvSpPr>
          <p:cNvPr id="82" name="Ovaal 81"/>
          <p:cNvSpPr/>
          <p:nvPr/>
        </p:nvSpPr>
        <p:spPr>
          <a:xfrm>
            <a:off x="5904428" y="4482881"/>
            <a:ext cx="1512168" cy="341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Document</a:t>
            </a:r>
            <a:endParaRPr lang="nl-NL" sz="1000" dirty="0"/>
          </a:p>
        </p:txBody>
      </p:sp>
      <p:sp>
        <p:nvSpPr>
          <p:cNvPr id="84" name="Ovaal 83"/>
          <p:cNvSpPr/>
          <p:nvPr/>
        </p:nvSpPr>
        <p:spPr>
          <a:xfrm>
            <a:off x="7416596" y="5608274"/>
            <a:ext cx="1512168" cy="341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Zaak</a:t>
            </a:r>
            <a:endParaRPr lang="nl-NL" sz="1000" dirty="0"/>
          </a:p>
        </p:txBody>
      </p:sp>
      <p:sp>
        <p:nvSpPr>
          <p:cNvPr id="85" name="Ovaal 84"/>
          <p:cNvSpPr/>
          <p:nvPr/>
        </p:nvSpPr>
        <p:spPr>
          <a:xfrm>
            <a:off x="6073174" y="6013069"/>
            <a:ext cx="1512168" cy="341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Project</a:t>
            </a:r>
            <a:endParaRPr lang="nl-NL" sz="1000" dirty="0"/>
          </a:p>
        </p:txBody>
      </p:sp>
      <p:sp>
        <p:nvSpPr>
          <p:cNvPr id="86" name="Rechthoek 85"/>
          <p:cNvSpPr/>
          <p:nvPr/>
        </p:nvSpPr>
        <p:spPr>
          <a:xfrm>
            <a:off x="6264468" y="4954733"/>
            <a:ext cx="1152128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Type</a:t>
            </a:r>
          </a:p>
        </p:txBody>
      </p:sp>
      <p:sp>
        <p:nvSpPr>
          <p:cNvPr id="87" name="Rechthoek 86"/>
          <p:cNvSpPr/>
          <p:nvPr/>
        </p:nvSpPr>
        <p:spPr>
          <a:xfrm>
            <a:off x="6264748" y="5216146"/>
            <a:ext cx="1152128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Onderwerp</a:t>
            </a:r>
            <a:endParaRPr lang="nl-NL" sz="1000" dirty="0"/>
          </a:p>
        </p:txBody>
      </p:sp>
      <p:cxnSp>
        <p:nvCxnSpPr>
          <p:cNvPr id="89" name="Gebogen verbindingslijn 88"/>
          <p:cNvCxnSpPr>
            <a:stCxn id="82" idx="3"/>
            <a:endCxn id="86" idx="1"/>
          </p:cNvCxnSpPr>
          <p:nvPr/>
        </p:nvCxnSpPr>
        <p:spPr>
          <a:xfrm rot="16200000" flipH="1">
            <a:off x="6050817" y="4849094"/>
            <a:ext cx="288714" cy="138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bogen verbindingslijn 89"/>
          <p:cNvCxnSpPr>
            <a:stCxn id="82" idx="3"/>
            <a:endCxn id="87" idx="1"/>
          </p:cNvCxnSpPr>
          <p:nvPr/>
        </p:nvCxnSpPr>
        <p:spPr>
          <a:xfrm rot="16200000" flipH="1">
            <a:off x="5920251" y="4979660"/>
            <a:ext cx="550127" cy="1388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95"/>
          <p:cNvCxnSpPr>
            <a:stCxn id="82" idx="6"/>
            <a:endCxn id="84" idx="0"/>
          </p:cNvCxnSpPr>
          <p:nvPr/>
        </p:nvCxnSpPr>
        <p:spPr>
          <a:xfrm>
            <a:off x="7416596" y="4653433"/>
            <a:ext cx="756084" cy="95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101"/>
          <p:cNvSpPr txBox="1"/>
          <p:nvPr/>
        </p:nvSpPr>
        <p:spPr>
          <a:xfrm>
            <a:off x="7759022" y="499139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Hoort bij</a:t>
            </a:r>
            <a:endParaRPr lang="nl-NL" sz="1000" dirty="0"/>
          </a:p>
        </p:txBody>
      </p:sp>
      <p:cxnSp>
        <p:nvCxnSpPr>
          <p:cNvPr id="103" name="Rechte verbindingslijn 102"/>
          <p:cNvCxnSpPr>
            <a:stCxn id="82" idx="2"/>
            <a:endCxn id="85" idx="1"/>
          </p:cNvCxnSpPr>
          <p:nvPr/>
        </p:nvCxnSpPr>
        <p:spPr>
          <a:xfrm>
            <a:off x="5904428" y="4653433"/>
            <a:ext cx="390198" cy="140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6175791" y="5565821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Hoort bij</a:t>
            </a:r>
            <a:endParaRPr lang="nl-NL" sz="1000" dirty="0"/>
          </a:p>
        </p:txBody>
      </p:sp>
      <p:sp>
        <p:nvSpPr>
          <p:cNvPr id="116" name="Tekstvak 115"/>
          <p:cNvSpPr txBox="1"/>
          <p:nvPr/>
        </p:nvSpPr>
        <p:spPr>
          <a:xfrm>
            <a:off x="7382082" y="129219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Bestaat uit</a:t>
            </a:r>
            <a:endParaRPr lang="nl-NL" sz="10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6511433" y="129219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Bestaat uit</a:t>
            </a:r>
            <a:endParaRPr lang="nl-NL" sz="1000" dirty="0"/>
          </a:p>
        </p:txBody>
      </p:sp>
      <p:sp>
        <p:nvSpPr>
          <p:cNvPr id="118" name="Tekstvak 117"/>
          <p:cNvSpPr txBox="1"/>
          <p:nvPr/>
        </p:nvSpPr>
        <p:spPr>
          <a:xfrm>
            <a:off x="6782796" y="224370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Bestaat uit</a:t>
            </a:r>
            <a:endParaRPr lang="nl-NL" sz="1000" dirty="0"/>
          </a:p>
        </p:txBody>
      </p:sp>
      <p:sp>
        <p:nvSpPr>
          <p:cNvPr id="119" name="Tekstvak 118"/>
          <p:cNvSpPr txBox="1"/>
          <p:nvPr/>
        </p:nvSpPr>
        <p:spPr>
          <a:xfrm>
            <a:off x="1311220" y="1014076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Bevat</a:t>
            </a:r>
            <a:endParaRPr lang="nl-NL" sz="1000" dirty="0"/>
          </a:p>
        </p:txBody>
      </p:sp>
      <p:sp>
        <p:nvSpPr>
          <p:cNvPr id="120" name="Tekstvak 119"/>
          <p:cNvSpPr txBox="1"/>
          <p:nvPr/>
        </p:nvSpPr>
        <p:spPr>
          <a:xfrm>
            <a:off x="1142858" y="202801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Bevat</a:t>
            </a:r>
            <a:endParaRPr lang="nl-NL" sz="10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1744673" y="1863119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Bevat</a:t>
            </a:r>
            <a:endParaRPr lang="nl-NL" sz="1000" dirty="0"/>
          </a:p>
        </p:txBody>
      </p:sp>
      <p:sp>
        <p:nvSpPr>
          <p:cNvPr id="122" name="Tekstvak 121"/>
          <p:cNvSpPr txBox="1"/>
          <p:nvPr/>
        </p:nvSpPr>
        <p:spPr>
          <a:xfrm>
            <a:off x="2045513" y="2640109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</a:t>
            </a:r>
            <a:endParaRPr lang="nl-NL" sz="1000" dirty="0"/>
          </a:p>
        </p:txBody>
      </p:sp>
      <p:sp>
        <p:nvSpPr>
          <p:cNvPr id="123" name="Tekstvak 122"/>
          <p:cNvSpPr txBox="1"/>
          <p:nvPr/>
        </p:nvSpPr>
        <p:spPr>
          <a:xfrm>
            <a:off x="6107920" y="4748316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</a:t>
            </a:r>
            <a:endParaRPr lang="nl-NL" sz="1000" dirty="0"/>
          </a:p>
        </p:txBody>
      </p:sp>
      <p:cxnSp>
        <p:nvCxnSpPr>
          <p:cNvPr id="129" name="Rechte verbindingslijn 128"/>
          <p:cNvCxnSpPr>
            <a:stCxn id="33" idx="4"/>
            <a:endCxn id="100" idx="4"/>
          </p:cNvCxnSpPr>
          <p:nvPr/>
        </p:nvCxnSpPr>
        <p:spPr>
          <a:xfrm flipH="1" flipV="1">
            <a:off x="4087557" y="2397372"/>
            <a:ext cx="2853661" cy="602418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/>
          <p:cNvCxnSpPr>
            <a:stCxn id="19" idx="3"/>
            <a:endCxn id="101" idx="4"/>
          </p:cNvCxnSpPr>
          <p:nvPr/>
        </p:nvCxnSpPr>
        <p:spPr>
          <a:xfrm flipV="1">
            <a:off x="3449334" y="2452728"/>
            <a:ext cx="1816886" cy="541614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al 132"/>
          <p:cNvSpPr/>
          <p:nvPr/>
        </p:nvSpPr>
        <p:spPr>
          <a:xfrm>
            <a:off x="4569341" y="3484643"/>
            <a:ext cx="1158979" cy="4727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Document beschrijft Asset</a:t>
            </a:r>
            <a:endParaRPr lang="nl-NL" sz="1000" dirty="0"/>
          </a:p>
        </p:txBody>
      </p:sp>
      <p:cxnSp>
        <p:nvCxnSpPr>
          <p:cNvPr id="136" name="Rechte verbindingslijn 135"/>
          <p:cNvCxnSpPr>
            <a:stCxn id="7" idx="6"/>
            <a:endCxn id="133" idx="0"/>
          </p:cNvCxnSpPr>
          <p:nvPr/>
        </p:nvCxnSpPr>
        <p:spPr>
          <a:xfrm>
            <a:off x="2873270" y="2454282"/>
            <a:ext cx="2275561" cy="1030361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echte verbindingslijn 138"/>
          <p:cNvCxnSpPr>
            <a:stCxn id="133" idx="4"/>
            <a:endCxn id="82" idx="0"/>
          </p:cNvCxnSpPr>
          <p:nvPr/>
        </p:nvCxnSpPr>
        <p:spPr>
          <a:xfrm>
            <a:off x="5148831" y="3957348"/>
            <a:ext cx="1511681" cy="5255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echte verbindingslijn 144"/>
          <p:cNvCxnSpPr>
            <a:stCxn id="35" idx="6"/>
            <a:endCxn id="82" idx="2"/>
          </p:cNvCxnSpPr>
          <p:nvPr/>
        </p:nvCxnSpPr>
        <p:spPr>
          <a:xfrm flipV="1">
            <a:off x="4062516" y="4653433"/>
            <a:ext cx="1841912" cy="1035499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>
            <a:stCxn id="34" idx="0"/>
            <a:endCxn id="7" idx="4"/>
          </p:cNvCxnSpPr>
          <p:nvPr/>
        </p:nvCxnSpPr>
        <p:spPr>
          <a:xfrm flipV="1">
            <a:off x="1365046" y="2598298"/>
            <a:ext cx="752140" cy="2055135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Rechte verbindingslijn 150"/>
          <p:cNvCxnSpPr>
            <a:stCxn id="36" idx="0"/>
            <a:endCxn id="154" idx="3"/>
          </p:cNvCxnSpPr>
          <p:nvPr/>
        </p:nvCxnSpPr>
        <p:spPr>
          <a:xfrm flipV="1">
            <a:off x="1253090" y="3657737"/>
            <a:ext cx="2632152" cy="1689240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al 153"/>
          <p:cNvSpPr/>
          <p:nvPr/>
        </p:nvSpPr>
        <p:spPr>
          <a:xfrm>
            <a:off x="3746676" y="3227558"/>
            <a:ext cx="946191" cy="5039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Functie is gelijk aan</a:t>
            </a:r>
            <a:endParaRPr lang="nl-NL" sz="1000" dirty="0"/>
          </a:p>
        </p:txBody>
      </p:sp>
      <p:cxnSp>
        <p:nvCxnSpPr>
          <p:cNvPr id="156" name="Rechte verbindingslijn 155"/>
          <p:cNvCxnSpPr>
            <a:stCxn id="17" idx="3"/>
            <a:endCxn id="154" idx="1"/>
          </p:cNvCxnSpPr>
          <p:nvPr/>
        </p:nvCxnSpPr>
        <p:spPr>
          <a:xfrm>
            <a:off x="3435046" y="3282374"/>
            <a:ext cx="450196" cy="18991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al 79"/>
          <p:cNvSpPr/>
          <p:nvPr/>
        </p:nvSpPr>
        <p:spPr>
          <a:xfrm>
            <a:off x="4105430" y="654082"/>
            <a:ext cx="1015737" cy="2880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Object</a:t>
            </a:r>
            <a:endParaRPr lang="nl-NL" sz="1000" dirty="0"/>
          </a:p>
        </p:txBody>
      </p:sp>
      <p:sp>
        <p:nvSpPr>
          <p:cNvPr id="81" name="Ovaal 80"/>
          <p:cNvSpPr/>
          <p:nvPr/>
        </p:nvSpPr>
        <p:spPr>
          <a:xfrm>
            <a:off x="4860031" y="1468597"/>
            <a:ext cx="892879" cy="2880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Fysiek</a:t>
            </a:r>
          </a:p>
          <a:p>
            <a:pPr algn="ctr"/>
            <a:r>
              <a:rPr lang="nl-NL" sz="1000" dirty="0" smtClean="0"/>
              <a:t>Object</a:t>
            </a:r>
            <a:endParaRPr lang="nl-NL" sz="1000" dirty="0"/>
          </a:p>
        </p:txBody>
      </p:sp>
      <p:sp>
        <p:nvSpPr>
          <p:cNvPr id="83" name="Ovaal 82"/>
          <p:cNvSpPr/>
          <p:nvPr/>
        </p:nvSpPr>
        <p:spPr>
          <a:xfrm>
            <a:off x="3711856" y="1514733"/>
            <a:ext cx="870185" cy="2880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Ruimte</a:t>
            </a:r>
            <a:endParaRPr lang="nl-NL" sz="1000" dirty="0"/>
          </a:p>
        </p:txBody>
      </p:sp>
      <p:cxnSp>
        <p:nvCxnSpPr>
          <p:cNvPr id="88" name="Rechte verbindingslijn 87"/>
          <p:cNvCxnSpPr>
            <a:stCxn id="80" idx="4"/>
            <a:endCxn id="81" idx="0"/>
          </p:cNvCxnSpPr>
          <p:nvPr/>
        </p:nvCxnSpPr>
        <p:spPr>
          <a:xfrm>
            <a:off x="4613299" y="942114"/>
            <a:ext cx="693172" cy="52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90"/>
          <p:cNvCxnSpPr>
            <a:stCxn id="80" idx="4"/>
            <a:endCxn id="83" idx="0"/>
          </p:cNvCxnSpPr>
          <p:nvPr/>
        </p:nvCxnSpPr>
        <p:spPr>
          <a:xfrm flipH="1">
            <a:off x="4146949" y="942114"/>
            <a:ext cx="466350" cy="57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4810024" y="100604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Subclass</a:t>
            </a:r>
            <a:endParaRPr lang="nl-NL" sz="1000" dirty="0"/>
          </a:p>
        </p:txBody>
      </p:sp>
      <p:sp>
        <p:nvSpPr>
          <p:cNvPr id="95" name="Tekstvak 94"/>
          <p:cNvSpPr txBox="1"/>
          <p:nvPr/>
        </p:nvSpPr>
        <p:spPr>
          <a:xfrm>
            <a:off x="3805888" y="1046506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Subclass</a:t>
            </a:r>
            <a:endParaRPr lang="nl-NL" sz="1000" dirty="0"/>
          </a:p>
        </p:txBody>
      </p:sp>
      <p:sp>
        <p:nvSpPr>
          <p:cNvPr id="100" name="Ovaal 99"/>
          <p:cNvSpPr/>
          <p:nvPr/>
        </p:nvSpPr>
        <p:spPr>
          <a:xfrm>
            <a:off x="3643063" y="2109340"/>
            <a:ext cx="888988" cy="2880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Netwerk</a:t>
            </a:r>
            <a:endParaRPr lang="nl-NL" sz="1000" dirty="0"/>
          </a:p>
        </p:txBody>
      </p:sp>
      <p:sp>
        <p:nvSpPr>
          <p:cNvPr id="101" name="Ovaal 100"/>
          <p:cNvSpPr/>
          <p:nvPr/>
        </p:nvSpPr>
        <p:spPr>
          <a:xfrm>
            <a:off x="4804119" y="2164696"/>
            <a:ext cx="924201" cy="2880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Wegdeel</a:t>
            </a:r>
            <a:endParaRPr lang="nl-NL" sz="1000" dirty="0"/>
          </a:p>
        </p:txBody>
      </p:sp>
      <p:cxnSp>
        <p:nvCxnSpPr>
          <p:cNvPr id="104" name="Rechte verbindingslijn 103"/>
          <p:cNvCxnSpPr>
            <a:stCxn id="81" idx="4"/>
            <a:endCxn id="101" idx="0"/>
          </p:cNvCxnSpPr>
          <p:nvPr/>
        </p:nvCxnSpPr>
        <p:spPr>
          <a:xfrm flipH="1">
            <a:off x="5266220" y="1756629"/>
            <a:ext cx="40251" cy="40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104"/>
          <p:cNvCxnSpPr>
            <a:stCxn id="83" idx="4"/>
            <a:endCxn id="100" idx="0"/>
          </p:cNvCxnSpPr>
          <p:nvPr/>
        </p:nvCxnSpPr>
        <p:spPr>
          <a:xfrm flipH="1">
            <a:off x="4087557" y="1802765"/>
            <a:ext cx="59392" cy="30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/>
          <p:cNvSpPr txBox="1"/>
          <p:nvPr/>
        </p:nvSpPr>
        <p:spPr>
          <a:xfrm>
            <a:off x="4783231" y="184854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Subclass</a:t>
            </a:r>
            <a:endParaRPr lang="nl-NL" sz="1000" dirty="0"/>
          </a:p>
        </p:txBody>
      </p:sp>
      <p:sp>
        <p:nvSpPr>
          <p:cNvPr id="109" name="Tekstvak 108"/>
          <p:cNvSpPr txBox="1"/>
          <p:nvPr/>
        </p:nvSpPr>
        <p:spPr>
          <a:xfrm>
            <a:off x="3779095" y="1889006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Subclass</a:t>
            </a:r>
            <a:endParaRPr lang="nl-NL" sz="1000" dirty="0"/>
          </a:p>
        </p:txBody>
      </p:sp>
      <p:sp>
        <p:nvSpPr>
          <p:cNvPr id="128" name="Ovaal 127"/>
          <p:cNvSpPr/>
          <p:nvPr/>
        </p:nvSpPr>
        <p:spPr>
          <a:xfrm>
            <a:off x="4523036" y="2684192"/>
            <a:ext cx="1047532" cy="3544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Realiseert</a:t>
            </a:r>
            <a:endParaRPr lang="nl-NL" sz="1000" dirty="0"/>
          </a:p>
        </p:txBody>
      </p:sp>
      <p:cxnSp>
        <p:nvCxnSpPr>
          <p:cNvPr id="131" name="Rechte verbindingslijn 130"/>
          <p:cNvCxnSpPr>
            <a:stCxn id="100" idx="5"/>
            <a:endCxn id="128" idx="0"/>
          </p:cNvCxnSpPr>
          <p:nvPr/>
        </p:nvCxnSpPr>
        <p:spPr>
          <a:xfrm>
            <a:off x="4401862" y="2355191"/>
            <a:ext cx="644940" cy="329001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chte verbindingslijn 131"/>
          <p:cNvCxnSpPr>
            <a:stCxn id="128" idx="0"/>
            <a:endCxn id="101" idx="5"/>
          </p:cNvCxnSpPr>
          <p:nvPr/>
        </p:nvCxnSpPr>
        <p:spPr>
          <a:xfrm flipV="1">
            <a:off x="5046802" y="2410547"/>
            <a:ext cx="546172" cy="273645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0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8"/>
            <a:ext cx="2101570" cy="1137095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700808"/>
            <a:ext cx="1761812" cy="1137095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96" y="1700808"/>
            <a:ext cx="1581242" cy="1137095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82" y="1700808"/>
            <a:ext cx="1228674" cy="1137095"/>
          </a:xfrm>
          <a:prstGeom prst="rect">
            <a:avLst/>
          </a:prstGeom>
        </p:spPr>
      </p:pic>
      <p:sp>
        <p:nvSpPr>
          <p:cNvPr id="22" name="Rechthoek 21"/>
          <p:cNvSpPr/>
          <p:nvPr/>
        </p:nvSpPr>
        <p:spPr>
          <a:xfrm>
            <a:off x="582264" y="620688"/>
            <a:ext cx="64087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Begrippenkader (SKOS)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683568" y="1700808"/>
            <a:ext cx="1274360" cy="113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Ontologie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611560" y="2996952"/>
            <a:ext cx="640132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Magnetische schijf 27"/>
          <p:cNvSpPr/>
          <p:nvPr/>
        </p:nvSpPr>
        <p:spPr>
          <a:xfrm>
            <a:off x="1943736" y="3847392"/>
            <a:ext cx="9143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Areaaldata</a:t>
            </a:r>
            <a:endParaRPr lang="nl-NL" sz="1000" dirty="0"/>
          </a:p>
        </p:txBody>
      </p:sp>
      <p:sp>
        <p:nvSpPr>
          <p:cNvPr id="29" name="Stroomdiagram: Magnetische schijf 28"/>
          <p:cNvSpPr/>
          <p:nvPr/>
        </p:nvSpPr>
        <p:spPr>
          <a:xfrm>
            <a:off x="845628" y="3290944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Projectdata</a:t>
            </a:r>
          </a:p>
          <a:p>
            <a:pPr algn="ctr"/>
            <a:r>
              <a:rPr lang="nl-NL" sz="1000" dirty="0" smtClean="0"/>
              <a:t>(</a:t>
            </a:r>
            <a:r>
              <a:rPr lang="nl-NL" sz="1000" dirty="0" err="1" smtClean="0"/>
              <a:t>triplestore</a:t>
            </a:r>
            <a:r>
              <a:rPr lang="nl-NL" sz="1000" dirty="0" smtClean="0"/>
              <a:t>)</a:t>
            </a:r>
            <a:endParaRPr lang="nl-NL" sz="1000" dirty="0"/>
          </a:p>
        </p:txBody>
      </p:sp>
      <p:sp>
        <p:nvSpPr>
          <p:cNvPr id="30" name="Rechthoek 29"/>
          <p:cNvSpPr/>
          <p:nvPr/>
        </p:nvSpPr>
        <p:spPr>
          <a:xfrm>
            <a:off x="1814268" y="3362952"/>
            <a:ext cx="1173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31" name="Stroomdiagram: Magnetische schijf 30"/>
          <p:cNvSpPr/>
          <p:nvPr/>
        </p:nvSpPr>
        <p:spPr>
          <a:xfrm>
            <a:off x="3340868" y="3855776"/>
            <a:ext cx="914320" cy="79208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Relatics</a:t>
            </a:r>
            <a:endParaRPr lang="nl-NL" sz="1000" dirty="0"/>
          </a:p>
        </p:txBody>
      </p:sp>
      <p:sp>
        <p:nvSpPr>
          <p:cNvPr id="32" name="Rechthoek 31"/>
          <p:cNvSpPr/>
          <p:nvPr/>
        </p:nvSpPr>
        <p:spPr>
          <a:xfrm>
            <a:off x="3211400" y="3371336"/>
            <a:ext cx="117325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33" name="Stroomdiagram: Magnetische schijf 32"/>
          <p:cNvSpPr/>
          <p:nvPr/>
        </p:nvSpPr>
        <p:spPr>
          <a:xfrm>
            <a:off x="4704086" y="3847392"/>
            <a:ext cx="914320" cy="79208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Verseon</a:t>
            </a:r>
            <a:endParaRPr lang="nl-NL" sz="1000" dirty="0"/>
          </a:p>
        </p:txBody>
      </p:sp>
      <p:sp>
        <p:nvSpPr>
          <p:cNvPr id="34" name="Rechthoek 33"/>
          <p:cNvSpPr/>
          <p:nvPr/>
        </p:nvSpPr>
        <p:spPr>
          <a:xfrm>
            <a:off x="4574618" y="3362952"/>
            <a:ext cx="1173256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35" name="Stroomdiagram: Magnetische schijf 34"/>
          <p:cNvSpPr/>
          <p:nvPr/>
        </p:nvSpPr>
        <p:spPr>
          <a:xfrm>
            <a:off x="5925960" y="3290944"/>
            <a:ext cx="864096" cy="72008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 data</a:t>
            </a:r>
            <a:endParaRPr lang="nl-NL" sz="1000" dirty="0"/>
          </a:p>
        </p:txBody>
      </p:sp>
      <p:sp>
        <p:nvSpPr>
          <p:cNvPr id="36" name="Afgeronde rechthoek 35"/>
          <p:cNvSpPr/>
          <p:nvPr/>
        </p:nvSpPr>
        <p:spPr>
          <a:xfrm>
            <a:off x="6790056" y="5085184"/>
            <a:ext cx="1656184" cy="13681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BIM Viewer 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/ Dataroom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>
          <a:xfrm>
            <a:off x="1763688" y="5085184"/>
            <a:ext cx="12595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ArcGIS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8" name="Afgeronde rechthoek 37"/>
          <p:cNvSpPr/>
          <p:nvPr/>
        </p:nvSpPr>
        <p:spPr>
          <a:xfrm>
            <a:off x="3168438" y="5085184"/>
            <a:ext cx="12595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Relatics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>
          <a:xfrm>
            <a:off x="4536590" y="5085184"/>
            <a:ext cx="12595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Verseon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40"/>
          <p:cNvCxnSpPr>
            <a:stCxn id="28" idx="3"/>
            <a:endCxn id="37" idx="0"/>
          </p:cNvCxnSpPr>
          <p:nvPr/>
        </p:nvCxnSpPr>
        <p:spPr>
          <a:xfrm flipH="1">
            <a:off x="2393461" y="4639480"/>
            <a:ext cx="7435" cy="44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>
            <a:stCxn id="31" idx="3"/>
            <a:endCxn id="38" idx="0"/>
          </p:cNvCxnSpPr>
          <p:nvPr/>
        </p:nvCxnSpPr>
        <p:spPr>
          <a:xfrm>
            <a:off x="3798028" y="4647864"/>
            <a:ext cx="183" cy="437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>
            <a:stCxn id="33" idx="3"/>
            <a:endCxn id="39" idx="0"/>
          </p:cNvCxnSpPr>
          <p:nvPr/>
        </p:nvCxnSpPr>
        <p:spPr>
          <a:xfrm>
            <a:off x="5161246" y="4639480"/>
            <a:ext cx="5117" cy="44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>
            <a:stCxn id="24" idx="3"/>
            <a:endCxn id="36" idx="0"/>
          </p:cNvCxnSpPr>
          <p:nvPr/>
        </p:nvCxnSpPr>
        <p:spPr>
          <a:xfrm>
            <a:off x="7012880" y="3861048"/>
            <a:ext cx="605268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fgeronde rechthoek 52"/>
          <p:cNvSpPr/>
          <p:nvPr/>
        </p:nvSpPr>
        <p:spPr>
          <a:xfrm>
            <a:off x="7287490" y="1340768"/>
            <a:ext cx="1656184" cy="5760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Beheeromgeving OTL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4" name="Afgeronde rechthoek 53"/>
          <p:cNvSpPr/>
          <p:nvPr/>
        </p:nvSpPr>
        <p:spPr>
          <a:xfrm>
            <a:off x="7287490" y="620688"/>
            <a:ext cx="1656184" cy="5760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Begrippen Wiki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7315970" y="3418572"/>
            <a:ext cx="1656184" cy="5924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COINS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Import/Export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9" name="Tekstvak 58"/>
          <p:cNvSpPr txBox="1"/>
          <p:nvPr/>
        </p:nvSpPr>
        <p:spPr>
          <a:xfrm>
            <a:off x="582264" y="251356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Scheiding van Definities, Model en Data. En de applicaties eromheen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01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>
          <a:xfrm>
            <a:off x="4827576" y="3415152"/>
            <a:ext cx="2067232" cy="1093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Beheer organisatie specifiek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4827856" y="623360"/>
            <a:ext cx="2067232" cy="2787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Beheer CROW?</a:t>
            </a:r>
          </a:p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Of organisatie specifiek ?</a:t>
            </a:r>
            <a:endParaRPr lang="nl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3625576" y="620688"/>
            <a:ext cx="1173128" cy="3888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Beheer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BIM Loket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1536472" y="2690304"/>
            <a:ext cx="2067232" cy="18188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Beheer CROW ?</a:t>
            </a:r>
            <a:endParaRPr lang="nl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1536744" y="620688"/>
            <a:ext cx="2067232" cy="20696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Beheer </a:t>
            </a:r>
            <a:r>
              <a:rPr lang="nl-NL" sz="1400" dirty="0" err="1" smtClean="0">
                <a:solidFill>
                  <a:schemeClr val="bg1">
                    <a:lumMod val="75000"/>
                  </a:schemeClr>
                </a:solidFill>
              </a:rPr>
              <a:t>Geonovum</a:t>
            </a:r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 ?</a:t>
            </a:r>
            <a:endParaRPr lang="nl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1731768" y="12486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1731768" y="197022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IMGEO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731512" y="269030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IMBOR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747992" y="1248640"/>
            <a:ext cx="792088" cy="2664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COINS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943312" y="12486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NEN3610-OTL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943312" y="197022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IMGEO-OTL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943056" y="269030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IMBOR-OTL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943312" y="3410384"/>
            <a:ext cx="1727936" cy="5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Organisatie-OTL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1732024" y="3482392"/>
            <a:ext cx="1727936" cy="43054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Organisatie-ontologie</a:t>
            </a:r>
            <a:endParaRPr lang="nl-NL" sz="1200" dirty="0"/>
          </a:p>
        </p:txBody>
      </p:sp>
      <p:cxnSp>
        <p:nvCxnSpPr>
          <p:cNvPr id="12" name="Rechte verbindingslijn met pijl 11"/>
          <p:cNvCxnSpPr>
            <a:stCxn id="3" idx="3"/>
          </p:cNvCxnSpPr>
          <p:nvPr/>
        </p:nvCxnSpPr>
        <p:spPr>
          <a:xfrm>
            <a:off x="3459960" y="2330264"/>
            <a:ext cx="28803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4539824" y="2330264"/>
            <a:ext cx="40323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043608" y="1196752"/>
            <a:ext cx="0" cy="2716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-271910" y="2426900"/>
            <a:ext cx="308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Uitbreiding op bovenliggende ontologie</a:t>
            </a:r>
            <a:endParaRPr lang="nl-NL" sz="14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2367372" y="5176937"/>
            <a:ext cx="338437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2915816" y="5220290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Generiek naar specifiek COINS</a:t>
            </a:r>
            <a:endParaRPr lang="nl-NL" sz="1400" dirty="0"/>
          </a:p>
        </p:txBody>
      </p:sp>
      <p:sp>
        <p:nvSpPr>
          <p:cNvPr id="28" name="Afgeronde rechthoek 27"/>
          <p:cNvSpPr/>
          <p:nvPr/>
        </p:nvSpPr>
        <p:spPr>
          <a:xfrm>
            <a:off x="2915816" y="4509120"/>
            <a:ext cx="283593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OTL Bouwfunctie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1536472" y="243512"/>
            <a:ext cx="558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Modulaire opbouw van modellen en het beheer daarvan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79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oomdiagram: Magnetische schijf 1"/>
          <p:cNvSpPr/>
          <p:nvPr/>
        </p:nvSpPr>
        <p:spPr>
          <a:xfrm>
            <a:off x="1533116" y="3855776"/>
            <a:ext cx="9143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BGT </a:t>
            </a:r>
            <a:endParaRPr lang="nl-NL" sz="1000" dirty="0"/>
          </a:p>
        </p:txBody>
      </p:sp>
      <p:sp>
        <p:nvSpPr>
          <p:cNvPr id="3" name="Stroomdiagram: Magnetische schijf 2"/>
          <p:cNvSpPr/>
          <p:nvPr/>
        </p:nvSpPr>
        <p:spPr>
          <a:xfrm>
            <a:off x="4035296" y="3886998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BOR</a:t>
            </a:r>
            <a:endParaRPr lang="nl-NL" sz="1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3371336"/>
            <a:ext cx="1173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BGT Applicatie</a:t>
            </a:r>
            <a:endParaRPr lang="nl-NL" sz="1000" dirty="0"/>
          </a:p>
        </p:txBody>
      </p:sp>
      <p:sp>
        <p:nvSpPr>
          <p:cNvPr id="5" name="Wolk 4"/>
          <p:cNvSpPr/>
          <p:nvPr/>
        </p:nvSpPr>
        <p:spPr>
          <a:xfrm>
            <a:off x="1259632" y="1916832"/>
            <a:ext cx="1080120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LV</a:t>
            </a:r>
            <a:endParaRPr lang="nl-NL" dirty="0"/>
          </a:p>
        </p:txBody>
      </p:sp>
      <p:cxnSp>
        <p:nvCxnSpPr>
          <p:cNvPr id="7" name="Rechte verbindingslijn met pijl 6"/>
          <p:cNvCxnSpPr>
            <a:stCxn id="4" idx="0"/>
            <a:endCxn id="5" idx="1"/>
          </p:cNvCxnSpPr>
          <p:nvPr/>
        </p:nvCxnSpPr>
        <p:spPr>
          <a:xfrm flipH="1" flipV="1">
            <a:off x="1799692" y="2564214"/>
            <a:ext cx="190584" cy="80712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554883" y="2741702"/>
            <a:ext cx="143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LV - </a:t>
            </a:r>
            <a:r>
              <a:rPr lang="nl-NL" sz="1400" dirty="0" err="1" smtClean="0"/>
              <a:t>Vertikaal</a:t>
            </a:r>
            <a:r>
              <a:rPr lang="nl-NL" sz="1400" dirty="0" smtClean="0"/>
              <a:t> </a:t>
            </a:r>
          </a:p>
          <a:p>
            <a:r>
              <a:rPr lang="nl-NL" sz="1400" dirty="0" smtClean="0"/>
              <a:t>Berichtenverkeer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5053972" y="1667740"/>
            <a:ext cx="1656184" cy="9859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BIM Dataroom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Stroomdiagram: Magnetische schijf 12"/>
          <p:cNvSpPr/>
          <p:nvPr/>
        </p:nvSpPr>
        <p:spPr>
          <a:xfrm>
            <a:off x="7387872" y="1810472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COINS</a:t>
            </a:r>
          </a:p>
          <a:p>
            <a:pPr algn="ctr"/>
            <a:r>
              <a:rPr lang="nl-NL" sz="1000" dirty="0" smtClean="0"/>
              <a:t>Container</a:t>
            </a:r>
            <a:endParaRPr lang="nl-NL" sz="1000" dirty="0"/>
          </a:p>
        </p:txBody>
      </p:sp>
      <p:sp>
        <p:nvSpPr>
          <p:cNvPr id="14" name="Rechthoek 13"/>
          <p:cNvSpPr/>
          <p:nvPr/>
        </p:nvSpPr>
        <p:spPr>
          <a:xfrm>
            <a:off x="3880716" y="3371336"/>
            <a:ext cx="1173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BOR Applicatie</a:t>
            </a:r>
            <a:endParaRPr lang="nl-NL" sz="1000" dirty="0"/>
          </a:p>
        </p:txBody>
      </p:sp>
      <p:sp>
        <p:nvSpPr>
          <p:cNvPr id="20" name="Rechthoek 19"/>
          <p:cNvSpPr/>
          <p:nvPr/>
        </p:nvSpPr>
        <p:spPr>
          <a:xfrm>
            <a:off x="4644008" y="3034671"/>
            <a:ext cx="8420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24" name="Stroomdiagram: Magnetische schijf 23"/>
          <p:cNvSpPr/>
          <p:nvPr/>
        </p:nvSpPr>
        <p:spPr>
          <a:xfrm>
            <a:off x="5940152" y="3034671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Project</a:t>
            </a:r>
          </a:p>
          <a:p>
            <a:pPr algn="ctr"/>
            <a:r>
              <a:rPr lang="nl-NL" sz="1000" dirty="0" smtClean="0"/>
              <a:t>Data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3" idx="2"/>
            <a:endCxn id="12" idx="3"/>
          </p:cNvCxnSpPr>
          <p:nvPr/>
        </p:nvCxnSpPr>
        <p:spPr>
          <a:xfrm flipH="1" flipV="1">
            <a:off x="6710156" y="2160702"/>
            <a:ext cx="677716" cy="981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24" idx="1"/>
          </p:cNvCxnSpPr>
          <p:nvPr/>
        </p:nvCxnSpPr>
        <p:spPr>
          <a:xfrm flipV="1">
            <a:off x="6372200" y="2653664"/>
            <a:ext cx="0" cy="38100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V="1">
            <a:off x="5364088" y="2652928"/>
            <a:ext cx="0" cy="38100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bogen verbindingslijn 35"/>
          <p:cNvCxnSpPr>
            <a:stCxn id="12" idx="1"/>
          </p:cNvCxnSpPr>
          <p:nvPr/>
        </p:nvCxnSpPr>
        <p:spPr>
          <a:xfrm rot="10800000" flipV="1">
            <a:off x="4139952" y="2160701"/>
            <a:ext cx="914020" cy="116200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14" idx="1"/>
            <a:endCxn id="4" idx="3"/>
          </p:cNvCxnSpPr>
          <p:nvPr/>
        </p:nvCxnSpPr>
        <p:spPr>
          <a:xfrm flipH="1">
            <a:off x="2576904" y="3515352"/>
            <a:ext cx="1303812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2567113" y="3537134"/>
            <a:ext cx="143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Horizontaal </a:t>
            </a:r>
          </a:p>
          <a:p>
            <a:r>
              <a:rPr lang="nl-NL" sz="1400" dirty="0" smtClean="0"/>
              <a:t>Berichtenverkeer</a:t>
            </a:r>
            <a:endParaRPr lang="nl-NL" sz="1400" dirty="0"/>
          </a:p>
        </p:txBody>
      </p:sp>
      <p:grpSp>
        <p:nvGrpSpPr>
          <p:cNvPr id="47" name="Groep 46"/>
          <p:cNvGrpSpPr/>
          <p:nvPr/>
        </p:nvGrpSpPr>
        <p:grpSpPr>
          <a:xfrm>
            <a:off x="6552432" y="2384506"/>
            <a:ext cx="447292" cy="504056"/>
            <a:chOff x="6140932" y="1322327"/>
            <a:chExt cx="447292" cy="504056"/>
          </a:xfrm>
        </p:grpSpPr>
        <p:sp>
          <p:nvSpPr>
            <p:cNvPr id="44" name="Draaiende pijl 43"/>
            <p:cNvSpPr/>
            <p:nvPr/>
          </p:nvSpPr>
          <p:spPr>
            <a:xfrm>
              <a:off x="6140932" y="1322327"/>
              <a:ext cx="432048" cy="43204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45" name="Draaiende pijl 44"/>
            <p:cNvSpPr/>
            <p:nvPr/>
          </p:nvSpPr>
          <p:spPr>
            <a:xfrm rot="10800000">
              <a:off x="6156176" y="1394335"/>
              <a:ext cx="432048" cy="43204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46" name="Tekstvak 45"/>
          <p:cNvSpPr txBox="1"/>
          <p:nvPr/>
        </p:nvSpPr>
        <p:spPr>
          <a:xfrm>
            <a:off x="4072619" y="2122896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COINS-BOR </a:t>
            </a:r>
          </a:p>
          <a:p>
            <a:r>
              <a:rPr lang="nl-NL" sz="1400" dirty="0" smtClean="0"/>
              <a:t>Koppelvlak</a:t>
            </a:r>
            <a:endParaRPr lang="nl-NL" sz="1400" dirty="0"/>
          </a:p>
        </p:txBody>
      </p:sp>
      <p:sp>
        <p:nvSpPr>
          <p:cNvPr id="48" name="Tekstvak 47"/>
          <p:cNvSpPr txBox="1"/>
          <p:nvPr/>
        </p:nvSpPr>
        <p:spPr>
          <a:xfrm>
            <a:off x="6885529" y="2653664"/>
            <a:ext cx="1868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Opbouw BIM Database</a:t>
            </a:r>
          </a:p>
          <a:p>
            <a:r>
              <a:rPr lang="nl-NL" sz="1400" dirty="0" smtClean="0"/>
              <a:t>Gedurende project</a:t>
            </a:r>
            <a:endParaRPr lang="nl-NL" sz="1400" dirty="0"/>
          </a:p>
        </p:txBody>
      </p:sp>
      <p:sp>
        <p:nvSpPr>
          <p:cNvPr id="49" name="Tekstvak 48"/>
          <p:cNvSpPr txBox="1"/>
          <p:nvPr/>
        </p:nvSpPr>
        <p:spPr>
          <a:xfrm>
            <a:off x="1273600" y="980728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Globale workflow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14808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207</Words>
  <Application>Microsoft Office PowerPoint</Application>
  <PresentationFormat>Diavoorstelling (4:3)</PresentationFormat>
  <Paragraphs>117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Calibri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>Provincie Noord-Holland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Niels Hoffmann</dc:creator>
  <cp:lastModifiedBy>Hoffmann, dhr. N.O. (Niels)</cp:lastModifiedBy>
  <cp:revision>15</cp:revision>
  <dcterms:created xsi:type="dcterms:W3CDTF">2017-11-22T12:31:31Z</dcterms:created>
  <dcterms:modified xsi:type="dcterms:W3CDTF">2018-10-12T12:51:08Z</dcterms:modified>
</cp:coreProperties>
</file>